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5" r:id="rId1"/>
  </p:sldMasterIdLst>
  <p:notesMasterIdLst>
    <p:notesMasterId r:id="rId103"/>
  </p:notesMasterIdLst>
  <p:handoutMasterIdLst>
    <p:handoutMasterId r:id="rId104"/>
  </p:handoutMasterIdLst>
  <p:sldIdLst>
    <p:sldId id="302" r:id="rId2"/>
    <p:sldId id="303" r:id="rId3"/>
    <p:sldId id="283" r:id="rId4"/>
    <p:sldId id="257" r:id="rId5"/>
    <p:sldId id="304" r:id="rId6"/>
    <p:sldId id="319" r:id="rId7"/>
    <p:sldId id="318" r:id="rId8"/>
    <p:sldId id="305" r:id="rId9"/>
    <p:sldId id="258" r:id="rId10"/>
    <p:sldId id="338" r:id="rId11"/>
    <p:sldId id="259" r:id="rId12"/>
    <p:sldId id="309" r:id="rId13"/>
    <p:sldId id="310" r:id="rId14"/>
    <p:sldId id="308" r:id="rId15"/>
    <p:sldId id="311" r:id="rId16"/>
    <p:sldId id="307" r:id="rId17"/>
    <p:sldId id="341" r:id="rId18"/>
    <p:sldId id="357" r:id="rId19"/>
    <p:sldId id="340" r:id="rId20"/>
    <p:sldId id="358" r:id="rId21"/>
    <p:sldId id="359" r:id="rId22"/>
    <p:sldId id="360" r:id="rId23"/>
    <p:sldId id="342" r:id="rId24"/>
    <p:sldId id="361" r:id="rId25"/>
    <p:sldId id="362" r:id="rId26"/>
    <p:sldId id="363" r:id="rId27"/>
    <p:sldId id="284" r:id="rId28"/>
    <p:sldId id="301" r:id="rId29"/>
    <p:sldId id="347" r:id="rId30"/>
    <p:sldId id="348" r:id="rId31"/>
    <p:sldId id="349" r:id="rId32"/>
    <p:sldId id="350" r:id="rId33"/>
    <p:sldId id="351" r:id="rId34"/>
    <p:sldId id="352" r:id="rId35"/>
    <p:sldId id="353" r:id="rId36"/>
    <p:sldId id="354" r:id="rId37"/>
    <p:sldId id="364" r:id="rId38"/>
    <p:sldId id="365" r:id="rId39"/>
    <p:sldId id="315" r:id="rId40"/>
    <p:sldId id="316" r:id="rId41"/>
    <p:sldId id="317" r:id="rId42"/>
    <p:sldId id="287" r:id="rId43"/>
    <p:sldId id="290" r:id="rId44"/>
    <p:sldId id="331" r:id="rId45"/>
    <p:sldId id="355" r:id="rId46"/>
    <p:sldId id="296" r:id="rId47"/>
    <p:sldId id="330" r:id="rId48"/>
    <p:sldId id="328" r:id="rId49"/>
    <p:sldId id="329" r:id="rId50"/>
    <p:sldId id="298" r:id="rId51"/>
    <p:sldId id="356" r:id="rId52"/>
    <p:sldId id="366" r:id="rId53"/>
    <p:sldId id="367" r:id="rId54"/>
    <p:sldId id="368" r:id="rId55"/>
    <p:sldId id="369" r:id="rId56"/>
    <p:sldId id="370" r:id="rId57"/>
    <p:sldId id="371" r:id="rId58"/>
    <p:sldId id="372" r:id="rId59"/>
    <p:sldId id="373" r:id="rId60"/>
    <p:sldId id="374" r:id="rId61"/>
    <p:sldId id="375" r:id="rId62"/>
    <p:sldId id="376" r:id="rId63"/>
    <p:sldId id="377" r:id="rId64"/>
    <p:sldId id="378" r:id="rId65"/>
    <p:sldId id="379" r:id="rId66"/>
    <p:sldId id="380" r:id="rId67"/>
    <p:sldId id="381" r:id="rId68"/>
    <p:sldId id="382" r:id="rId69"/>
    <p:sldId id="383" r:id="rId70"/>
    <p:sldId id="384" r:id="rId71"/>
    <p:sldId id="385" r:id="rId72"/>
    <p:sldId id="386" r:id="rId73"/>
    <p:sldId id="387" r:id="rId74"/>
    <p:sldId id="388" r:id="rId75"/>
    <p:sldId id="389" r:id="rId76"/>
    <p:sldId id="390" r:id="rId77"/>
    <p:sldId id="391" r:id="rId78"/>
    <p:sldId id="392" r:id="rId79"/>
    <p:sldId id="393" r:id="rId80"/>
    <p:sldId id="394" r:id="rId81"/>
    <p:sldId id="395" r:id="rId82"/>
    <p:sldId id="396" r:id="rId83"/>
    <p:sldId id="397" r:id="rId84"/>
    <p:sldId id="398" r:id="rId85"/>
    <p:sldId id="399" r:id="rId86"/>
    <p:sldId id="400" r:id="rId87"/>
    <p:sldId id="401" r:id="rId88"/>
    <p:sldId id="402" r:id="rId89"/>
    <p:sldId id="403" r:id="rId90"/>
    <p:sldId id="404" r:id="rId91"/>
    <p:sldId id="405" r:id="rId92"/>
    <p:sldId id="406" r:id="rId93"/>
    <p:sldId id="407" r:id="rId94"/>
    <p:sldId id="408" r:id="rId95"/>
    <p:sldId id="409" r:id="rId96"/>
    <p:sldId id="410" r:id="rId97"/>
    <p:sldId id="411" r:id="rId98"/>
    <p:sldId id="343" r:id="rId99"/>
    <p:sldId id="344" r:id="rId100"/>
    <p:sldId id="345" r:id="rId101"/>
    <p:sldId id="346" r:id="rId102"/>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92" d="100"/>
          <a:sy n="92" d="100"/>
        </p:scale>
        <p:origin x="-450" y="-108"/>
      </p:cViewPr>
      <p:guideLst>
        <p:guide orient="horz" pos="1620"/>
        <p:guide pos="2880"/>
      </p:guideLst>
    </p:cSldViewPr>
  </p:slideViewPr>
  <p:outlineViewPr>
    <p:cViewPr>
      <p:scale>
        <a:sx n="33" d="100"/>
        <a:sy n="33" d="100"/>
      </p:scale>
      <p:origin x="0" y="2967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B8349A3-725D-4AEF-95CE-078BF9D26674}" type="datetimeFigureOut">
              <a:rPr lang="en-US" smtClean="0"/>
              <a:pPr/>
              <a:t>12/21/2022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170355A-844F-4656-8836-33C6343C2398}"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Shape 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 name="Shape 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Shape 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 name="Shape 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Shape 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Shape 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 name="Shape 3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Shape 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 name="Shape 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Shape 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 name="Shape 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Shape 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 name="Shape 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Shape 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 name="Shape 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Shape 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 name="Shape 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230D9FED-CA40-4828-91E1-61761AA6E6DD}" type="slidenum">
              <a:rPr lang="en-US" smtClean="0"/>
              <a:pPr/>
              <a:t>44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1" name="Shape 18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B4DA676E-6649-492B-BD11-7D3B2DE3E8D3}" type="slidenum">
              <a:rPr lang="en-US" smtClean="0"/>
              <a:t>56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B4DA676E-6649-492B-BD11-7D3B2DE3E8D3}" type="slidenum">
              <a:rPr lang="en-US" smtClean="0"/>
              <a:t>57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B4DA676E-6649-492B-BD11-7D3B2DE3E8D3}" type="slidenum">
              <a:rPr lang="en-US" smtClean="0"/>
              <a:t>58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B4DA676E-6649-492B-BD11-7D3B2DE3E8D3}" type="slidenum">
              <a:rPr lang="en-US" smtClean="0"/>
              <a:t>59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B4DA676E-6649-492B-BD11-7D3B2DE3E8D3}" type="slidenum">
              <a:rPr lang="en-US" smtClean="0"/>
              <a:t>60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B4DA676E-6649-492B-BD11-7D3B2DE3E8D3}" type="slidenum">
              <a:rPr lang="en-US" smtClean="0"/>
              <a:t>61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B4DA676E-6649-492B-BD11-7D3B2DE3E8D3}" type="slidenum">
              <a:rPr lang="en-US" smtClean="0"/>
              <a:t>62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B4DA676E-6649-492B-BD11-7D3B2DE3E8D3}" type="slidenum">
              <a:rPr lang="en-US" smtClean="0"/>
              <a:t>63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B4DA676E-6649-492B-BD11-7D3B2DE3E8D3}" type="slidenum">
              <a:rPr lang="en-US" smtClean="0"/>
              <a:t>64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B4DA676E-6649-492B-BD11-7D3B2DE3E8D3}" type="slidenum">
              <a:rPr lang="en-US" smtClean="0"/>
              <a:t>65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8F6BCBE8-30B0-4476-8762-9236B142003A}" type="datetimeFigureOut">
              <a:rPr lang="en-US" smtClean="0"/>
              <a:pPr/>
              <a:t>12/21/2022</a:t>
            </a:fld>
            <a:endParaRPr lang="en-US" sz="1100" dirty="0">
              <a:solidFill>
                <a:schemeClr val="tx2"/>
              </a:solidFill>
            </a:endParaRPr>
          </a:p>
        </p:txBody>
      </p:sp>
      <p:sp>
        <p:nvSpPr>
          <p:cNvPr id="17" name="Footer Placeholder 16"/>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29" name="Slide Number Placeholder 28"/>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32" name="Rectangle 31"/>
          <p:cNvSpPr/>
          <p:nvPr/>
        </p:nvSpPr>
        <p:spPr>
          <a:xfrm>
            <a:off x="0" y="-1"/>
            <a:ext cx="365760" cy="5140842"/>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510358"/>
            <a:ext cx="45720"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510358"/>
            <a:ext cx="27432"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510358"/>
            <a:ext cx="9144"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510358"/>
            <a:ext cx="9144"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3257550"/>
            <a:ext cx="7772400" cy="1481328"/>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125980"/>
            <a:ext cx="7772400" cy="113157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3785546"/>
            <a:ext cx="73152" cy="126873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3597614"/>
            <a:ext cx="73152" cy="17145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3478264"/>
            <a:ext cx="73152" cy="10287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3406919"/>
            <a:ext cx="73152" cy="5486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F6BCBE8-30B0-4476-8762-9236B142003A}" type="datetimeFigureOut">
              <a:rPr lang="en-US" smtClean="0"/>
              <a:pPr/>
              <a:t>12/21/2022</a:t>
            </a:fld>
            <a:endParaRPr lang="en-US" sz="1100" dirty="0">
              <a:solidFill>
                <a:schemeClr val="tx2"/>
              </a:solidFill>
            </a:endParaRPr>
          </a:p>
        </p:txBody>
      </p:sp>
      <p:sp>
        <p:nvSpPr>
          <p:cNvPr id="5" name="Footer Placeholder 4"/>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6" name="Slide Number Placeholder 5"/>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805416"/>
            <a:ext cx="4322136" cy="43434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4961499"/>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976478" y="964110"/>
            <a:ext cx="30861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32004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3200400"/>
            <a:ext cx="3200400" cy="85725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32004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4" y="3184923"/>
            <a:ext cx="2090737" cy="1958578"/>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3200400"/>
            <a:ext cx="1600200" cy="19431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028700"/>
            <a:ext cx="3200400" cy="21717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314450"/>
            <a:ext cx="3200400" cy="188595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3200400"/>
            <a:ext cx="4953000" cy="19431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3200400"/>
            <a:ext cx="5334000" cy="19431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1828800"/>
            <a:ext cx="5638800" cy="13716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1600200"/>
            <a:ext cx="5638800" cy="16002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3200400"/>
            <a:ext cx="1371600" cy="19431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013754"/>
            <a:ext cx="5718048" cy="733115"/>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F6BCBE8-30B0-4476-8762-9236B142003A}" type="datetimeFigureOut">
              <a:rPr lang="en-US" smtClean="0"/>
              <a:pPr/>
              <a:t>12/21/2022</a:t>
            </a:fld>
            <a:endParaRPr lang="en-US" sz="1100" dirty="0">
              <a:solidFill>
                <a:schemeClr val="tx2"/>
              </a:solidFill>
            </a:endParaRPr>
          </a:p>
        </p:txBody>
      </p:sp>
      <p:sp>
        <p:nvSpPr>
          <p:cNvPr id="5" name="Footer Placeholder 4"/>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6" name="Slide Number Placeholder 5"/>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7" name="Rectangle 6"/>
          <p:cNvSpPr/>
          <p:nvPr/>
        </p:nvSpPr>
        <p:spPr>
          <a:xfrm>
            <a:off x="363160" y="301698"/>
            <a:ext cx="8503920" cy="664699"/>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384048"/>
            <a:ext cx="8156448" cy="58293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510358"/>
            <a:ext cx="27432"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510358"/>
            <a:ext cx="27432"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510358"/>
            <a:ext cx="9144"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510358"/>
            <a:ext cx="9144"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510358"/>
            <a:ext cx="36576" cy="27432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4048"/>
            <a:ext cx="8229600" cy="6858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327876"/>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327876"/>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F6BCBE8-30B0-4476-8762-9236B142003A}" type="datetimeFigureOut">
              <a:rPr lang="en-US" smtClean="0"/>
              <a:pPr/>
              <a:t>12/21/2022</a:t>
            </a:fld>
            <a:endParaRPr lang="en-US" sz="1100" dirty="0">
              <a:solidFill>
                <a:schemeClr val="tx2"/>
              </a:solidFill>
            </a:endParaRPr>
          </a:p>
        </p:txBody>
      </p:sp>
      <p:sp>
        <p:nvSpPr>
          <p:cNvPr id="6" name="Footer Placeholder 5"/>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7" name="Slide Number Placeholder 6"/>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301699"/>
            <a:ext cx="8867080" cy="664699"/>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384048"/>
            <a:ext cx="7772400" cy="6858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357312"/>
            <a:ext cx="4040188" cy="47982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1357312"/>
            <a:ext cx="4041775" cy="47982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844278"/>
            <a:ext cx="4040188" cy="2969514"/>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1844278"/>
            <a:ext cx="4041775" cy="2969514"/>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F6BCBE8-30B0-4476-8762-9236B142003A}" type="datetimeFigureOut">
              <a:rPr lang="en-US" smtClean="0"/>
              <a:pPr/>
              <a:t>12/21/2022</a:t>
            </a:fld>
            <a:endParaRPr lang="en-US" sz="1100" dirty="0">
              <a:solidFill>
                <a:schemeClr val="tx2"/>
              </a:solidFill>
            </a:endParaRPr>
          </a:p>
        </p:txBody>
      </p:sp>
      <p:sp>
        <p:nvSpPr>
          <p:cNvPr id="8" name="Footer Placeholder 7"/>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9" name="Slide Number Placeholder 8"/>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16" name="Rectangle 15"/>
          <p:cNvSpPr/>
          <p:nvPr/>
        </p:nvSpPr>
        <p:spPr>
          <a:xfrm>
            <a:off x="87790" y="510358"/>
            <a:ext cx="45720"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510358"/>
            <a:ext cx="27432"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510358"/>
            <a:ext cx="9144"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510358"/>
            <a:ext cx="9144"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510358"/>
            <a:ext cx="27432"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510358"/>
            <a:ext cx="27432"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510358"/>
            <a:ext cx="9144"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510358"/>
            <a:ext cx="9144"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510358"/>
            <a:ext cx="36576" cy="27432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384048"/>
            <a:ext cx="7772400" cy="6858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F6BCBE8-30B0-4476-8762-9236B142003A}" type="datetimeFigureOut">
              <a:rPr lang="en-US" smtClean="0"/>
              <a:pPr/>
              <a:t>12/21/2022</a:t>
            </a:fld>
            <a:endParaRPr lang="en-US" sz="1100" dirty="0">
              <a:solidFill>
                <a:schemeClr val="tx2"/>
              </a:solidFill>
            </a:endParaRPr>
          </a:p>
        </p:txBody>
      </p:sp>
      <p:sp>
        <p:nvSpPr>
          <p:cNvPr id="4" name="Footer Placeholder 3"/>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5" name="Slide Number Placeholder 4"/>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F6BCBE8-30B0-4476-8762-9236B142003A}" type="datetimeFigureOut">
              <a:rPr lang="en-US" smtClean="0"/>
              <a:pPr/>
              <a:t>12/21/2022</a:t>
            </a:fld>
            <a:endParaRPr lang="en-US" sz="1100" dirty="0">
              <a:solidFill>
                <a:schemeClr val="tx2"/>
              </a:solidFill>
            </a:endParaRPr>
          </a:p>
        </p:txBody>
      </p:sp>
      <p:sp>
        <p:nvSpPr>
          <p:cNvPr id="3" name="Footer Placeholder 2"/>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4" name="Slide Number Placeholder 3"/>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04787"/>
            <a:ext cx="8229600" cy="871538"/>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076325"/>
            <a:ext cx="2514600" cy="3429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076325"/>
            <a:ext cx="5486400" cy="3429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F6BCBE8-30B0-4476-8762-9236B142003A}" type="datetimeFigureOut">
              <a:rPr lang="en-US" smtClean="0"/>
              <a:pPr/>
              <a:t>12/21/2022</a:t>
            </a:fld>
            <a:endParaRPr lang="en-US" sz="1100" dirty="0">
              <a:solidFill>
                <a:schemeClr val="tx2"/>
              </a:solidFill>
            </a:endParaRPr>
          </a:p>
        </p:txBody>
      </p:sp>
      <p:sp>
        <p:nvSpPr>
          <p:cNvPr id="6" name="Footer Placeholder 5"/>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7" name="Slide Number Placeholder 6"/>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408528"/>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413771"/>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31177" y="898342"/>
            <a:ext cx="99572"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330939"/>
            <a:ext cx="6858000" cy="526312"/>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420336"/>
            <a:ext cx="8778240" cy="3720108"/>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862608"/>
            <a:ext cx="6858000" cy="51435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83577" y="1012642"/>
            <a:ext cx="99572"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36684" y="1090014"/>
            <a:ext cx="99572"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41625"/>
            <a:ext cx="2133600" cy="273844"/>
          </a:xfrm>
        </p:spPr>
        <p:txBody>
          <a:bodyPr/>
          <a:lstStyle>
            <a:extLst/>
          </a:lstStyle>
          <a:p>
            <a:fld id="{8F6BCBE8-30B0-4476-8762-9236B142003A}" type="datetimeFigureOut">
              <a:rPr lang="en-US" smtClean="0"/>
              <a:pPr/>
              <a:t>12/21/2022</a:t>
            </a:fld>
            <a:endParaRPr lang="en-US" sz="1100" dirty="0">
              <a:solidFill>
                <a:schemeClr val="tx2"/>
              </a:solidFill>
            </a:endParaRPr>
          </a:p>
        </p:txBody>
      </p:sp>
      <p:sp>
        <p:nvSpPr>
          <p:cNvPr id="6" name="Footer Placeholder 5"/>
          <p:cNvSpPr>
            <a:spLocks noGrp="1"/>
          </p:cNvSpPr>
          <p:nvPr>
            <p:ph type="ftr" sz="quarter" idx="11"/>
          </p:nvPr>
        </p:nvSpPr>
        <p:spPr>
          <a:xfrm>
            <a:off x="914400" y="41625"/>
            <a:ext cx="5562600" cy="273844"/>
          </a:xfrm>
        </p:spPr>
        <p:txBody>
          <a:bodyPr/>
          <a:lstStyle>
            <a:extLst/>
          </a:lstStyle>
          <a:p>
            <a:pPr algn="r" eaLnBrk="1" latinLnBrk="0" hangingPunct="1"/>
            <a:endParaRPr kumimoji="0" lang="en-US" sz="1100" dirty="0">
              <a:solidFill>
                <a:schemeClr val="tx2"/>
              </a:solidFill>
            </a:endParaRPr>
          </a:p>
        </p:txBody>
      </p:sp>
      <p:sp>
        <p:nvSpPr>
          <p:cNvPr id="7" name="Slide Number Placeholder 6"/>
          <p:cNvSpPr>
            <a:spLocks noGrp="1"/>
          </p:cNvSpPr>
          <p:nvPr>
            <p:ph type="sldNum" sz="quarter" idx="12"/>
          </p:nvPr>
        </p:nvSpPr>
        <p:spPr>
          <a:xfrm>
            <a:off x="8610600" y="41625"/>
            <a:ext cx="457200" cy="273844"/>
          </a:xfrm>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F6BCBE8-30B0-4476-8762-9236B142003A}" type="datetimeFigureOut">
              <a:rPr lang="en-US" smtClean="0"/>
              <a:pPr/>
              <a:t>12/21/2022</a:t>
            </a:fld>
            <a:endParaRPr lang="en-US" sz="1100" dirty="0">
              <a:solidFill>
                <a:schemeClr val="tx2"/>
              </a:solidFill>
            </a:endParaRPr>
          </a:p>
        </p:txBody>
      </p:sp>
      <p:sp>
        <p:nvSpPr>
          <p:cNvPr id="5" name="Footer Placeholder 4"/>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6" name="Slide Number Placeholder 5"/>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1981200" cy="4388644"/>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05980"/>
            <a:ext cx="5867400" cy="4388644"/>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F6BCBE8-30B0-4476-8762-9236B142003A}" type="datetimeFigureOut">
              <a:rPr lang="en-US" smtClean="0"/>
              <a:pPr/>
              <a:t>12/21/2022</a:t>
            </a:fld>
            <a:endParaRPr lang="en-US" sz="1100" dirty="0">
              <a:solidFill>
                <a:schemeClr val="tx2"/>
              </a:solidFill>
            </a:endParaRPr>
          </a:p>
        </p:txBody>
      </p:sp>
      <p:sp>
        <p:nvSpPr>
          <p:cNvPr id="5" name="Footer Placeholder 4"/>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6" name="Slide Number Placeholder 5"/>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05978"/>
            <a:ext cx="8229600" cy="857250"/>
          </a:xfrm>
          <a:prstGeom prst="rect">
            <a:avLst/>
          </a:prstGeom>
        </p:spPr>
        <p:txBody>
          <a:bodyPr lIns="91425" tIns="91425" rIns="91425" bIns="91425" anchor="b"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12" name="Shape 12"/>
          <p:cNvSpPr txBox="1">
            <a:spLocks noGrp="1"/>
          </p:cNvSpPr>
          <p:nvPr>
            <p:ph type="body" idx="1"/>
          </p:nvPr>
        </p:nvSpPr>
        <p:spPr>
          <a:xfrm>
            <a:off x="457200" y="1200150"/>
            <a:ext cx="8229600" cy="3725680"/>
          </a:xfrm>
          <a:prstGeom prst="rect">
            <a:avLst/>
          </a:prstGeom>
        </p:spPr>
        <p:txBody>
          <a:bodyPr lIns="91425" tIns="91425" rIns="91425" bIns="91425" anchor="t" anchorCtr="0"/>
          <a:lstStyle>
            <a:lvl1pPr>
              <a:defRPr/>
            </a:lvl1pPr>
            <a:lvl2pPr indent="457200">
              <a:defRPr/>
            </a:lvl2pPr>
            <a:lvl3pPr indent="914400">
              <a:defRPr/>
            </a:lvl3pPr>
            <a:lvl4pPr indent="1371600">
              <a:defRPr/>
            </a:lvl4pPr>
            <a:lvl5pPr>
              <a:defRPr/>
            </a:lvl5pPr>
            <a:lvl6pPr>
              <a:defRPr/>
            </a:lvl6pPr>
            <a:lvl7pPr>
              <a:defRPr/>
            </a:lvl7pPr>
            <a:lvl8pPr>
              <a:defRPr/>
            </a:lvl8pPr>
            <a:lvl9pP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5140842"/>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3785546"/>
            <a:ext cx="73152" cy="126873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3597614"/>
            <a:ext cx="73152" cy="17145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3478264"/>
            <a:ext cx="73152" cy="10287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3406919"/>
            <a:ext cx="73152" cy="5486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510358"/>
            <a:ext cx="45720" cy="27432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510358"/>
            <a:ext cx="27432" cy="27432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510358"/>
            <a:ext cx="9144" cy="27432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510358"/>
            <a:ext cx="9144" cy="27432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384048"/>
            <a:ext cx="7772400" cy="6858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337670"/>
            <a:ext cx="7772400" cy="3429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4812507"/>
            <a:ext cx="2133600" cy="273844"/>
          </a:xfrm>
          <a:prstGeom prst="rect">
            <a:avLst/>
          </a:prstGeom>
        </p:spPr>
        <p:txBody>
          <a:bodyPr vert="horz" anchor="b"/>
          <a:lstStyle>
            <a:lvl1pPr algn="l" eaLnBrk="1" latinLnBrk="0" hangingPunct="1">
              <a:defRPr kumimoji="0" sz="1100">
                <a:solidFill>
                  <a:schemeClr val="tx2"/>
                </a:solidFill>
              </a:defRPr>
            </a:lvl1pPr>
            <a:extLst/>
          </a:lstStyle>
          <a:p>
            <a:fld id="{8F6BCBE8-30B0-4476-8762-9236B142003A}" type="datetimeFigureOut">
              <a:rPr lang="en-US" smtClean="0"/>
              <a:pPr/>
              <a:t>12/21/2022</a:t>
            </a:fld>
            <a:endParaRPr lang="en-US" sz="1100" dirty="0">
              <a:solidFill>
                <a:schemeClr val="tx2"/>
              </a:solidFill>
            </a:endParaRPr>
          </a:p>
        </p:txBody>
      </p:sp>
      <p:sp>
        <p:nvSpPr>
          <p:cNvPr id="3" name="Footer Placeholder 2"/>
          <p:cNvSpPr>
            <a:spLocks noGrp="1"/>
          </p:cNvSpPr>
          <p:nvPr>
            <p:ph type="ftr" sz="quarter" idx="3"/>
          </p:nvPr>
        </p:nvSpPr>
        <p:spPr>
          <a:xfrm>
            <a:off x="914400" y="4812507"/>
            <a:ext cx="5562600" cy="273844"/>
          </a:xfrm>
          <a:prstGeom prst="rect">
            <a:avLst/>
          </a:prstGeom>
        </p:spPr>
        <p:txBody>
          <a:bodyPr vert="horz" anchor="b"/>
          <a:lstStyle>
            <a:lvl1pPr algn="r" eaLnBrk="1" latinLnBrk="0" hangingPunct="1">
              <a:defRPr kumimoji="0" sz="1100">
                <a:solidFill>
                  <a:schemeClr val="tx2"/>
                </a:solidFill>
              </a:defRPr>
            </a:lvl1pPr>
            <a:extLst/>
          </a:lstStyle>
          <a:p>
            <a:pPr algn="r" eaLnBrk="1" latinLnBrk="0" hangingPunct="1"/>
            <a:endParaRPr kumimoji="0" lang="en-US" sz="1100" dirty="0">
              <a:solidFill>
                <a:schemeClr val="tx2"/>
              </a:solidFill>
            </a:endParaRPr>
          </a:p>
        </p:txBody>
      </p:sp>
      <p:sp>
        <p:nvSpPr>
          <p:cNvPr id="23" name="Slide Number Placeholder 22"/>
          <p:cNvSpPr>
            <a:spLocks noGrp="1"/>
          </p:cNvSpPr>
          <p:nvPr>
            <p:ph type="sldNum" sz="quarter" idx="4"/>
          </p:nvPr>
        </p:nvSpPr>
        <p:spPr>
          <a:xfrm>
            <a:off x="8610600" y="4812507"/>
            <a:ext cx="457200" cy="273844"/>
          </a:xfrm>
          <a:prstGeom prst="rect">
            <a:avLst/>
          </a:prstGeom>
        </p:spPr>
        <p:txBody>
          <a:bodyPr vert="horz" anchor="b"/>
          <a:lstStyle>
            <a:lvl1pPr algn="l" eaLnBrk="1" latinLnBrk="0" hangingPunct="1">
              <a:defRPr kumimoji="0" sz="1200">
                <a:solidFill>
                  <a:schemeClr val="tx2"/>
                </a:solidFill>
              </a:defRPr>
            </a:lvl1pPr>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 bg1="dk1" tx1="lt1" bg2="dk2"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09550"/>
            <a:ext cx="7772400" cy="1481328"/>
          </a:xfrm>
        </p:spPr>
        <p:txBody>
          <a:bodyPr/>
          <a:lstStyle/>
          <a:p>
            <a:pPr algn="ctr"/>
            <a:r>
              <a:rPr lang="en-US" dirty="0" smtClean="0"/>
              <a:t>CHRIST THE ROCK CONGREGATION</a:t>
            </a:r>
            <a:br>
              <a:rPr lang="en-US" dirty="0" smtClean="0"/>
            </a:br>
            <a:r>
              <a:rPr lang="en-US" dirty="0" smtClean="0"/>
              <a:t/>
            </a:r>
            <a:br>
              <a:rPr lang="en-US" dirty="0" smtClean="0"/>
            </a:br>
            <a:r>
              <a:rPr lang="en-US" dirty="0" smtClean="0"/>
              <a:t>WORSHIP SERVICE</a:t>
            </a:r>
            <a:endParaRPr lang="en-US" dirty="0"/>
          </a:p>
        </p:txBody>
      </p:sp>
      <p:sp>
        <p:nvSpPr>
          <p:cNvPr id="3" name="Subtitle 2"/>
          <p:cNvSpPr>
            <a:spLocks noGrp="1"/>
          </p:cNvSpPr>
          <p:nvPr>
            <p:ph type="subTitle" idx="1"/>
          </p:nvPr>
        </p:nvSpPr>
        <p:spPr>
          <a:xfrm>
            <a:off x="2209800" y="3028950"/>
            <a:ext cx="6172200" cy="1219200"/>
          </a:xfrm>
        </p:spPr>
        <p:txBody>
          <a:bodyPr>
            <a:normAutofit fontScale="55000" lnSpcReduction="20000"/>
          </a:bodyPr>
          <a:lstStyle/>
          <a:p>
            <a:pPr algn="ctr"/>
            <a:endParaRPr lang="en-US" sz="2800" b="1" dirty="0" smtClean="0"/>
          </a:p>
          <a:p>
            <a:pPr algn="ctr"/>
            <a:r>
              <a:rPr lang="en-US" sz="5100" b="1" dirty="0" smtClean="0"/>
              <a:t>SUNDAY DECEMBER </a:t>
            </a:r>
            <a:r>
              <a:rPr lang="en-US" sz="5100" b="1" dirty="0" smtClean="0"/>
              <a:t>25</a:t>
            </a:r>
            <a:r>
              <a:rPr lang="en-US" sz="5100" b="1" baseline="30000" dirty="0" smtClean="0"/>
              <a:t>TH</a:t>
            </a:r>
            <a:r>
              <a:rPr lang="en-US" sz="5100" b="1" dirty="0" smtClean="0"/>
              <a:t> 2022</a:t>
            </a:r>
          </a:p>
          <a:p>
            <a:pPr algn="ctr"/>
            <a:r>
              <a:rPr lang="en-US" sz="5100" b="1" dirty="0" err="1" smtClean="0"/>
              <a:t>Dirigeante</a:t>
            </a:r>
            <a:r>
              <a:rPr lang="en-US" sz="5100" b="1" dirty="0" smtClean="0"/>
              <a:t>: </a:t>
            </a:r>
            <a:r>
              <a:rPr lang="en-US" sz="5100" b="1" dirty="0" err="1" smtClean="0"/>
              <a:t>Sr</a:t>
            </a:r>
            <a:r>
              <a:rPr lang="en-US" sz="5100" b="1" dirty="0" smtClean="0"/>
              <a:t> Marie </a:t>
            </a:r>
            <a:r>
              <a:rPr lang="en-US" sz="5100" b="1" dirty="0" err="1" smtClean="0"/>
              <a:t>Cinotte</a:t>
            </a:r>
            <a:r>
              <a:rPr lang="en-US" sz="5100" b="1" dirty="0" smtClean="0"/>
              <a:t> Simeon</a:t>
            </a:r>
            <a:endParaRPr lang="en-US" sz="5100" b="1" dirty="0"/>
          </a:p>
        </p:txBody>
      </p:sp>
      <p:sp>
        <p:nvSpPr>
          <p:cNvPr id="7" name="TextBox 6"/>
          <p:cNvSpPr txBox="1"/>
          <p:nvPr/>
        </p:nvSpPr>
        <p:spPr>
          <a:xfrm>
            <a:off x="304800" y="0"/>
            <a:ext cx="2209800" cy="5047536"/>
          </a:xfrm>
          <a:prstGeom prst="rect">
            <a:avLst/>
          </a:prstGeom>
          <a:noFill/>
        </p:spPr>
        <p:txBody>
          <a:bodyPr wrap="square" rtlCol="0">
            <a:spAutoFit/>
          </a:bodyPr>
          <a:lstStyle/>
          <a:p>
            <a:r>
              <a:rPr lang="en-US" dirty="0" smtClean="0">
                <a:solidFill>
                  <a:srgbClr val="FF0000"/>
                </a:solidFill>
              </a:rPr>
              <a:t>@@@@@@@@@@@@@@@@@@@@@@@@@@@@@@@@@@@@@@@@@@@@@@@@@@@@@@@@@@@@@@@@@@@@@@@@@@@@@@@@@@@@@@@@@@@@@@@@@@@@@@@@@@@@@@@@@@@@@@@@@@@@@@@@@@@@@@@@@@@@@@@@@@@@@@@@@@@@@@@@@@@@@@@@@@@@@@@@@@@@@@@@@@@@@@@@@@@@@@@@@@@@@@@@@@@@@@@@@@@@@@@@@@@@@@@@@@@@@@@@@@@@@@@@@@@@@</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5143500"/>
          </a:xfrm>
          <a:prstGeom prst="rect">
            <a:avLst/>
          </a:prstGeom>
          <a:solidFill>
            <a:schemeClr val="accent2">
              <a:lumMod val="60000"/>
              <a:lumOff val="40000"/>
            </a:schemeClr>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001.JPG"/>
          <p:cNvPicPr>
            <a:picLocks noGrp="1" noChangeAspect="1"/>
          </p:cNvPicPr>
          <p:nvPr>
            <p:ph idx="1"/>
          </p:nvPr>
        </p:nvPicPr>
        <p:blipFill>
          <a:blip r:embed="rId3"/>
          <a:stretch>
            <a:fillRect/>
          </a:stretch>
        </p:blipFill>
        <p:spPr>
          <a:xfrm>
            <a:off x="0" y="-323850"/>
            <a:ext cx="9144000" cy="611505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body" idx="1"/>
          </p:nvPr>
        </p:nvSpPr>
        <p:spPr>
          <a:xfrm>
            <a:off x="457200" y="49650"/>
            <a:ext cx="8229600" cy="4960500"/>
          </a:xfrm>
          <a:prstGeom prst="rect">
            <a:avLst/>
          </a:prstGeom>
        </p:spPr>
        <p:txBody>
          <a:bodyPr lIns="91425" tIns="91425" rIns="91425" bIns="91425" anchor="t" anchorCtr="0">
            <a:noAutofit/>
          </a:bodyPr>
          <a:lstStyle/>
          <a:p>
            <a:pPr algn="ctr">
              <a:buNone/>
            </a:pPr>
            <a:r>
              <a:rPr lang="fr-FR" b="1" dirty="0" smtClean="0"/>
              <a:t>L'Eternel est son nom</a:t>
            </a:r>
            <a:endParaRPr lang="en-US" b="1" dirty="0" smtClean="0"/>
          </a:p>
          <a:p>
            <a:pPr algn="ctr">
              <a:buNone/>
            </a:pPr>
            <a:r>
              <a:rPr lang="fr-FR" b="1" dirty="0" smtClean="0"/>
              <a:t>L'Eternel est son nom</a:t>
            </a:r>
            <a:endParaRPr lang="en-US" b="1" dirty="0" smtClean="0"/>
          </a:p>
          <a:p>
            <a:pPr algn="ctr">
              <a:buNone/>
            </a:pPr>
            <a:r>
              <a:rPr lang="fr-FR" b="1" dirty="0" smtClean="0"/>
              <a:t>L'Eternel est son nom</a:t>
            </a:r>
            <a:endParaRPr lang="en-US" b="1" dirty="0" smtClean="0"/>
          </a:p>
          <a:p>
            <a:pPr algn="ctr">
              <a:buNone/>
            </a:pPr>
            <a:r>
              <a:rPr lang="fr-FR" b="1" dirty="0" smtClean="0"/>
              <a:t>L'Eternel est son nom</a:t>
            </a:r>
            <a:endParaRPr lang="en-US" b="1" dirty="0" smtClean="0"/>
          </a:p>
          <a:p>
            <a:pPr algn="ctr">
              <a:buNone/>
            </a:pPr>
            <a:r>
              <a:rPr lang="fr-FR" b="1" dirty="0" smtClean="0"/>
              <a:t> </a:t>
            </a:r>
            <a:endParaRPr lang="en-US" b="1" dirty="0" smtClean="0"/>
          </a:p>
          <a:p>
            <a:pPr algn="ctr">
              <a:buNone/>
            </a:pPr>
            <a:r>
              <a:rPr lang="fr-FR" b="1" dirty="0" smtClean="0">
                <a:solidFill>
                  <a:schemeClr val="tx2">
                    <a:lumMod val="90000"/>
                  </a:schemeClr>
                </a:solidFill>
              </a:rPr>
              <a:t>Puissant guerrier,</a:t>
            </a:r>
            <a:endParaRPr lang="en-US" b="1" dirty="0" smtClean="0">
              <a:solidFill>
                <a:schemeClr val="tx2">
                  <a:lumMod val="90000"/>
                </a:schemeClr>
              </a:solidFill>
            </a:endParaRPr>
          </a:p>
          <a:p>
            <a:pPr algn="ctr">
              <a:buNone/>
            </a:pPr>
            <a:r>
              <a:rPr lang="fr-FR" b="1" dirty="0" smtClean="0">
                <a:solidFill>
                  <a:schemeClr val="tx2">
                    <a:lumMod val="90000"/>
                  </a:schemeClr>
                </a:solidFill>
              </a:rPr>
              <a:t>Fort dans les combats</a:t>
            </a:r>
            <a:endParaRPr lang="en-US" b="1" dirty="0" smtClean="0">
              <a:solidFill>
                <a:schemeClr val="tx2">
                  <a:lumMod val="90000"/>
                </a:schemeClr>
              </a:solidFill>
            </a:endParaRPr>
          </a:p>
          <a:p>
            <a:pPr algn="ctr">
              <a:buNone/>
            </a:pPr>
            <a:r>
              <a:rPr lang="fr-FR" b="1" dirty="0" smtClean="0">
                <a:solidFill>
                  <a:schemeClr val="tx2">
                    <a:lumMod val="90000"/>
                  </a:schemeClr>
                </a:solidFill>
              </a:rPr>
              <a:t>L'Eternel est son nom</a:t>
            </a:r>
            <a:endParaRPr lang="en-US" b="1" dirty="0" smtClean="0">
              <a:solidFill>
                <a:schemeClr val="tx2">
                  <a:lumMod val="90000"/>
                </a:schemeClr>
              </a:solidFill>
            </a:endParaRPr>
          </a:p>
          <a:p>
            <a:r>
              <a:rPr lang="fr-FR" dirty="0" smtClean="0"/>
              <a:t> </a:t>
            </a:r>
            <a:endParaRPr lang="en-US" dirty="0"/>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body" idx="1"/>
          </p:nvPr>
        </p:nvSpPr>
        <p:spPr>
          <a:xfrm>
            <a:off x="457200" y="49650"/>
            <a:ext cx="8305800" cy="4198500"/>
          </a:xfrm>
          <a:prstGeom prst="rect">
            <a:avLst/>
          </a:prstGeom>
        </p:spPr>
        <p:txBody>
          <a:bodyPr lIns="91425" tIns="91425" rIns="91425" bIns="91425" anchor="t" anchorCtr="0">
            <a:noAutofit/>
          </a:bodyPr>
          <a:lstStyle/>
          <a:p>
            <a:pPr algn="ctr">
              <a:buNone/>
            </a:pPr>
            <a:r>
              <a:rPr lang="fr-FR" dirty="0" smtClean="0"/>
              <a:t> Jehova est son nom (4x)</a:t>
            </a:r>
            <a:endParaRPr lang="en-US" dirty="0" smtClean="0"/>
          </a:p>
          <a:p>
            <a:pPr algn="ctr">
              <a:buNone/>
            </a:pPr>
            <a:endParaRPr lang="fr-FR" dirty="0" smtClean="0"/>
          </a:p>
          <a:p>
            <a:pPr algn="ctr">
              <a:buNone/>
            </a:pPr>
            <a:r>
              <a:rPr lang="fr-FR" dirty="0" smtClean="0">
                <a:solidFill>
                  <a:schemeClr val="accent3">
                    <a:lumMod val="40000"/>
                    <a:lumOff val="60000"/>
                  </a:schemeClr>
                </a:solidFill>
              </a:rPr>
              <a:t>Puissant guerrier,</a:t>
            </a:r>
            <a:endParaRPr lang="en-US" dirty="0" smtClean="0">
              <a:solidFill>
                <a:schemeClr val="accent3">
                  <a:lumMod val="40000"/>
                  <a:lumOff val="60000"/>
                </a:schemeClr>
              </a:solidFill>
            </a:endParaRPr>
          </a:p>
          <a:p>
            <a:pPr algn="ctr">
              <a:buNone/>
            </a:pPr>
            <a:r>
              <a:rPr lang="fr-FR" dirty="0" smtClean="0">
                <a:solidFill>
                  <a:schemeClr val="accent3">
                    <a:lumMod val="40000"/>
                    <a:lumOff val="60000"/>
                  </a:schemeClr>
                </a:solidFill>
              </a:rPr>
              <a:t>fort dans les combats</a:t>
            </a:r>
            <a:endParaRPr lang="en-US" dirty="0" smtClean="0">
              <a:solidFill>
                <a:schemeClr val="accent3">
                  <a:lumMod val="40000"/>
                  <a:lumOff val="60000"/>
                </a:schemeClr>
              </a:solidFill>
            </a:endParaRPr>
          </a:p>
          <a:p>
            <a:pPr algn="ctr">
              <a:buNone/>
            </a:pPr>
            <a:r>
              <a:rPr lang="fr-FR" dirty="0" smtClean="0">
                <a:solidFill>
                  <a:schemeClr val="accent3">
                    <a:lumMod val="40000"/>
                    <a:lumOff val="60000"/>
                  </a:schemeClr>
                </a:solidFill>
              </a:rPr>
              <a:t>Jehova est son nom</a:t>
            </a:r>
            <a:endParaRPr lang="en-US" dirty="0" smtClean="0">
              <a:solidFill>
                <a:schemeClr val="accent3">
                  <a:lumMod val="40000"/>
                  <a:lumOff val="60000"/>
                </a:schemeClr>
              </a:solidFill>
            </a:endParaRPr>
          </a:p>
          <a:p>
            <a:pPr algn="ctr">
              <a:buNone/>
            </a:pPr>
            <a:r>
              <a:rPr lang="fr-FR" dirty="0" smtClean="0"/>
              <a:t> </a:t>
            </a:r>
            <a:endParaRPr lang="en-US" dirty="0" smtClean="0"/>
          </a:p>
          <a:p>
            <a:pPr algn="ctr">
              <a:buNone/>
            </a:pPr>
            <a:r>
              <a:rPr lang="fr-FR" dirty="0" smtClean="0"/>
              <a:t>Saint-Esprit est son nom (4x)</a:t>
            </a:r>
            <a:endParaRPr lang="en-US" dirty="0" smtClean="0"/>
          </a:p>
          <a:p>
            <a:pPr>
              <a:buNone/>
            </a:pPr>
            <a:endParaRPr lang="en-US" dirty="0" smtClean="0"/>
          </a:p>
        </p:txBody>
      </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hdwallpaperscool.com/wp-content/uploads/2013/12/lovely-tulip-flowers-hd-wallpapers-cool-desktop-background-images-widescreen.jpg"/>
          <p:cNvPicPr/>
          <p:nvPr/>
        </p:nvPicPr>
        <p:blipFill>
          <a:blip r:embed="rId2" cstate="print"/>
          <a:srcRect/>
          <a:stretch>
            <a:fillRect/>
          </a:stretch>
        </p:blipFill>
        <p:spPr bwMode="auto">
          <a:xfrm>
            <a:off x="0" y="0"/>
            <a:ext cx="9144000" cy="5143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6" name="Shape 76"/>
          <p:cNvSpPr txBox="1">
            <a:spLocks noGrp="1"/>
          </p:cNvSpPr>
          <p:nvPr>
            <p:ph type="body" idx="1"/>
          </p:nvPr>
        </p:nvSpPr>
        <p:spPr>
          <a:xfrm>
            <a:off x="533400" y="205975"/>
            <a:ext cx="8153400" cy="3725699"/>
          </a:xfrm>
          <a:prstGeom prst="rect">
            <a:avLst/>
          </a:prstGeom>
        </p:spPr>
        <p:txBody>
          <a:bodyPr lIns="91425" tIns="91425" rIns="91425" bIns="91425" anchor="t" anchorCtr="0">
            <a:noAutofit/>
          </a:bodyPr>
          <a:lstStyle/>
          <a:p>
            <a:pPr lvl="0" algn="ctr" rtl="0">
              <a:buNone/>
            </a:pPr>
            <a:r>
              <a:rPr lang="en" dirty="0"/>
              <a:t>Les cieux proclament </a:t>
            </a:r>
          </a:p>
          <a:p>
            <a:pPr lvl="0" algn="ctr" rtl="0">
              <a:buNone/>
            </a:pPr>
            <a:r>
              <a:rPr lang="en" dirty="0"/>
              <a:t>la gloire du ressuscite</a:t>
            </a:r>
          </a:p>
          <a:p>
            <a:pPr lvl="0" algn="ctr" rtl="0">
              <a:buNone/>
            </a:pPr>
            <a:r>
              <a:rPr lang="en" dirty="0"/>
              <a:t>Rien n’est semblable </a:t>
            </a:r>
          </a:p>
          <a:p>
            <a:pPr lvl="0" algn="ctr" rtl="0">
              <a:buNone/>
            </a:pPr>
            <a:r>
              <a:rPr lang="en" dirty="0"/>
              <a:t>A la beaute du Seigneur</a:t>
            </a:r>
          </a:p>
          <a:p>
            <a:endParaRPr dirty="0"/>
          </a:p>
          <a:p>
            <a:pPr lvl="0" algn="ctr" rtl="0">
              <a:buNone/>
            </a:pPr>
            <a:r>
              <a:rPr lang="en" dirty="0"/>
              <a:t>A jamais tu seras</a:t>
            </a:r>
          </a:p>
          <a:p>
            <a:pPr lvl="0" algn="ctr" rtl="0">
              <a:buNone/>
            </a:pPr>
            <a:r>
              <a:rPr lang="en" dirty="0"/>
              <a:t>La haut sur le trone</a:t>
            </a:r>
          </a:p>
          <a:p>
            <a:pPr lvl="0" algn="ctr" rtl="0">
              <a:buNone/>
            </a:pPr>
            <a:r>
              <a:rPr lang="en" dirty="0"/>
              <a:t>Je flechis les genoux </a:t>
            </a:r>
          </a:p>
          <a:p>
            <a:pPr algn="ctr">
              <a:buNone/>
            </a:pPr>
            <a:r>
              <a:rPr lang="en" dirty="0"/>
              <a:t>pou t’adore toi seul</a:t>
            </a:r>
          </a:p>
        </p:txBody>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hdwallpaperscool.com/wp-content/uploads/2013/12/lovely-tulip-flowers-hd-wallpapers-cool-desktop-background-images-widescreen.jpg"/>
          <p:cNvPicPr/>
          <p:nvPr/>
        </p:nvPicPr>
        <p:blipFill>
          <a:blip r:embed="rId2" cstate="print"/>
          <a:srcRect/>
          <a:stretch>
            <a:fillRect/>
          </a:stretch>
        </p:blipFill>
        <p:spPr bwMode="auto">
          <a:xfrm>
            <a:off x="0" y="0"/>
            <a:ext cx="9144000" cy="5143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75777" name="Rectangle 1"/>
          <p:cNvSpPr>
            <a:spLocks noGrp="1" noChangeArrowheads="1"/>
          </p:cNvSpPr>
          <p:nvPr>
            <p:ph type="body" idx="1"/>
          </p:nvPr>
        </p:nvSpPr>
        <p:spPr bwMode="auto">
          <a:xfrm>
            <a:off x="457200" y="0"/>
            <a:ext cx="86868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3600" b="0" i="0" u="none" strike="noStrike" cap="none" normalizeH="0" baseline="0" dirty="0" smtClean="0">
                <a:ln>
                  <a:noFill/>
                </a:ln>
                <a:solidFill>
                  <a:schemeClr val="accent2">
                    <a:lumMod val="20000"/>
                    <a:lumOff val="80000"/>
                  </a:schemeClr>
                </a:solidFill>
                <a:effectLst/>
                <a:latin typeface="Arial" pitchFamily="34" charset="0"/>
                <a:ea typeface="Times New Roman" pitchFamily="18" charset="0"/>
                <a:cs typeface="Arial" pitchFamily="34" charset="0"/>
              </a:rPr>
              <a:t>Toi seul est saint, Seigneur,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3600" b="0" i="0" u="none" strike="noStrike" cap="none" normalizeH="0" baseline="0" dirty="0" smtClean="0">
                <a:ln>
                  <a:noFill/>
                </a:ln>
                <a:solidFill>
                  <a:schemeClr val="accent2">
                    <a:lumMod val="20000"/>
                    <a:lumOff val="80000"/>
                  </a:schemeClr>
                </a:solidFill>
                <a:effectLst/>
                <a:latin typeface="Arial" pitchFamily="34" charset="0"/>
                <a:ea typeface="Times New Roman" pitchFamily="18" charset="0"/>
                <a:cs typeface="Arial" pitchFamily="34" charset="0"/>
              </a:rPr>
              <a:t>toi seul est saint,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3600" b="0" i="0" u="none" strike="noStrike" cap="none" normalizeH="0" baseline="0" dirty="0" smtClean="0">
                <a:ln>
                  <a:noFill/>
                </a:ln>
                <a:solidFill>
                  <a:schemeClr val="accent2">
                    <a:lumMod val="20000"/>
                    <a:lumOff val="80000"/>
                  </a:schemeClr>
                </a:solidFill>
                <a:effectLst/>
                <a:latin typeface="Arial" pitchFamily="34" charset="0"/>
                <a:ea typeface="Times New Roman" pitchFamily="18" charset="0"/>
                <a:cs typeface="Arial" pitchFamily="34" charset="0"/>
              </a:rPr>
              <a:t>Toi seul est saint, Seigneur</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3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Ou </a:t>
            </a:r>
            <a:r>
              <a:rPr kumimoji="0" lang="fr-FR" sz="3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san</a:t>
            </a:r>
            <a:r>
              <a:rPr kumimoji="0" lang="fr-FR" sz="3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fr-FR" sz="3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parèy</a:t>
            </a:r>
            <a:r>
              <a:rPr kumimoji="0" lang="fr-FR" sz="3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endParaRPr lang="fr-FR" sz="3600" dirty="0" smtClean="0">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3600" b="0" i="0" u="none" strike="noStrike" cap="none" normalizeH="0" baseline="0" dirty="0" err="1" smtClean="0">
                <a:ln>
                  <a:noFill/>
                </a:ln>
                <a:solidFill>
                  <a:schemeClr val="accent3">
                    <a:lumMod val="40000"/>
                    <a:lumOff val="60000"/>
                  </a:schemeClr>
                </a:solidFill>
                <a:effectLst/>
                <a:latin typeface="Arial" pitchFamily="34" charset="0"/>
                <a:ea typeface="Times New Roman" pitchFamily="18" charset="0"/>
                <a:cs typeface="Arial" pitchFamily="34" charset="0"/>
              </a:rPr>
              <a:t>map</a:t>
            </a:r>
            <a:r>
              <a:rPr kumimoji="0" lang="fr-FR" sz="3600" b="0" i="0" u="none" strike="noStrike" cap="none" normalizeH="0" baseline="0" dirty="0" smtClean="0">
                <a:ln>
                  <a:noFill/>
                </a:ln>
                <a:solidFill>
                  <a:schemeClr val="accent3">
                    <a:lumMod val="40000"/>
                    <a:lumOff val="60000"/>
                  </a:schemeClr>
                </a:solidFill>
                <a:effectLst/>
                <a:latin typeface="Arial" pitchFamily="34" charset="0"/>
                <a:ea typeface="Times New Roman" pitchFamily="18" charset="0"/>
                <a:cs typeface="Arial" pitchFamily="34" charset="0"/>
              </a:rPr>
              <a:t> di-w </a:t>
            </a:r>
            <a:r>
              <a:rPr kumimoji="0" lang="fr-FR" sz="3600" b="0" i="0" u="none" strike="noStrike" cap="none" normalizeH="0" baseline="0" dirty="0" err="1" smtClean="0">
                <a:ln>
                  <a:noFill/>
                </a:ln>
                <a:solidFill>
                  <a:schemeClr val="accent3">
                    <a:lumMod val="40000"/>
                    <a:lumOff val="60000"/>
                  </a:schemeClr>
                </a:solidFill>
                <a:effectLst/>
                <a:latin typeface="Arial" pitchFamily="34" charset="0"/>
                <a:ea typeface="Times New Roman" pitchFamily="18" charset="0"/>
                <a:cs typeface="Arial" pitchFamily="34" charset="0"/>
              </a:rPr>
              <a:t>rnèsi</a:t>
            </a:r>
            <a:r>
              <a:rPr kumimoji="0" lang="fr-FR" sz="3600" b="0" i="0" u="none" strike="noStrike" cap="none" normalizeH="0" baseline="0" dirty="0" smtClean="0">
                <a:ln>
                  <a:noFill/>
                </a:ln>
                <a:solidFill>
                  <a:schemeClr val="accent3">
                    <a:lumMod val="40000"/>
                    <a:lumOff val="60000"/>
                  </a:schemeClr>
                </a:solidFill>
                <a:effectLst/>
                <a:latin typeface="Arial" pitchFamily="34" charset="0"/>
                <a:ea typeface="Times New Roman" pitchFamily="18" charset="0"/>
                <a:cs typeface="Arial"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endParaRPr lang="fr-FR" sz="3600" dirty="0" smtClean="0">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3600" b="0" i="0" u="none" strike="noStrike" cap="none" normalizeH="0" baseline="0" dirty="0" smtClean="0">
                <a:ln>
                  <a:noFill/>
                </a:ln>
                <a:solidFill>
                  <a:schemeClr val="accent3"/>
                </a:solidFill>
                <a:effectLst/>
                <a:latin typeface="Arial" pitchFamily="34" charset="0"/>
                <a:ea typeface="Times New Roman" pitchFamily="18" charset="0"/>
                <a:cs typeface="Arial" pitchFamily="34" charset="0"/>
              </a:rPr>
              <a:t>A la ou </a:t>
            </a:r>
            <a:r>
              <a:rPr kumimoji="0" lang="fr-FR" sz="3600" b="0" i="0" u="none" strike="noStrike" cap="none" normalizeH="0" baseline="0" dirty="0" err="1" smtClean="0">
                <a:ln>
                  <a:noFill/>
                </a:ln>
                <a:solidFill>
                  <a:schemeClr val="accent3"/>
                </a:solidFill>
                <a:effectLst/>
                <a:latin typeface="Arial" pitchFamily="34" charset="0"/>
                <a:ea typeface="Times New Roman" pitchFamily="18" charset="0"/>
                <a:cs typeface="Arial" pitchFamily="34" charset="0"/>
              </a:rPr>
              <a:t>gran</a:t>
            </a:r>
            <a:endParaRPr kumimoji="0" lang="fr-FR" sz="3600" b="0" i="0" u="none" strike="noStrike" cap="none" normalizeH="0" baseline="0" dirty="0" smtClean="0">
              <a:ln>
                <a:noFill/>
              </a:ln>
              <a:solidFill>
                <a:schemeClr val="accent3"/>
              </a:solidFill>
              <a:effectLst/>
              <a:latin typeface="Arial" pitchFamily="34" charset="0"/>
              <a:cs typeface="Arial" pitchFamily="34" charset="0"/>
            </a:endParaRPr>
          </a:p>
        </p:txBody>
      </p:sp>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hdwallpaperscool.com/wp-content/uploads/2013/12/lovely-tulip-flowers-hd-wallpapers-cool-desktop-background-images-widescreen.jpg"/>
          <p:cNvPicPr/>
          <p:nvPr/>
        </p:nvPicPr>
        <p:blipFill>
          <a:blip r:embed="rId2" cstate="print"/>
          <a:srcRect/>
          <a:stretch>
            <a:fillRect/>
          </a:stretch>
        </p:blipFill>
        <p:spPr bwMode="auto">
          <a:xfrm>
            <a:off x="0" y="0"/>
            <a:ext cx="9144000" cy="5143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40" name="Shape 40"/>
          <p:cNvSpPr txBox="1">
            <a:spLocks noGrp="1"/>
          </p:cNvSpPr>
          <p:nvPr>
            <p:ph type="body" idx="1"/>
          </p:nvPr>
        </p:nvSpPr>
        <p:spPr>
          <a:xfrm>
            <a:off x="533400" y="0"/>
            <a:ext cx="8153400" cy="5143499"/>
          </a:xfrm>
          <a:prstGeom prst="rect">
            <a:avLst/>
          </a:prstGeom>
        </p:spPr>
        <p:txBody>
          <a:bodyPr lIns="91425" tIns="91425" rIns="91425" bIns="91425" anchor="t" anchorCtr="0">
            <a:noAutofit/>
          </a:bodyPr>
          <a:lstStyle/>
          <a:p>
            <a:pPr algn="ctr">
              <a:buNone/>
            </a:pPr>
            <a:r>
              <a:rPr lang="fr-FR" sz="4800" dirty="0" smtClean="0">
                <a:solidFill>
                  <a:schemeClr val="accent2">
                    <a:lumMod val="20000"/>
                    <a:lumOff val="80000"/>
                  </a:schemeClr>
                </a:solidFill>
              </a:rPr>
              <a:t>Ou se alfa, Oméga</a:t>
            </a:r>
            <a:endParaRPr lang="en-US" sz="4800" dirty="0" smtClean="0">
              <a:solidFill>
                <a:schemeClr val="accent2">
                  <a:lumMod val="20000"/>
                  <a:lumOff val="80000"/>
                </a:schemeClr>
              </a:solidFill>
            </a:endParaRPr>
          </a:p>
          <a:p>
            <a:pPr algn="ctr">
              <a:buNone/>
            </a:pPr>
            <a:r>
              <a:rPr lang="fr-FR" sz="4800" dirty="0" smtClean="0">
                <a:solidFill>
                  <a:schemeClr val="accent2">
                    <a:lumMod val="20000"/>
                    <a:lumOff val="80000"/>
                  </a:schemeClr>
                </a:solidFill>
              </a:rPr>
              <a:t>Le </a:t>
            </a:r>
            <a:r>
              <a:rPr lang="fr-FR" sz="4800" dirty="0" err="1" smtClean="0">
                <a:solidFill>
                  <a:schemeClr val="accent2">
                    <a:lumMod val="20000"/>
                    <a:lumOff val="80000"/>
                  </a:schemeClr>
                </a:solidFill>
              </a:rPr>
              <a:t>komansman</a:t>
            </a:r>
            <a:r>
              <a:rPr lang="fr-FR" sz="4800" dirty="0" smtClean="0">
                <a:solidFill>
                  <a:schemeClr val="accent2">
                    <a:lumMod val="20000"/>
                    <a:lumOff val="80000"/>
                  </a:schemeClr>
                </a:solidFill>
              </a:rPr>
              <a:t> e la fin</a:t>
            </a:r>
            <a:endParaRPr lang="en-US" sz="4800" dirty="0" smtClean="0">
              <a:solidFill>
                <a:schemeClr val="accent2">
                  <a:lumMod val="20000"/>
                  <a:lumOff val="80000"/>
                </a:schemeClr>
              </a:solidFill>
            </a:endParaRPr>
          </a:p>
          <a:p>
            <a:pPr algn="ctr">
              <a:buNone/>
            </a:pPr>
            <a:r>
              <a:rPr lang="fr-FR" sz="4800" dirty="0" err="1" smtClean="0">
                <a:solidFill>
                  <a:schemeClr val="accent2">
                    <a:lumMod val="20000"/>
                    <a:lumOff val="80000"/>
                  </a:schemeClr>
                </a:solidFill>
              </a:rPr>
              <a:t>Mwen</a:t>
            </a:r>
            <a:r>
              <a:rPr lang="fr-FR" sz="4800" dirty="0" smtClean="0">
                <a:solidFill>
                  <a:schemeClr val="accent2">
                    <a:lumMod val="20000"/>
                    <a:lumOff val="80000"/>
                  </a:schemeClr>
                </a:solidFill>
              </a:rPr>
              <a:t> </a:t>
            </a:r>
            <a:r>
              <a:rPr lang="fr-FR" sz="4800" dirty="0" err="1" smtClean="0">
                <a:solidFill>
                  <a:schemeClr val="accent2">
                    <a:lumMod val="20000"/>
                    <a:lumOff val="80000"/>
                  </a:schemeClr>
                </a:solidFill>
              </a:rPr>
              <a:t>ekzalte</a:t>
            </a:r>
            <a:r>
              <a:rPr lang="fr-FR" sz="4800" dirty="0" smtClean="0">
                <a:solidFill>
                  <a:schemeClr val="accent2">
                    <a:lumMod val="20000"/>
                    <a:lumOff val="80000"/>
                  </a:schemeClr>
                </a:solidFill>
              </a:rPr>
              <a:t> ou, </a:t>
            </a:r>
            <a:r>
              <a:rPr lang="fr-FR" sz="4800" dirty="0" err="1" smtClean="0">
                <a:solidFill>
                  <a:schemeClr val="accent2">
                    <a:lumMod val="20000"/>
                    <a:lumOff val="80000"/>
                  </a:schemeClr>
                </a:solidFill>
              </a:rPr>
              <a:t>Segnè</a:t>
            </a:r>
            <a:r>
              <a:rPr lang="fr-FR" sz="4800" dirty="0" smtClean="0">
                <a:solidFill>
                  <a:schemeClr val="accent2">
                    <a:lumMod val="20000"/>
                    <a:lumOff val="80000"/>
                  </a:schemeClr>
                </a:solidFill>
              </a:rPr>
              <a:t> </a:t>
            </a:r>
            <a:r>
              <a:rPr lang="fr-FR" sz="4800" dirty="0" err="1" smtClean="0">
                <a:solidFill>
                  <a:schemeClr val="accent2">
                    <a:lumMod val="20000"/>
                    <a:lumOff val="80000"/>
                  </a:schemeClr>
                </a:solidFill>
              </a:rPr>
              <a:t>Jézu</a:t>
            </a:r>
            <a:endParaRPr lang="en-US" sz="4800" dirty="0" smtClean="0">
              <a:solidFill>
                <a:schemeClr val="accent2">
                  <a:lumMod val="20000"/>
                  <a:lumOff val="80000"/>
                </a:schemeClr>
              </a:solidFill>
            </a:endParaRPr>
          </a:p>
          <a:p>
            <a:pPr algn="ctr">
              <a:buNone/>
            </a:pPr>
            <a:r>
              <a:rPr lang="fr-FR" sz="4800" dirty="0" smtClean="0">
                <a:solidFill>
                  <a:schemeClr val="accent2">
                    <a:lumMod val="20000"/>
                    <a:lumOff val="80000"/>
                  </a:schemeClr>
                </a:solidFill>
              </a:rPr>
              <a:t>Se pou non ou </a:t>
            </a:r>
            <a:r>
              <a:rPr lang="fr-FR" sz="4800" dirty="0" err="1" smtClean="0">
                <a:solidFill>
                  <a:schemeClr val="accent2">
                    <a:lumMod val="20000"/>
                    <a:lumOff val="80000"/>
                  </a:schemeClr>
                </a:solidFill>
              </a:rPr>
              <a:t>glorifyé</a:t>
            </a:r>
            <a:r>
              <a:rPr lang="fr-FR" sz="4800" dirty="0" smtClean="0">
                <a:solidFill>
                  <a:schemeClr val="accent2">
                    <a:lumMod val="20000"/>
                    <a:lumOff val="80000"/>
                  </a:schemeClr>
                </a:solidFill>
              </a:rPr>
              <a:t> I</a:t>
            </a:r>
            <a:endParaRPr lang="en-US" sz="4800" dirty="0" smtClean="0">
              <a:solidFill>
                <a:schemeClr val="accent2">
                  <a:lumMod val="20000"/>
                  <a:lumOff val="80000"/>
                </a:schemeClr>
              </a:solidFill>
            </a:endParaRPr>
          </a:p>
          <a:p>
            <a:endParaRPr dirty="0"/>
          </a:p>
          <a:p>
            <a:endParaRPr dirty="0"/>
          </a:p>
        </p:txBody>
      </p:sp>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40" name="Shape 40"/>
          <p:cNvSpPr txBox="1">
            <a:spLocks noGrp="1"/>
          </p:cNvSpPr>
          <p:nvPr>
            <p:ph type="body" idx="1"/>
          </p:nvPr>
        </p:nvSpPr>
        <p:spPr>
          <a:xfrm>
            <a:off x="533400" y="0"/>
            <a:ext cx="8153400" cy="5143499"/>
          </a:xfrm>
          <a:prstGeom prst="rect">
            <a:avLst/>
          </a:prstGeom>
        </p:spPr>
        <p:txBody>
          <a:bodyPr lIns="91425" tIns="91425" rIns="91425" bIns="91425" anchor="t" anchorCtr="0">
            <a:noAutofit/>
          </a:bodyPr>
          <a:lstStyle/>
          <a:p>
            <a:pPr algn="ctr">
              <a:buNone/>
            </a:pPr>
            <a:r>
              <a:rPr lang="fr-FR" sz="4000" dirty="0" err="1" smtClean="0">
                <a:solidFill>
                  <a:schemeClr val="accent3"/>
                </a:solidFill>
              </a:rPr>
              <a:t>Lè</a:t>
            </a:r>
            <a:r>
              <a:rPr lang="fr-FR" sz="4000" dirty="0" smtClean="0">
                <a:solidFill>
                  <a:schemeClr val="accent3"/>
                </a:solidFill>
              </a:rPr>
              <a:t>-m te </a:t>
            </a:r>
            <a:r>
              <a:rPr lang="fr-FR" sz="4000" dirty="0" err="1" smtClean="0">
                <a:solidFill>
                  <a:schemeClr val="accent3"/>
                </a:solidFill>
              </a:rPr>
              <a:t>poukont</a:t>
            </a:r>
            <a:r>
              <a:rPr lang="fr-FR" sz="4000" dirty="0" smtClean="0">
                <a:solidFill>
                  <a:schemeClr val="accent3"/>
                </a:solidFill>
              </a:rPr>
              <a:t> </a:t>
            </a:r>
            <a:r>
              <a:rPr lang="fr-FR" sz="4000" dirty="0" err="1" smtClean="0">
                <a:solidFill>
                  <a:schemeClr val="accent3"/>
                </a:solidFill>
              </a:rPr>
              <a:t>mwen</a:t>
            </a:r>
            <a:r>
              <a:rPr lang="fr-FR" sz="4000" dirty="0" smtClean="0">
                <a:solidFill>
                  <a:schemeClr val="accent3"/>
                </a:solidFill>
              </a:rPr>
              <a:t>,</a:t>
            </a:r>
            <a:endParaRPr lang="en-US" sz="4000" dirty="0" smtClean="0">
              <a:solidFill>
                <a:schemeClr val="accent3"/>
              </a:solidFill>
            </a:endParaRPr>
          </a:p>
          <a:p>
            <a:pPr algn="ctr">
              <a:buNone/>
            </a:pPr>
            <a:r>
              <a:rPr lang="fr-FR" sz="4000" dirty="0" err="1" smtClean="0">
                <a:solidFill>
                  <a:schemeClr val="accent3"/>
                </a:solidFill>
              </a:rPr>
              <a:t>mwen</a:t>
            </a:r>
            <a:r>
              <a:rPr lang="fr-FR" sz="4000" dirty="0" smtClean="0">
                <a:solidFill>
                  <a:schemeClr val="accent3"/>
                </a:solidFill>
              </a:rPr>
              <a:t> te </a:t>
            </a:r>
            <a:r>
              <a:rPr lang="fr-FR" sz="4000" dirty="0" err="1" smtClean="0">
                <a:solidFill>
                  <a:schemeClr val="accent3"/>
                </a:solidFill>
              </a:rPr>
              <a:t>san</a:t>
            </a:r>
            <a:r>
              <a:rPr lang="fr-FR" sz="4000" dirty="0" smtClean="0">
                <a:solidFill>
                  <a:schemeClr val="accent3"/>
                </a:solidFill>
              </a:rPr>
              <a:t> </a:t>
            </a:r>
            <a:r>
              <a:rPr lang="fr-FR" sz="4000" dirty="0" err="1" smtClean="0">
                <a:solidFill>
                  <a:schemeClr val="accent3"/>
                </a:solidFill>
              </a:rPr>
              <a:t>zespoua</a:t>
            </a:r>
            <a:endParaRPr lang="en-US" sz="4000" dirty="0" smtClean="0">
              <a:solidFill>
                <a:schemeClr val="accent3"/>
              </a:solidFill>
            </a:endParaRPr>
          </a:p>
          <a:p>
            <a:pPr algn="ctr">
              <a:buNone/>
            </a:pPr>
            <a:r>
              <a:rPr lang="fr-FR" sz="4000" dirty="0" err="1" smtClean="0">
                <a:solidFill>
                  <a:schemeClr val="accent3"/>
                </a:solidFill>
              </a:rPr>
              <a:t>Mwen</a:t>
            </a:r>
            <a:r>
              <a:rPr lang="fr-FR" sz="4000" dirty="0" smtClean="0">
                <a:solidFill>
                  <a:schemeClr val="accent3"/>
                </a:solidFill>
              </a:rPr>
              <a:t> te mare </a:t>
            </a:r>
            <a:r>
              <a:rPr lang="fr-FR" sz="4000" dirty="0" err="1" smtClean="0">
                <a:solidFill>
                  <a:schemeClr val="accent3"/>
                </a:solidFill>
              </a:rPr>
              <a:t>anba</a:t>
            </a:r>
            <a:r>
              <a:rPr lang="fr-FR" sz="4000" dirty="0" smtClean="0">
                <a:solidFill>
                  <a:schemeClr val="accent3"/>
                </a:solidFill>
              </a:rPr>
              <a:t> </a:t>
            </a:r>
            <a:r>
              <a:rPr lang="fr-FR" sz="4000" dirty="0" err="1" smtClean="0">
                <a:solidFill>
                  <a:schemeClr val="accent3"/>
                </a:solidFill>
              </a:rPr>
              <a:t>pouvoua</a:t>
            </a:r>
            <a:r>
              <a:rPr lang="fr-FR" sz="4000" dirty="0" smtClean="0">
                <a:solidFill>
                  <a:schemeClr val="accent3"/>
                </a:solidFill>
              </a:rPr>
              <a:t> </a:t>
            </a:r>
            <a:r>
              <a:rPr lang="fr-FR" sz="4000" dirty="0" err="1" smtClean="0">
                <a:solidFill>
                  <a:schemeClr val="accent3"/>
                </a:solidFill>
              </a:rPr>
              <a:t>satan</a:t>
            </a:r>
            <a:endParaRPr lang="en-US" sz="4000" dirty="0" smtClean="0">
              <a:solidFill>
                <a:schemeClr val="accent3"/>
              </a:solidFill>
            </a:endParaRPr>
          </a:p>
          <a:p>
            <a:pPr algn="ctr">
              <a:buNone/>
            </a:pPr>
            <a:r>
              <a:rPr lang="fr-FR" sz="4000" dirty="0" err="1" smtClean="0">
                <a:solidFill>
                  <a:schemeClr val="accent3"/>
                </a:solidFill>
              </a:rPr>
              <a:t>Jézu</a:t>
            </a:r>
            <a:r>
              <a:rPr lang="fr-FR" sz="4000" dirty="0" smtClean="0">
                <a:solidFill>
                  <a:schemeClr val="accent3"/>
                </a:solidFill>
              </a:rPr>
              <a:t> te </a:t>
            </a:r>
            <a:r>
              <a:rPr lang="fr-FR" sz="4000" dirty="0" err="1" smtClean="0">
                <a:solidFill>
                  <a:schemeClr val="accent3"/>
                </a:solidFill>
              </a:rPr>
              <a:t>pran</a:t>
            </a:r>
            <a:r>
              <a:rPr lang="fr-FR" sz="4000" dirty="0" smtClean="0">
                <a:solidFill>
                  <a:schemeClr val="accent3"/>
                </a:solidFill>
              </a:rPr>
              <a:t> </a:t>
            </a:r>
            <a:r>
              <a:rPr lang="fr-FR" sz="4000" dirty="0" err="1" smtClean="0">
                <a:solidFill>
                  <a:schemeClr val="accent3"/>
                </a:solidFill>
              </a:rPr>
              <a:t>mouin</a:t>
            </a:r>
            <a:r>
              <a:rPr lang="fr-FR" sz="4000" dirty="0" smtClean="0">
                <a:solidFill>
                  <a:schemeClr val="accent3"/>
                </a:solidFill>
              </a:rPr>
              <a:t> Li </a:t>
            </a:r>
            <a:r>
              <a:rPr lang="fr-FR" sz="4000" dirty="0" err="1" smtClean="0">
                <a:solidFill>
                  <a:schemeClr val="accent3"/>
                </a:solidFill>
              </a:rPr>
              <a:t>vèse</a:t>
            </a:r>
            <a:r>
              <a:rPr lang="fr-FR" sz="4000" dirty="0" smtClean="0">
                <a:solidFill>
                  <a:schemeClr val="accent3"/>
                </a:solidFill>
              </a:rPr>
              <a:t> </a:t>
            </a:r>
            <a:r>
              <a:rPr lang="fr-FR" sz="4000" dirty="0" err="1" smtClean="0">
                <a:solidFill>
                  <a:schemeClr val="accent3"/>
                </a:solidFill>
              </a:rPr>
              <a:t>san</a:t>
            </a:r>
            <a:r>
              <a:rPr lang="fr-FR" sz="4000" dirty="0" smtClean="0">
                <a:solidFill>
                  <a:schemeClr val="accent3"/>
                </a:solidFill>
              </a:rPr>
              <a:t> ii</a:t>
            </a:r>
            <a:endParaRPr lang="en-US" sz="4000" dirty="0" smtClean="0">
              <a:solidFill>
                <a:schemeClr val="accent3"/>
              </a:solidFill>
            </a:endParaRPr>
          </a:p>
          <a:p>
            <a:pPr algn="ctr">
              <a:buNone/>
            </a:pPr>
            <a:r>
              <a:rPr lang="fr-FR" sz="4000" dirty="0" smtClean="0">
                <a:solidFill>
                  <a:schemeClr val="accent3"/>
                </a:solidFill>
              </a:rPr>
              <a:t>Li </a:t>
            </a:r>
            <a:r>
              <a:rPr lang="fr-FR" sz="4000" dirty="0" err="1" smtClean="0">
                <a:solidFill>
                  <a:schemeClr val="accent3"/>
                </a:solidFill>
              </a:rPr>
              <a:t>sove</a:t>
            </a:r>
            <a:r>
              <a:rPr lang="fr-FR" sz="4000" dirty="0" smtClean="0">
                <a:solidFill>
                  <a:schemeClr val="accent3"/>
                </a:solidFill>
              </a:rPr>
              <a:t>-m </a:t>
            </a:r>
            <a:r>
              <a:rPr lang="fr-FR" sz="4000" dirty="0" err="1" smtClean="0">
                <a:solidFill>
                  <a:schemeClr val="accent3"/>
                </a:solidFill>
              </a:rPr>
              <a:t>anba</a:t>
            </a:r>
            <a:r>
              <a:rPr lang="fr-FR" sz="4000" dirty="0" smtClean="0">
                <a:solidFill>
                  <a:schemeClr val="accent3"/>
                </a:solidFill>
              </a:rPr>
              <a:t> </a:t>
            </a:r>
            <a:r>
              <a:rPr lang="fr-FR" sz="4000" dirty="0" err="1" smtClean="0">
                <a:solidFill>
                  <a:schemeClr val="accent3"/>
                </a:solidFill>
              </a:rPr>
              <a:t>pouvoua</a:t>
            </a:r>
            <a:r>
              <a:rPr lang="fr-FR" sz="4000" dirty="0" smtClean="0">
                <a:solidFill>
                  <a:schemeClr val="accent3"/>
                </a:solidFill>
              </a:rPr>
              <a:t> Satan</a:t>
            </a:r>
            <a:endParaRPr lang="en-US" sz="4000" dirty="0" smtClean="0">
              <a:solidFill>
                <a:schemeClr val="accent3"/>
              </a:solidFill>
            </a:endParaRPr>
          </a:p>
        </p:txBody>
      </p:sp>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40" name="Shape 40"/>
          <p:cNvSpPr txBox="1">
            <a:spLocks noGrp="1"/>
          </p:cNvSpPr>
          <p:nvPr>
            <p:ph type="body" idx="1"/>
          </p:nvPr>
        </p:nvSpPr>
        <p:spPr>
          <a:xfrm>
            <a:off x="533400" y="0"/>
            <a:ext cx="8153400" cy="5143499"/>
          </a:xfrm>
          <a:prstGeom prst="rect">
            <a:avLst/>
          </a:prstGeom>
        </p:spPr>
        <p:txBody>
          <a:bodyPr lIns="91425" tIns="91425" rIns="91425" bIns="91425" anchor="t" anchorCtr="0">
            <a:noAutofit/>
          </a:bodyPr>
          <a:lstStyle/>
          <a:p>
            <a:pPr algn="ctr">
              <a:buNone/>
            </a:pPr>
            <a:r>
              <a:rPr lang="fr-FR" sz="4800" dirty="0" smtClean="0">
                <a:solidFill>
                  <a:schemeClr val="accent2">
                    <a:lumMod val="20000"/>
                    <a:lumOff val="80000"/>
                  </a:schemeClr>
                </a:solidFill>
              </a:rPr>
              <a:t>Ou se alfa, Oméga</a:t>
            </a:r>
            <a:endParaRPr lang="en-US" sz="4800" dirty="0" smtClean="0">
              <a:solidFill>
                <a:schemeClr val="accent2">
                  <a:lumMod val="20000"/>
                  <a:lumOff val="80000"/>
                </a:schemeClr>
              </a:solidFill>
            </a:endParaRPr>
          </a:p>
          <a:p>
            <a:pPr algn="ctr">
              <a:buNone/>
            </a:pPr>
            <a:r>
              <a:rPr lang="fr-FR" sz="4800" dirty="0" smtClean="0">
                <a:solidFill>
                  <a:schemeClr val="accent2">
                    <a:lumMod val="20000"/>
                    <a:lumOff val="80000"/>
                  </a:schemeClr>
                </a:solidFill>
              </a:rPr>
              <a:t>Le </a:t>
            </a:r>
            <a:r>
              <a:rPr lang="fr-FR" sz="4800" dirty="0" err="1" smtClean="0">
                <a:solidFill>
                  <a:schemeClr val="accent2">
                    <a:lumMod val="20000"/>
                    <a:lumOff val="80000"/>
                  </a:schemeClr>
                </a:solidFill>
              </a:rPr>
              <a:t>komansman</a:t>
            </a:r>
            <a:r>
              <a:rPr lang="fr-FR" sz="4800" dirty="0" smtClean="0">
                <a:solidFill>
                  <a:schemeClr val="accent2">
                    <a:lumMod val="20000"/>
                    <a:lumOff val="80000"/>
                  </a:schemeClr>
                </a:solidFill>
              </a:rPr>
              <a:t> e la fin</a:t>
            </a:r>
            <a:endParaRPr lang="en-US" sz="4800" dirty="0" smtClean="0">
              <a:solidFill>
                <a:schemeClr val="accent2">
                  <a:lumMod val="20000"/>
                  <a:lumOff val="80000"/>
                </a:schemeClr>
              </a:solidFill>
            </a:endParaRPr>
          </a:p>
          <a:p>
            <a:pPr algn="ctr">
              <a:buNone/>
            </a:pPr>
            <a:r>
              <a:rPr lang="fr-FR" sz="4800" dirty="0" err="1" smtClean="0">
                <a:solidFill>
                  <a:schemeClr val="accent2">
                    <a:lumMod val="20000"/>
                    <a:lumOff val="80000"/>
                  </a:schemeClr>
                </a:solidFill>
              </a:rPr>
              <a:t>Mwen</a:t>
            </a:r>
            <a:r>
              <a:rPr lang="fr-FR" sz="4800" dirty="0" smtClean="0">
                <a:solidFill>
                  <a:schemeClr val="accent2">
                    <a:lumMod val="20000"/>
                    <a:lumOff val="80000"/>
                  </a:schemeClr>
                </a:solidFill>
              </a:rPr>
              <a:t> </a:t>
            </a:r>
            <a:r>
              <a:rPr lang="fr-FR" sz="4800" dirty="0" err="1" smtClean="0">
                <a:solidFill>
                  <a:schemeClr val="accent2">
                    <a:lumMod val="20000"/>
                    <a:lumOff val="80000"/>
                  </a:schemeClr>
                </a:solidFill>
              </a:rPr>
              <a:t>ekzalte</a:t>
            </a:r>
            <a:r>
              <a:rPr lang="fr-FR" sz="4800" dirty="0" smtClean="0">
                <a:solidFill>
                  <a:schemeClr val="accent2">
                    <a:lumMod val="20000"/>
                    <a:lumOff val="80000"/>
                  </a:schemeClr>
                </a:solidFill>
              </a:rPr>
              <a:t> ou, </a:t>
            </a:r>
            <a:r>
              <a:rPr lang="fr-FR" sz="4800" dirty="0" err="1" smtClean="0">
                <a:solidFill>
                  <a:schemeClr val="accent2">
                    <a:lumMod val="20000"/>
                    <a:lumOff val="80000"/>
                  </a:schemeClr>
                </a:solidFill>
              </a:rPr>
              <a:t>Segnè</a:t>
            </a:r>
            <a:r>
              <a:rPr lang="fr-FR" sz="4800" dirty="0" smtClean="0">
                <a:solidFill>
                  <a:schemeClr val="accent2">
                    <a:lumMod val="20000"/>
                    <a:lumOff val="80000"/>
                  </a:schemeClr>
                </a:solidFill>
              </a:rPr>
              <a:t> </a:t>
            </a:r>
            <a:r>
              <a:rPr lang="fr-FR" sz="4800" dirty="0" err="1" smtClean="0">
                <a:solidFill>
                  <a:schemeClr val="accent2">
                    <a:lumMod val="20000"/>
                    <a:lumOff val="80000"/>
                  </a:schemeClr>
                </a:solidFill>
              </a:rPr>
              <a:t>Jézu</a:t>
            </a:r>
            <a:endParaRPr lang="en-US" sz="4800" dirty="0" smtClean="0">
              <a:solidFill>
                <a:schemeClr val="accent2">
                  <a:lumMod val="20000"/>
                  <a:lumOff val="80000"/>
                </a:schemeClr>
              </a:solidFill>
            </a:endParaRPr>
          </a:p>
          <a:p>
            <a:pPr algn="ctr">
              <a:buNone/>
            </a:pPr>
            <a:r>
              <a:rPr lang="fr-FR" sz="4800" dirty="0" smtClean="0">
                <a:solidFill>
                  <a:schemeClr val="accent2">
                    <a:lumMod val="20000"/>
                    <a:lumOff val="80000"/>
                  </a:schemeClr>
                </a:solidFill>
              </a:rPr>
              <a:t>Se pou non ou </a:t>
            </a:r>
            <a:r>
              <a:rPr lang="fr-FR" sz="4800" dirty="0" err="1" smtClean="0">
                <a:solidFill>
                  <a:schemeClr val="accent2">
                    <a:lumMod val="20000"/>
                    <a:lumOff val="80000"/>
                  </a:schemeClr>
                </a:solidFill>
              </a:rPr>
              <a:t>glorifyé</a:t>
            </a:r>
            <a:r>
              <a:rPr lang="fr-FR" sz="4800" dirty="0" smtClean="0">
                <a:solidFill>
                  <a:schemeClr val="accent2">
                    <a:lumMod val="20000"/>
                    <a:lumOff val="80000"/>
                  </a:schemeClr>
                </a:solidFill>
              </a:rPr>
              <a:t> I</a:t>
            </a:r>
            <a:endParaRPr lang="en-US" sz="4800" dirty="0" smtClean="0">
              <a:solidFill>
                <a:schemeClr val="accent2">
                  <a:lumMod val="20000"/>
                  <a:lumOff val="80000"/>
                </a:schemeClr>
              </a:solidFill>
            </a:endParaRPr>
          </a:p>
          <a:p>
            <a:endParaRPr dirty="0"/>
          </a:p>
          <a:p>
            <a:endParaRPr dirty="0"/>
          </a:p>
        </p:txBody>
      </p:sp>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40" name="Shape 40"/>
          <p:cNvSpPr txBox="1">
            <a:spLocks noGrp="1"/>
          </p:cNvSpPr>
          <p:nvPr>
            <p:ph type="body" idx="1"/>
          </p:nvPr>
        </p:nvSpPr>
        <p:spPr>
          <a:xfrm>
            <a:off x="533400" y="0"/>
            <a:ext cx="8153400" cy="5143499"/>
          </a:xfrm>
          <a:prstGeom prst="rect">
            <a:avLst/>
          </a:prstGeom>
        </p:spPr>
        <p:txBody>
          <a:bodyPr lIns="91425" tIns="91425" rIns="91425" bIns="91425" anchor="t" anchorCtr="0">
            <a:noAutofit/>
          </a:bodyPr>
          <a:lstStyle/>
          <a:p>
            <a:pPr algn="ctr">
              <a:buNone/>
            </a:pPr>
            <a:r>
              <a:rPr lang="fr-FR" dirty="0" smtClean="0"/>
              <a:t>II</a:t>
            </a:r>
            <a:endParaRPr lang="en-US" dirty="0" smtClean="0"/>
          </a:p>
          <a:p>
            <a:pPr algn="ctr">
              <a:buNone/>
            </a:pPr>
            <a:r>
              <a:rPr lang="fr-FR" sz="4400" dirty="0" err="1" smtClean="0">
                <a:solidFill>
                  <a:schemeClr val="accent3"/>
                </a:solidFill>
              </a:rPr>
              <a:t>Lè</a:t>
            </a:r>
            <a:r>
              <a:rPr lang="fr-FR" sz="4400" dirty="0" smtClean="0">
                <a:solidFill>
                  <a:schemeClr val="accent3"/>
                </a:solidFill>
              </a:rPr>
              <a:t> </a:t>
            </a:r>
            <a:r>
              <a:rPr lang="fr-FR" sz="4400" dirty="0" err="1" smtClean="0">
                <a:solidFill>
                  <a:schemeClr val="accent3"/>
                </a:solidFill>
              </a:rPr>
              <a:t>mwen</a:t>
            </a:r>
            <a:r>
              <a:rPr lang="fr-FR" sz="4400" dirty="0" smtClean="0">
                <a:solidFill>
                  <a:schemeClr val="accent3"/>
                </a:solidFill>
              </a:rPr>
              <a:t> </a:t>
            </a:r>
            <a:r>
              <a:rPr lang="fr-FR" sz="4400" dirty="0" err="1" smtClean="0">
                <a:solidFill>
                  <a:schemeClr val="accent3"/>
                </a:solidFill>
              </a:rPr>
              <a:t>antrave</a:t>
            </a:r>
            <a:r>
              <a:rPr lang="fr-FR" sz="4400" dirty="0" smtClean="0">
                <a:solidFill>
                  <a:schemeClr val="accent3"/>
                </a:solidFill>
              </a:rPr>
              <a:t> sou </a:t>
            </a:r>
            <a:r>
              <a:rPr lang="fr-FR" sz="4400" dirty="0" err="1" smtClean="0">
                <a:solidFill>
                  <a:schemeClr val="accent3"/>
                </a:solidFill>
              </a:rPr>
              <a:t>rout</a:t>
            </a:r>
            <a:r>
              <a:rPr lang="fr-FR" sz="4400" dirty="0" smtClean="0">
                <a:solidFill>
                  <a:schemeClr val="accent3"/>
                </a:solidFill>
              </a:rPr>
              <a:t> </a:t>
            </a:r>
            <a:r>
              <a:rPr lang="fr-FR" sz="4400" dirty="0" err="1" smtClean="0">
                <a:solidFill>
                  <a:schemeClr val="accent3"/>
                </a:solidFill>
              </a:rPr>
              <a:t>lavi</a:t>
            </a:r>
            <a:r>
              <a:rPr lang="fr-FR" sz="4400" dirty="0" smtClean="0">
                <a:solidFill>
                  <a:schemeClr val="accent3"/>
                </a:solidFill>
              </a:rPr>
              <a:t>-a</a:t>
            </a:r>
            <a:endParaRPr lang="en-US" sz="4400" dirty="0" smtClean="0">
              <a:solidFill>
                <a:schemeClr val="accent3"/>
              </a:solidFill>
            </a:endParaRPr>
          </a:p>
          <a:p>
            <a:pPr algn="ctr">
              <a:buNone/>
            </a:pPr>
            <a:r>
              <a:rPr lang="en-US" sz="4400" dirty="0" err="1" smtClean="0">
                <a:solidFill>
                  <a:schemeClr val="accent3"/>
                </a:solidFill>
              </a:rPr>
              <a:t>Mwen</a:t>
            </a:r>
            <a:r>
              <a:rPr lang="en-US" sz="4400" dirty="0" smtClean="0">
                <a:solidFill>
                  <a:schemeClr val="accent3"/>
                </a:solidFill>
              </a:rPr>
              <a:t> pa we </a:t>
            </a:r>
            <a:r>
              <a:rPr lang="en-US" sz="4400" dirty="0" err="1" smtClean="0">
                <a:solidFill>
                  <a:schemeClr val="accent3"/>
                </a:solidFill>
              </a:rPr>
              <a:t>kote</a:t>
            </a:r>
            <a:r>
              <a:rPr lang="en-US" sz="4400" dirty="0" smtClean="0">
                <a:solidFill>
                  <a:schemeClr val="accent3"/>
                </a:solidFill>
              </a:rPr>
              <a:t> </a:t>
            </a:r>
            <a:r>
              <a:rPr lang="en-US" sz="4400" dirty="0" err="1" smtClean="0">
                <a:solidFill>
                  <a:schemeClr val="accent3"/>
                </a:solidFill>
              </a:rPr>
              <a:t>pou</a:t>
            </a:r>
            <a:r>
              <a:rPr lang="en-US" sz="4400" dirty="0" smtClean="0">
                <a:solidFill>
                  <a:schemeClr val="accent3"/>
                </a:solidFill>
              </a:rPr>
              <a:t> </a:t>
            </a:r>
            <a:r>
              <a:rPr lang="en-US" sz="4400" dirty="0" err="1" smtClean="0">
                <a:solidFill>
                  <a:schemeClr val="accent3"/>
                </a:solidFill>
              </a:rPr>
              <a:t>mwen</a:t>
            </a:r>
            <a:r>
              <a:rPr lang="en-US" sz="4400" dirty="0" smtClean="0">
                <a:solidFill>
                  <a:schemeClr val="accent3"/>
                </a:solidFill>
              </a:rPr>
              <a:t> </a:t>
            </a:r>
            <a:r>
              <a:rPr lang="en-US" sz="4400" dirty="0" err="1" smtClean="0">
                <a:solidFill>
                  <a:schemeClr val="accent3"/>
                </a:solidFill>
              </a:rPr>
              <a:t>pase</a:t>
            </a:r>
            <a:endParaRPr lang="en-US" sz="4400" dirty="0" smtClean="0">
              <a:solidFill>
                <a:schemeClr val="accent3"/>
              </a:solidFill>
            </a:endParaRPr>
          </a:p>
          <a:p>
            <a:pPr algn="ctr">
              <a:buNone/>
            </a:pPr>
            <a:r>
              <a:rPr lang="fr-FR" sz="4400" dirty="0" err="1" smtClean="0">
                <a:solidFill>
                  <a:schemeClr val="accent3"/>
                </a:solidFill>
              </a:rPr>
              <a:t>Rout</a:t>
            </a:r>
            <a:r>
              <a:rPr lang="fr-FR" sz="4400" dirty="0" smtClean="0">
                <a:solidFill>
                  <a:schemeClr val="accent3"/>
                </a:solidFill>
              </a:rPr>
              <a:t> la </a:t>
            </a:r>
            <a:r>
              <a:rPr lang="fr-FR" sz="4400" dirty="0" err="1" smtClean="0">
                <a:solidFill>
                  <a:schemeClr val="accent3"/>
                </a:solidFill>
              </a:rPr>
              <a:t>kon</a:t>
            </a:r>
            <a:r>
              <a:rPr lang="fr-FR" sz="4400" dirty="0" smtClean="0">
                <a:solidFill>
                  <a:schemeClr val="accent3"/>
                </a:solidFill>
              </a:rPr>
              <a:t>-n </a:t>
            </a:r>
            <a:r>
              <a:rPr lang="fr-FR" sz="4400" dirty="0" err="1" smtClean="0">
                <a:solidFill>
                  <a:schemeClr val="accent3"/>
                </a:solidFill>
              </a:rPr>
              <a:t>glisé</a:t>
            </a:r>
            <a:r>
              <a:rPr lang="fr-FR" sz="4400" dirty="0" smtClean="0">
                <a:solidFill>
                  <a:schemeClr val="accent3"/>
                </a:solidFill>
              </a:rPr>
              <a:t> </a:t>
            </a:r>
          </a:p>
          <a:p>
            <a:pPr algn="ctr">
              <a:buNone/>
            </a:pPr>
            <a:r>
              <a:rPr lang="fr-FR" sz="4400" dirty="0" err="1" smtClean="0">
                <a:solidFill>
                  <a:schemeClr val="accent3"/>
                </a:solidFill>
              </a:rPr>
              <a:t>mwen</a:t>
            </a:r>
            <a:r>
              <a:rPr lang="fr-FR" sz="4400" dirty="0" smtClean="0">
                <a:solidFill>
                  <a:schemeClr val="accent3"/>
                </a:solidFill>
              </a:rPr>
              <a:t> </a:t>
            </a:r>
            <a:r>
              <a:rPr lang="fr-FR" sz="4400" dirty="0" err="1" smtClean="0">
                <a:solidFill>
                  <a:schemeClr val="accent3"/>
                </a:solidFill>
              </a:rPr>
              <a:t>pakab</a:t>
            </a:r>
            <a:r>
              <a:rPr lang="fr-FR" sz="4400" dirty="0" smtClean="0">
                <a:solidFill>
                  <a:schemeClr val="accent3"/>
                </a:solidFill>
              </a:rPr>
              <a:t> </a:t>
            </a:r>
            <a:r>
              <a:rPr lang="fr-FR" sz="4400" dirty="0" err="1" smtClean="0">
                <a:solidFill>
                  <a:schemeClr val="accent3"/>
                </a:solidFill>
              </a:rPr>
              <a:t>mache</a:t>
            </a:r>
            <a:endParaRPr lang="en-US" sz="4400" dirty="0" smtClean="0">
              <a:solidFill>
                <a:schemeClr val="accent3"/>
              </a:solidFill>
            </a:endParaRPr>
          </a:p>
          <a:p>
            <a:pPr algn="ctr">
              <a:buNone/>
            </a:pPr>
            <a:r>
              <a:rPr lang="fr-FR" sz="4400" dirty="0" err="1" smtClean="0">
                <a:solidFill>
                  <a:schemeClr val="accent3"/>
                </a:solidFill>
              </a:rPr>
              <a:t>Jézu</a:t>
            </a:r>
            <a:r>
              <a:rPr lang="fr-FR" sz="4400" dirty="0" smtClean="0">
                <a:solidFill>
                  <a:schemeClr val="accent3"/>
                </a:solidFill>
              </a:rPr>
              <a:t> </a:t>
            </a:r>
            <a:r>
              <a:rPr lang="fr-FR" sz="4400" dirty="0" err="1" smtClean="0">
                <a:solidFill>
                  <a:schemeClr val="accent3"/>
                </a:solidFill>
              </a:rPr>
              <a:t>leve</a:t>
            </a:r>
            <a:r>
              <a:rPr lang="fr-FR" sz="4400" dirty="0" smtClean="0">
                <a:solidFill>
                  <a:schemeClr val="accent3"/>
                </a:solidFill>
              </a:rPr>
              <a:t>-m met sou </a:t>
            </a:r>
            <a:r>
              <a:rPr lang="fr-FR" sz="4400" dirty="0" err="1" smtClean="0">
                <a:solidFill>
                  <a:schemeClr val="accent3"/>
                </a:solidFill>
              </a:rPr>
              <a:t>montagn</a:t>
            </a:r>
            <a:r>
              <a:rPr lang="fr-FR" sz="4400" dirty="0" smtClean="0">
                <a:solidFill>
                  <a:schemeClr val="accent3"/>
                </a:solidFill>
              </a:rPr>
              <a:t> la</a:t>
            </a:r>
            <a:endParaRPr lang="en-US" sz="4400" dirty="0" smtClean="0">
              <a:solidFill>
                <a:schemeClr val="accent3"/>
              </a:solidFill>
            </a:endParaRPr>
          </a:p>
          <a:p>
            <a:endParaRPr dirty="0"/>
          </a:p>
          <a:p>
            <a:endParaRPr dirty="0"/>
          </a:p>
        </p:txBody>
      </p:sp>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40" name="Shape 40"/>
          <p:cNvSpPr txBox="1">
            <a:spLocks noGrp="1"/>
          </p:cNvSpPr>
          <p:nvPr>
            <p:ph type="body" idx="1"/>
          </p:nvPr>
        </p:nvSpPr>
        <p:spPr>
          <a:xfrm>
            <a:off x="533400" y="0"/>
            <a:ext cx="8153400" cy="5143499"/>
          </a:xfrm>
          <a:prstGeom prst="rect">
            <a:avLst/>
          </a:prstGeom>
        </p:spPr>
        <p:txBody>
          <a:bodyPr lIns="91425" tIns="91425" rIns="91425" bIns="91425" anchor="t" anchorCtr="0">
            <a:noAutofit/>
          </a:bodyPr>
          <a:lstStyle/>
          <a:p>
            <a:pPr algn="ctr">
              <a:buNone/>
            </a:pPr>
            <a:r>
              <a:rPr lang="fr-FR" sz="4800" dirty="0" smtClean="0">
                <a:solidFill>
                  <a:schemeClr val="accent2">
                    <a:lumMod val="20000"/>
                    <a:lumOff val="80000"/>
                  </a:schemeClr>
                </a:solidFill>
              </a:rPr>
              <a:t>Ou se alfa, Oméga</a:t>
            </a:r>
            <a:endParaRPr lang="en-US" sz="4800" dirty="0" smtClean="0">
              <a:solidFill>
                <a:schemeClr val="accent2">
                  <a:lumMod val="20000"/>
                  <a:lumOff val="80000"/>
                </a:schemeClr>
              </a:solidFill>
            </a:endParaRPr>
          </a:p>
          <a:p>
            <a:pPr algn="ctr">
              <a:buNone/>
            </a:pPr>
            <a:r>
              <a:rPr lang="fr-FR" sz="4800" dirty="0" smtClean="0">
                <a:solidFill>
                  <a:schemeClr val="accent2">
                    <a:lumMod val="20000"/>
                    <a:lumOff val="80000"/>
                  </a:schemeClr>
                </a:solidFill>
              </a:rPr>
              <a:t>Le </a:t>
            </a:r>
            <a:r>
              <a:rPr lang="fr-FR" sz="4800" dirty="0" err="1" smtClean="0">
                <a:solidFill>
                  <a:schemeClr val="accent2">
                    <a:lumMod val="20000"/>
                    <a:lumOff val="80000"/>
                  </a:schemeClr>
                </a:solidFill>
              </a:rPr>
              <a:t>komansman</a:t>
            </a:r>
            <a:r>
              <a:rPr lang="fr-FR" sz="4800" dirty="0" smtClean="0">
                <a:solidFill>
                  <a:schemeClr val="accent2">
                    <a:lumMod val="20000"/>
                    <a:lumOff val="80000"/>
                  </a:schemeClr>
                </a:solidFill>
              </a:rPr>
              <a:t> e la fin</a:t>
            </a:r>
            <a:endParaRPr lang="en-US" sz="4800" dirty="0" smtClean="0">
              <a:solidFill>
                <a:schemeClr val="accent2">
                  <a:lumMod val="20000"/>
                  <a:lumOff val="80000"/>
                </a:schemeClr>
              </a:solidFill>
            </a:endParaRPr>
          </a:p>
          <a:p>
            <a:pPr algn="ctr">
              <a:buNone/>
            </a:pPr>
            <a:r>
              <a:rPr lang="fr-FR" sz="4800" dirty="0" err="1" smtClean="0">
                <a:solidFill>
                  <a:schemeClr val="accent2">
                    <a:lumMod val="20000"/>
                    <a:lumOff val="80000"/>
                  </a:schemeClr>
                </a:solidFill>
              </a:rPr>
              <a:t>Mwen</a:t>
            </a:r>
            <a:r>
              <a:rPr lang="fr-FR" sz="4800" dirty="0" smtClean="0">
                <a:solidFill>
                  <a:schemeClr val="accent2">
                    <a:lumMod val="20000"/>
                    <a:lumOff val="80000"/>
                  </a:schemeClr>
                </a:solidFill>
              </a:rPr>
              <a:t> </a:t>
            </a:r>
            <a:r>
              <a:rPr lang="fr-FR" sz="4800" dirty="0" err="1" smtClean="0">
                <a:solidFill>
                  <a:schemeClr val="accent2">
                    <a:lumMod val="20000"/>
                    <a:lumOff val="80000"/>
                  </a:schemeClr>
                </a:solidFill>
              </a:rPr>
              <a:t>ekzalte</a:t>
            </a:r>
            <a:r>
              <a:rPr lang="fr-FR" sz="4800" dirty="0" smtClean="0">
                <a:solidFill>
                  <a:schemeClr val="accent2">
                    <a:lumMod val="20000"/>
                    <a:lumOff val="80000"/>
                  </a:schemeClr>
                </a:solidFill>
              </a:rPr>
              <a:t> ou, </a:t>
            </a:r>
            <a:r>
              <a:rPr lang="fr-FR" sz="4800" dirty="0" err="1" smtClean="0">
                <a:solidFill>
                  <a:schemeClr val="accent2">
                    <a:lumMod val="20000"/>
                    <a:lumOff val="80000"/>
                  </a:schemeClr>
                </a:solidFill>
              </a:rPr>
              <a:t>Segnè</a:t>
            </a:r>
            <a:r>
              <a:rPr lang="fr-FR" sz="4800" dirty="0" smtClean="0">
                <a:solidFill>
                  <a:schemeClr val="accent2">
                    <a:lumMod val="20000"/>
                    <a:lumOff val="80000"/>
                  </a:schemeClr>
                </a:solidFill>
              </a:rPr>
              <a:t> </a:t>
            </a:r>
            <a:r>
              <a:rPr lang="fr-FR" sz="4800" dirty="0" err="1" smtClean="0">
                <a:solidFill>
                  <a:schemeClr val="accent2">
                    <a:lumMod val="20000"/>
                    <a:lumOff val="80000"/>
                  </a:schemeClr>
                </a:solidFill>
              </a:rPr>
              <a:t>Jézu</a:t>
            </a:r>
            <a:endParaRPr lang="en-US" sz="4800" dirty="0" smtClean="0">
              <a:solidFill>
                <a:schemeClr val="accent2">
                  <a:lumMod val="20000"/>
                  <a:lumOff val="80000"/>
                </a:schemeClr>
              </a:solidFill>
            </a:endParaRPr>
          </a:p>
          <a:p>
            <a:pPr algn="ctr">
              <a:buNone/>
            </a:pPr>
            <a:r>
              <a:rPr lang="fr-FR" sz="4800" dirty="0" smtClean="0">
                <a:solidFill>
                  <a:schemeClr val="accent2">
                    <a:lumMod val="20000"/>
                    <a:lumOff val="80000"/>
                  </a:schemeClr>
                </a:solidFill>
              </a:rPr>
              <a:t>Se pou non ou </a:t>
            </a:r>
            <a:r>
              <a:rPr lang="fr-FR" sz="4800" dirty="0" err="1" smtClean="0">
                <a:solidFill>
                  <a:schemeClr val="accent2">
                    <a:lumMod val="20000"/>
                    <a:lumOff val="80000"/>
                  </a:schemeClr>
                </a:solidFill>
              </a:rPr>
              <a:t>glorifyé</a:t>
            </a:r>
            <a:r>
              <a:rPr lang="fr-FR" sz="4800" dirty="0" smtClean="0">
                <a:solidFill>
                  <a:schemeClr val="accent2">
                    <a:lumMod val="20000"/>
                    <a:lumOff val="80000"/>
                  </a:schemeClr>
                </a:solidFill>
              </a:rPr>
              <a:t> I</a:t>
            </a:r>
            <a:endParaRPr lang="en-US" sz="4800" dirty="0" smtClean="0">
              <a:solidFill>
                <a:schemeClr val="accent2">
                  <a:lumMod val="20000"/>
                  <a:lumOff val="80000"/>
                </a:schemeClr>
              </a:solidFill>
            </a:endParaRPr>
          </a:p>
          <a:p>
            <a:endParaRPr dirty="0"/>
          </a:p>
          <a:p>
            <a:endParaRPr dirty="0"/>
          </a:p>
        </p:txBody>
      </p:sp>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51435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0"/>
            <a:ext cx="9144000" cy="5143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0"/>
            <a:ext cx="8382000" cy="5143500"/>
          </a:xfrm>
        </p:spPr>
        <p:txBody>
          <a:bodyPr>
            <a:normAutofit/>
          </a:bodyPr>
          <a:lstStyle/>
          <a:p>
            <a:r>
              <a:rPr lang="fr-FR" b="1" dirty="0" smtClean="0">
                <a:latin typeface="Arial Unicode MS" pitchFamily="34" charset="-128"/>
                <a:ea typeface="Arial Unicode MS" pitchFamily="34" charset="-128"/>
                <a:cs typeface="Arial Unicode MS" pitchFamily="34" charset="-128"/>
              </a:rPr>
              <a:t>Ps 100:1 ¶ Psaume de louange. Poussez vers l'Éternel des cris de joie, Vous tous, habitants de la terre!</a:t>
            </a:r>
            <a:endParaRPr lang="en-US" b="1" dirty="0" smtClean="0">
              <a:latin typeface="Arial Unicode MS" pitchFamily="34" charset="-128"/>
              <a:ea typeface="Arial Unicode MS" pitchFamily="34" charset="-128"/>
              <a:cs typeface="Arial Unicode MS" pitchFamily="34" charset="-128"/>
            </a:endParaRPr>
          </a:p>
          <a:p>
            <a:r>
              <a:rPr lang="fr-FR" b="1" dirty="0" smtClean="0">
                <a:latin typeface="Arial Unicode MS" pitchFamily="34" charset="-128"/>
                <a:ea typeface="Arial Unicode MS" pitchFamily="34" charset="-128"/>
                <a:cs typeface="Arial Unicode MS" pitchFamily="34" charset="-128"/>
              </a:rPr>
              <a:t> </a:t>
            </a:r>
            <a:r>
              <a:rPr lang="fr-FR" b="1" dirty="0" smtClean="0">
                <a:solidFill>
                  <a:schemeClr val="accent4">
                    <a:lumMod val="40000"/>
                    <a:lumOff val="60000"/>
                  </a:schemeClr>
                </a:solidFill>
                <a:latin typeface="Arial Unicode MS" pitchFamily="34" charset="-128"/>
                <a:ea typeface="Arial Unicode MS" pitchFamily="34" charset="-128"/>
                <a:cs typeface="Arial Unicode MS" pitchFamily="34" charset="-128"/>
              </a:rPr>
              <a:t>2 Servez l'Éternel, avec joie, Venez avec allégresse en sa présence!</a:t>
            </a:r>
            <a:endParaRPr lang="en-US" b="1" dirty="0" smtClean="0">
              <a:solidFill>
                <a:schemeClr val="accent4">
                  <a:lumMod val="40000"/>
                  <a:lumOff val="60000"/>
                </a:schemeClr>
              </a:solidFill>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 3 Sachez que l'Éternel est Dieu! C'est lui qui nous a faits, et nous lui appartenons; Nous sommes son peuple, et le troupeau de son pâturage</a:t>
            </a:r>
            <a:r>
              <a:rPr lang="fr-FR" b="1" dirty="0" smtClean="0">
                <a:latin typeface="Arial Unicode MS" pitchFamily="34" charset="-128"/>
                <a:ea typeface="Arial Unicode MS" pitchFamily="34" charset="-128"/>
                <a:cs typeface="Arial Unicode MS" pitchFamily="34" charset="-128"/>
              </a:rPr>
              <a:t>.</a:t>
            </a:r>
            <a:endParaRPr lang="en-US"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0"/>
            <a:ext cx="8382000" cy="5143500"/>
          </a:xfrm>
        </p:spPr>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4 </a:t>
            </a:r>
            <a:r>
              <a:rPr lang="fr-FR" sz="4000" b="1" dirty="0" smtClean="0">
                <a:latin typeface="Arial Unicode MS" pitchFamily="34" charset="-128"/>
                <a:ea typeface="Arial Unicode MS" pitchFamily="34" charset="-128"/>
                <a:cs typeface="Arial Unicode MS" pitchFamily="34" charset="-128"/>
              </a:rPr>
              <a:t>Entrez dans ses portes avec des louanges, Dans ses parvis avec des cantiques! </a:t>
            </a:r>
            <a:r>
              <a:rPr lang="en-US" sz="4000" b="1" dirty="0" err="1" smtClean="0">
                <a:latin typeface="Arial Unicode MS" pitchFamily="34" charset="-128"/>
                <a:ea typeface="Arial Unicode MS" pitchFamily="34" charset="-128"/>
                <a:cs typeface="Arial Unicode MS" pitchFamily="34" charset="-128"/>
              </a:rPr>
              <a:t>Célébrez</a:t>
            </a:r>
            <a:r>
              <a:rPr lang="en-US" sz="4000" b="1" dirty="0" smtClean="0">
                <a:latin typeface="Arial Unicode MS" pitchFamily="34" charset="-128"/>
                <a:ea typeface="Arial Unicode MS" pitchFamily="34" charset="-128"/>
                <a:cs typeface="Arial Unicode MS" pitchFamily="34" charset="-128"/>
              </a:rPr>
              <a:t>-le, </a:t>
            </a:r>
            <a:r>
              <a:rPr lang="en-US" sz="4000" b="1" dirty="0" err="1" smtClean="0">
                <a:latin typeface="Arial Unicode MS" pitchFamily="34" charset="-128"/>
                <a:ea typeface="Arial Unicode MS" pitchFamily="34" charset="-128"/>
                <a:cs typeface="Arial Unicode MS" pitchFamily="34" charset="-128"/>
              </a:rPr>
              <a:t>bénissez</a:t>
            </a:r>
            <a:r>
              <a:rPr lang="en-US" sz="4000" b="1" dirty="0" smtClean="0">
                <a:latin typeface="Arial Unicode MS" pitchFamily="34" charset="-128"/>
                <a:ea typeface="Arial Unicode MS" pitchFamily="34" charset="-128"/>
                <a:cs typeface="Arial Unicode MS" pitchFamily="34" charset="-128"/>
              </a:rPr>
              <a:t> son nom!</a:t>
            </a:r>
          </a:p>
          <a:p>
            <a:pPr algn="just"/>
            <a:r>
              <a:rPr lang="fr-FR" sz="4000" b="1" dirty="0" smtClean="0">
                <a:solidFill>
                  <a:schemeClr val="accent4">
                    <a:lumMod val="40000"/>
                    <a:lumOff val="60000"/>
                  </a:schemeClr>
                </a:solidFill>
                <a:latin typeface="Arial Unicode MS" pitchFamily="34" charset="-128"/>
                <a:ea typeface="Arial Unicode MS" pitchFamily="34" charset="-128"/>
                <a:cs typeface="Arial Unicode MS" pitchFamily="34" charset="-128"/>
              </a:rPr>
              <a:t> 5 Car l'Éternel est bon; sa bonté dure toujours, Et sa fidélité de génération en génération.</a:t>
            </a:r>
            <a:endParaRPr lang="en-US" sz="4000" b="1" dirty="0" smtClean="0">
              <a:solidFill>
                <a:schemeClr val="accent4">
                  <a:lumMod val="40000"/>
                  <a:lumOff val="60000"/>
                </a:schemeClr>
              </a:solidFill>
              <a:latin typeface="Arial Unicode MS" pitchFamily="34" charset="-128"/>
              <a:ea typeface="Arial Unicode MS" pitchFamily="34" charset="-128"/>
              <a:cs typeface="Arial Unicode MS" pitchFamily="34" charset="-128"/>
            </a:endParaRPr>
          </a:p>
          <a:p>
            <a:endParaRPr lang="en-US"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0"/>
            <a:ext cx="8763000" cy="4925830"/>
          </a:xfrm>
        </p:spPr>
        <p:txBody>
          <a:bodyPr>
            <a:normAutofit fontScale="92500" lnSpcReduction="10000"/>
          </a:bodyPr>
          <a:lstStyle/>
          <a:p>
            <a:pPr algn="ctr">
              <a:buNone/>
            </a:pPr>
            <a:r>
              <a:rPr lang="fr-FR"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41 Fr. CE : </a:t>
            </a:r>
            <a:r>
              <a:rPr lang="fr-FR" b="1" u="sng" dirty="0" smtClean="0">
                <a:solidFill>
                  <a:schemeClr val="accent2">
                    <a:lumMod val="40000"/>
                    <a:lumOff val="60000"/>
                  </a:schemeClr>
                </a:solidFill>
                <a:latin typeface="Arial Unicode MS" pitchFamily="34" charset="-128"/>
                <a:ea typeface="Arial Unicode MS" pitchFamily="34" charset="-128"/>
                <a:cs typeface="Arial Unicode MS" pitchFamily="34" charset="-128"/>
              </a:rPr>
              <a:t>Ecoutez ! Un saint Cantique</a:t>
            </a:r>
            <a:endParaRPr lang="en-US" b="1" dirty="0" smtClean="0">
              <a:solidFill>
                <a:schemeClr val="accent2">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1-</a:t>
            </a:r>
            <a:endParaRPr lang="en-US" b="1" dirty="0" smtClean="0">
              <a:solidFill>
                <a:schemeClr val="accent2">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Ecoutez ! Un saint Cantique</a:t>
            </a:r>
            <a:endParaRPr lang="en-US" b="1" dirty="0" smtClean="0">
              <a:solidFill>
                <a:schemeClr val="accent3">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Vient d’éclater dans les cieux :</a:t>
            </a:r>
            <a:endParaRPr lang="en-US" b="1" dirty="0" smtClean="0">
              <a:solidFill>
                <a:schemeClr val="accent3">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C’est un hymne magnifique,</a:t>
            </a:r>
            <a:endParaRPr lang="en-US" b="1" dirty="0" smtClean="0">
              <a:solidFill>
                <a:schemeClr val="accent3">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C’est un chant simple et joyeux.</a:t>
            </a:r>
            <a:endParaRPr lang="en-US" b="1" dirty="0" smtClean="0">
              <a:solidFill>
                <a:schemeClr val="accent3">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Les voix parcourant l’espace,</a:t>
            </a:r>
            <a:endParaRPr lang="en-US" b="1" dirty="0" smtClean="0">
              <a:solidFill>
                <a:schemeClr val="accent3">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Disent aux humains surpris :</a:t>
            </a:r>
            <a:endParaRPr lang="en-US" b="1" dirty="0" smtClean="0">
              <a:solidFill>
                <a:schemeClr val="accent3">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La loi fait place al la grâce,</a:t>
            </a:r>
            <a:endParaRPr lang="en-US" b="1" dirty="0" smtClean="0">
              <a:solidFill>
                <a:schemeClr val="accent3">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Et Moise a Jésus-Christ. </a:t>
            </a:r>
            <a:r>
              <a:rPr lang="fr-FR"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a:t>
            </a:r>
            <a:endParaRPr lang="en-US" b="1" dirty="0" smtClean="0">
              <a:solidFill>
                <a:schemeClr val="accent3">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0"/>
            <a:ext cx="8763000" cy="4925830"/>
          </a:xfrm>
        </p:spPr>
        <p:txBody>
          <a:bodyPr>
            <a:normAutofit lnSpcReduction="10000"/>
          </a:bodyPr>
          <a:lstStyle/>
          <a:p>
            <a:pPr algn="ctr">
              <a:buNone/>
            </a:pPr>
            <a:r>
              <a:rPr lang="fr-FR"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2</a:t>
            </a:r>
            <a:endParaRPr lang="en-US" b="1" dirty="0" smtClean="0">
              <a:solidFill>
                <a:schemeClr val="accent3">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La promesse est accomplie,</a:t>
            </a:r>
            <a:endParaRPr lang="en-US" b="1" dirty="0" smtClean="0">
              <a:solidFill>
                <a:schemeClr val="accent2">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Le salut nous est donne :</a:t>
            </a:r>
            <a:endParaRPr lang="en-US" b="1" dirty="0" smtClean="0">
              <a:solidFill>
                <a:schemeClr val="accent2">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En Christ Dieu réconcilie</a:t>
            </a:r>
            <a:endParaRPr lang="en-US" b="1" dirty="0" smtClean="0">
              <a:solidFill>
                <a:schemeClr val="accent2">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Sa justice et sa bonté.</a:t>
            </a:r>
            <a:endParaRPr lang="en-US" b="1" dirty="0" smtClean="0">
              <a:solidFill>
                <a:schemeClr val="accent2">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L’heure de la délivrance</a:t>
            </a:r>
            <a:endParaRPr lang="en-US" b="1" dirty="0" smtClean="0">
              <a:solidFill>
                <a:schemeClr val="accent2">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Pour les captifs a sonne ;</a:t>
            </a:r>
            <a:endParaRPr lang="en-US" b="1" dirty="0" smtClean="0">
              <a:solidFill>
                <a:schemeClr val="accent2">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C’est la nouvelle alliance:</a:t>
            </a:r>
            <a:endParaRPr lang="en-US" b="1" dirty="0" smtClean="0">
              <a:solidFill>
                <a:schemeClr val="accent2">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L’enfant Jésus nous est ne</a:t>
            </a:r>
            <a:r>
              <a:rPr lang="fr-FR"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a:t>
            </a:r>
            <a:endParaRPr lang="en-US" b="1" dirty="0" smtClean="0">
              <a:solidFill>
                <a:schemeClr val="accent2">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0"/>
            <a:ext cx="8763000" cy="4925830"/>
          </a:xfrm>
        </p:spPr>
        <p:txBody>
          <a:bodyPr>
            <a:normAutofit lnSpcReduction="10000"/>
          </a:bodyPr>
          <a:lstStyle/>
          <a:p>
            <a:pPr algn="ctr">
              <a:buNone/>
            </a:pPr>
            <a:r>
              <a:rPr lang="fr-FR"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3</a:t>
            </a:r>
            <a:endParaRPr lang="en-US" b="1" dirty="0" smtClean="0">
              <a:solidFill>
                <a:schemeClr val="accent3">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tx2">
                    <a:lumMod val="75000"/>
                  </a:schemeClr>
                </a:solidFill>
                <a:latin typeface="Arial Unicode MS" pitchFamily="34" charset="-128"/>
                <a:ea typeface="Arial Unicode MS" pitchFamily="34" charset="-128"/>
                <a:cs typeface="Arial Unicode MS" pitchFamily="34" charset="-128"/>
              </a:rPr>
              <a:t>Et, soudain, perçant le voile</a:t>
            </a:r>
            <a:endParaRPr lang="en-US" b="1" dirty="0" smtClean="0">
              <a:solidFill>
                <a:schemeClr val="tx2">
                  <a:lumMod val="75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tx2">
                    <a:lumMod val="75000"/>
                  </a:schemeClr>
                </a:solidFill>
                <a:latin typeface="Arial Unicode MS" pitchFamily="34" charset="-128"/>
                <a:ea typeface="Arial Unicode MS" pitchFamily="34" charset="-128"/>
                <a:cs typeface="Arial Unicode MS" pitchFamily="34" charset="-128"/>
              </a:rPr>
              <a:t>Du firmament ténébreux,</a:t>
            </a:r>
            <a:endParaRPr lang="en-US" b="1" dirty="0" smtClean="0">
              <a:solidFill>
                <a:schemeClr val="tx2">
                  <a:lumMod val="75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tx2">
                    <a:lumMod val="75000"/>
                  </a:schemeClr>
                </a:solidFill>
                <a:latin typeface="Arial Unicode MS" pitchFamily="34" charset="-128"/>
                <a:ea typeface="Arial Unicode MS" pitchFamily="34" charset="-128"/>
                <a:cs typeface="Arial Unicode MS" pitchFamily="34" charset="-128"/>
              </a:rPr>
              <a:t>L’éclat nouveau d’une étoile</a:t>
            </a:r>
            <a:endParaRPr lang="en-US" b="1" dirty="0" smtClean="0">
              <a:solidFill>
                <a:schemeClr val="tx2">
                  <a:lumMod val="75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tx2">
                    <a:lumMod val="75000"/>
                  </a:schemeClr>
                </a:solidFill>
                <a:latin typeface="Arial Unicode MS" pitchFamily="34" charset="-128"/>
                <a:ea typeface="Arial Unicode MS" pitchFamily="34" charset="-128"/>
                <a:cs typeface="Arial Unicode MS" pitchFamily="34" charset="-128"/>
              </a:rPr>
              <a:t>Vers Juda jette ses feux.</a:t>
            </a:r>
            <a:endParaRPr lang="en-US" b="1" dirty="0" smtClean="0">
              <a:solidFill>
                <a:schemeClr val="tx2">
                  <a:lumMod val="75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tx2">
                    <a:lumMod val="75000"/>
                  </a:schemeClr>
                </a:solidFill>
                <a:latin typeface="Arial Unicode MS" pitchFamily="34" charset="-128"/>
                <a:ea typeface="Arial Unicode MS" pitchFamily="34" charset="-128"/>
                <a:cs typeface="Arial Unicode MS" pitchFamily="34" charset="-128"/>
              </a:rPr>
              <a:t>Les mages a sa lumière,</a:t>
            </a:r>
            <a:endParaRPr lang="en-US" b="1" dirty="0" smtClean="0">
              <a:solidFill>
                <a:schemeClr val="tx2">
                  <a:lumMod val="75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tx2">
                    <a:lumMod val="75000"/>
                  </a:schemeClr>
                </a:solidFill>
                <a:latin typeface="Arial Unicode MS" pitchFamily="34" charset="-128"/>
                <a:ea typeface="Arial Unicode MS" pitchFamily="34" charset="-128"/>
                <a:cs typeface="Arial Unicode MS" pitchFamily="34" charset="-128"/>
              </a:rPr>
              <a:t>Accourent de l’orient ;</a:t>
            </a:r>
            <a:endParaRPr lang="en-US" b="1" dirty="0" smtClean="0">
              <a:solidFill>
                <a:schemeClr val="tx2">
                  <a:lumMod val="75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tx2">
                    <a:lumMod val="75000"/>
                  </a:schemeClr>
                </a:solidFill>
                <a:latin typeface="Arial Unicode MS" pitchFamily="34" charset="-128"/>
                <a:ea typeface="Arial Unicode MS" pitchFamily="34" charset="-128"/>
                <a:cs typeface="Arial Unicode MS" pitchFamily="34" charset="-128"/>
              </a:rPr>
              <a:t>Et pour rendre gloire au Père,</a:t>
            </a:r>
            <a:endParaRPr lang="en-US" b="1" dirty="0" smtClean="0">
              <a:solidFill>
                <a:schemeClr val="tx2">
                  <a:lumMod val="75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tx2">
                    <a:lumMod val="75000"/>
                  </a:schemeClr>
                </a:solidFill>
                <a:latin typeface="Arial Unicode MS" pitchFamily="34" charset="-128"/>
                <a:ea typeface="Arial Unicode MS" pitchFamily="34" charset="-128"/>
                <a:cs typeface="Arial Unicode MS" pitchFamily="34" charset="-128"/>
              </a:rPr>
              <a:t>Ils vont adorer l’Enfant</a:t>
            </a:r>
            <a:r>
              <a:rPr lang="fr-FR" b="1" dirty="0" smtClean="0">
                <a:solidFill>
                  <a:schemeClr val="tx2">
                    <a:lumMod val="75000"/>
                  </a:schemeClr>
                </a:solidFill>
                <a:latin typeface="Arial Unicode MS" pitchFamily="34" charset="-128"/>
                <a:ea typeface="Arial Unicode MS" pitchFamily="34" charset="-128"/>
                <a:cs typeface="Arial Unicode MS" pitchFamily="34" charset="-128"/>
              </a:rPr>
              <a:t>.</a:t>
            </a:r>
            <a:endParaRPr lang="en-US" b="1" dirty="0" smtClean="0">
              <a:solidFill>
                <a:schemeClr val="tx2">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0"/>
            <a:ext cx="8763000" cy="4925830"/>
          </a:xfrm>
        </p:spPr>
        <p:txBody>
          <a:bodyPr>
            <a:normAutofit lnSpcReduction="10000"/>
          </a:bodyPr>
          <a:lstStyle/>
          <a:p>
            <a:pPr algn="ctr">
              <a:buNone/>
            </a:pPr>
            <a:r>
              <a:rPr lang="fr-FR"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4</a:t>
            </a:r>
            <a:endParaRPr lang="en-US" b="1" dirty="0" smtClean="0">
              <a:solidFill>
                <a:schemeClr val="accent3">
                  <a:lumMod val="40000"/>
                  <a:lumOff val="60000"/>
                </a:schemeClr>
              </a:solidFill>
              <a:latin typeface="Arial Unicode MS" pitchFamily="34" charset="-128"/>
              <a:ea typeface="Arial Unicode MS" pitchFamily="34" charset="-128"/>
              <a:cs typeface="Arial Unicode MS" pitchFamily="34" charset="-128"/>
            </a:endParaRPr>
          </a:p>
          <a:p>
            <a:pPr algn="ctr">
              <a:buNone/>
            </a:pPr>
            <a:r>
              <a:rPr lang="fr-FR" b="1" dirty="0" smtClean="0">
                <a:solidFill>
                  <a:srgbClr val="FFFF00"/>
                </a:solidFill>
                <a:latin typeface="Arial Unicode MS" pitchFamily="34" charset="-128"/>
                <a:ea typeface="Arial Unicode MS" pitchFamily="34" charset="-128"/>
                <a:cs typeface="Arial Unicode MS" pitchFamily="34" charset="-128"/>
              </a:rPr>
              <a:t>Ce Jésus est notre Frère</a:t>
            </a:r>
            <a:endParaRPr lang="en-US"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b="1" dirty="0" smtClean="0">
                <a:solidFill>
                  <a:srgbClr val="FFFF00"/>
                </a:solidFill>
                <a:latin typeface="Arial Unicode MS" pitchFamily="34" charset="-128"/>
                <a:ea typeface="Arial Unicode MS" pitchFamily="34" charset="-128"/>
                <a:cs typeface="Arial Unicode MS" pitchFamily="34" charset="-128"/>
              </a:rPr>
              <a:t>Il a vécu parmi nous;</a:t>
            </a:r>
            <a:endParaRPr lang="en-US"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b="1" dirty="0" smtClean="0">
                <a:solidFill>
                  <a:srgbClr val="FFFF00"/>
                </a:solidFill>
                <a:latin typeface="Arial Unicode MS" pitchFamily="34" charset="-128"/>
                <a:ea typeface="Arial Unicode MS" pitchFamily="34" charset="-128"/>
                <a:cs typeface="Arial Unicode MS" pitchFamily="34" charset="-128"/>
              </a:rPr>
              <a:t>Il a pris notre misère,</a:t>
            </a:r>
            <a:endParaRPr lang="en-US"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b="1" dirty="0" smtClean="0">
                <a:solidFill>
                  <a:srgbClr val="FFFF00"/>
                </a:solidFill>
                <a:latin typeface="Arial Unicode MS" pitchFamily="34" charset="-128"/>
                <a:ea typeface="Arial Unicode MS" pitchFamily="34" charset="-128"/>
                <a:cs typeface="Arial Unicode MS" pitchFamily="34" charset="-128"/>
              </a:rPr>
              <a:t>Pécheurs, Il est mort pour nous.</a:t>
            </a:r>
            <a:endParaRPr lang="en-US"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b="1" dirty="0" smtClean="0">
                <a:solidFill>
                  <a:srgbClr val="FFFF00"/>
                </a:solidFill>
                <a:latin typeface="Arial Unicode MS" pitchFamily="34" charset="-128"/>
                <a:ea typeface="Arial Unicode MS" pitchFamily="34" charset="-128"/>
                <a:cs typeface="Arial Unicode MS" pitchFamily="34" charset="-128"/>
              </a:rPr>
              <a:t>Sa charité nous enlace,</a:t>
            </a:r>
            <a:endParaRPr lang="en-US"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b="1" dirty="0" smtClean="0">
                <a:solidFill>
                  <a:srgbClr val="FFFF00"/>
                </a:solidFill>
                <a:latin typeface="Arial Unicode MS" pitchFamily="34" charset="-128"/>
                <a:ea typeface="Arial Unicode MS" pitchFamily="34" charset="-128"/>
                <a:cs typeface="Arial Unicode MS" pitchFamily="34" charset="-128"/>
              </a:rPr>
              <a:t>Il veut régner sur nos cœurs;</a:t>
            </a:r>
            <a:endParaRPr lang="en-US"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b="1" dirty="0" smtClean="0">
                <a:solidFill>
                  <a:srgbClr val="FFFF00"/>
                </a:solidFill>
                <a:latin typeface="Arial Unicode MS" pitchFamily="34" charset="-128"/>
                <a:ea typeface="Arial Unicode MS" pitchFamily="34" charset="-128"/>
                <a:cs typeface="Arial Unicode MS" pitchFamily="34" charset="-128"/>
              </a:rPr>
              <a:t>Sachons accepter sa grâce :</a:t>
            </a:r>
            <a:endParaRPr lang="en-US"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b="1" dirty="0" smtClean="0">
                <a:solidFill>
                  <a:srgbClr val="FFFF00"/>
                </a:solidFill>
                <a:latin typeface="Arial Unicode MS" pitchFamily="34" charset="-128"/>
                <a:ea typeface="Arial Unicode MS" pitchFamily="34" charset="-128"/>
                <a:cs typeface="Arial Unicode MS" pitchFamily="34" charset="-128"/>
              </a:rPr>
              <a:t>Jésus, sois notre Sauveur !</a:t>
            </a:r>
            <a:endParaRPr lang="en-US" b="1" dirty="0" smtClean="0">
              <a:solidFill>
                <a:srgbClr val="FFFF00"/>
              </a:solidFill>
              <a:latin typeface="Arial Unicode MS" pitchFamily="34" charset="-128"/>
              <a:ea typeface="Arial Unicode MS" pitchFamily="34" charset="-128"/>
              <a:cs typeface="Arial Unicode MS" pitchFamily="34" charset="-128"/>
            </a:endParaRPr>
          </a:p>
          <a:p>
            <a:pPr algn="ctr">
              <a:buNone/>
            </a:pPr>
            <a:endParaRPr lang="en-US"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0"/>
            <a:ext cx="8229600" cy="5143500"/>
          </a:xfrm>
        </p:spPr>
        <p:txBody>
          <a:bodyPr>
            <a:noAutofit/>
          </a:bodyPr>
          <a:lstStyle/>
          <a:p>
            <a:pPr algn="just"/>
            <a:r>
              <a:rPr lang="fr-FR" sz="3600" b="1" dirty="0" err="1" smtClean="0">
                <a:solidFill>
                  <a:srgbClr val="FFFF00"/>
                </a:solidFill>
                <a:latin typeface="Arial Unicode MS" pitchFamily="34" charset="-128"/>
                <a:ea typeface="Arial Unicode MS" pitchFamily="34" charset="-128"/>
                <a:cs typeface="Arial Unicode MS" pitchFamily="34" charset="-128"/>
              </a:rPr>
              <a:t>Matye</a:t>
            </a:r>
            <a:r>
              <a:rPr lang="fr-FR" sz="3600" b="1" dirty="0" smtClean="0">
                <a:solidFill>
                  <a:srgbClr val="FFFF00"/>
                </a:solidFill>
                <a:latin typeface="Arial Unicode MS" pitchFamily="34" charset="-128"/>
                <a:ea typeface="Arial Unicode MS" pitchFamily="34" charset="-128"/>
                <a:cs typeface="Arial Unicode MS" pitchFamily="34" charset="-128"/>
              </a:rPr>
              <a:t> 1 :</a:t>
            </a:r>
            <a:r>
              <a:rPr lang="fr-FR" sz="3600" b="1" dirty="0" smtClean="0">
                <a:solidFill>
                  <a:srgbClr val="FFFF00"/>
                </a:solidFill>
                <a:latin typeface="Arial Unicode MS" pitchFamily="34" charset="-128"/>
                <a:ea typeface="Arial Unicode MS" pitchFamily="34" charset="-128"/>
                <a:cs typeface="Arial Unicode MS" pitchFamily="34" charset="-128"/>
              </a:rPr>
              <a:t>18-24 </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Men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ki</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jan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Jezikri</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te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fèt</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Mari,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manman</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Jezi</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te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fiyanse</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avèk</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Jozèf</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Anvan</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menm</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yo</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te antre nan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kay</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ansanm</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Mari vin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twouve</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l' ansent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pa</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pouvwa</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Sentespri</a:t>
            </a:r>
            <a:r>
              <a:rPr lang="fr-FR"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endParaRPr lang="en-US" sz="3600" b="1" dirty="0" smtClean="0">
              <a:solidFill>
                <a:schemeClr val="accent3">
                  <a:lumMod val="40000"/>
                  <a:lumOff val="60000"/>
                </a:schemeClr>
              </a:solidFill>
              <a:latin typeface="Arial Unicode MS" pitchFamily="34" charset="-128"/>
              <a:ea typeface="Arial Unicode MS" pitchFamily="34" charset="-128"/>
              <a:cs typeface="Arial Unicode MS" pitchFamily="34" charset="-128"/>
            </a:endParaRPr>
          </a:p>
          <a:p>
            <a:pPr algn="just"/>
            <a:r>
              <a:rPr lang="fr-FR" sz="3600" b="1" baseline="30000" dirty="0" smtClean="0">
                <a:solidFill>
                  <a:schemeClr val="tx2">
                    <a:lumMod val="75000"/>
                  </a:schemeClr>
                </a:solidFill>
                <a:latin typeface="Arial Unicode MS" pitchFamily="34" charset="-128"/>
                <a:ea typeface="Arial Unicode MS" pitchFamily="34" charset="-128"/>
                <a:cs typeface="Arial Unicode MS" pitchFamily="34" charset="-128"/>
              </a:rPr>
              <a:t>19 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Jozèf</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fiyanse</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 l' la, te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yon</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nonm</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debyen</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 Li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pa</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 t'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vle</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fè</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eskandal</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ak</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 sa. Li te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vle</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kase</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fiyansaj</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 la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san</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 bri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san</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75000"/>
                  </a:schemeClr>
                </a:solidFill>
                <a:latin typeface="Arial Unicode MS" pitchFamily="34" charset="-128"/>
                <a:ea typeface="Arial Unicode MS" pitchFamily="34" charset="-128"/>
                <a:cs typeface="Arial Unicode MS" pitchFamily="34" charset="-128"/>
              </a:rPr>
              <a:t>kont</a:t>
            </a:r>
            <a:r>
              <a:rPr lang="fr-FR" sz="3600" b="1" dirty="0" smtClean="0">
                <a:solidFill>
                  <a:schemeClr val="tx2">
                    <a:lumMod val="75000"/>
                  </a:schemeClr>
                </a:solidFill>
                <a:latin typeface="Arial Unicode MS" pitchFamily="34" charset="-128"/>
                <a:ea typeface="Arial Unicode MS" pitchFamily="34" charset="-128"/>
                <a:cs typeface="Arial Unicode MS" pitchFamily="34" charset="-128"/>
              </a:rPr>
              <a:t>.</a:t>
            </a:r>
            <a:endParaRPr lang="en-US" sz="3600" b="1" dirty="0" smtClean="0">
              <a:solidFill>
                <a:schemeClr val="tx2">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0"/>
            <a:ext cx="8458200" cy="5143500"/>
          </a:xfrm>
        </p:spPr>
        <p:txBody>
          <a:bodyPr>
            <a:normAutofit/>
          </a:bodyPr>
          <a:lstStyle/>
          <a:p>
            <a:pPr algn="just"/>
            <a:r>
              <a:rPr lang="fr-FR" sz="4000" b="1" baseline="30000" dirty="0" smtClean="0">
                <a:solidFill>
                  <a:schemeClr val="accent3">
                    <a:lumMod val="40000"/>
                    <a:lumOff val="60000"/>
                  </a:schemeClr>
                </a:solidFill>
                <a:latin typeface="Arial Unicode MS" pitchFamily="34" charset="-128"/>
                <a:ea typeface="Arial Unicode MS" pitchFamily="34" charset="-128"/>
                <a:cs typeface="Arial Unicode MS" pitchFamily="34" charset="-128"/>
              </a:rPr>
              <a:t>20</a:t>
            </a:r>
            <a:r>
              <a:rPr lang="fr-FR" sz="4000" b="1" baseline="30000"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Li t'</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ap</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kalkile</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sou jan li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tapral</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fè</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sa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lè</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li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wè</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yon</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zanj</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Bondye</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parèt</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devan</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li nan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dòmi</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Zanj</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lan</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di li: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Jozèf</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pitit</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pitit</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David, ou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pa</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bezwen</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pè</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pran</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Mari pou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madanm</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ou.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Paske</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pitit</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l'</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ap</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pote a se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travay</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Sentespri</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a:t>
            </a:r>
            <a:endParaRPr lang="en-US"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0"/>
            <a:ext cx="8458200" cy="5143500"/>
          </a:xfrm>
        </p:spPr>
        <p:txBody>
          <a:bodyPr>
            <a:normAutofit/>
          </a:bodyPr>
          <a:lstStyle/>
          <a:p>
            <a:pPr algn="just"/>
            <a:r>
              <a:rPr lang="fr-FR" sz="4000" b="1" baseline="30000" dirty="0" smtClean="0">
                <a:solidFill>
                  <a:schemeClr val="accent3">
                    <a:lumMod val="40000"/>
                    <a:lumOff val="60000"/>
                  </a:schemeClr>
                </a:solidFill>
                <a:latin typeface="Arial Unicode MS" pitchFamily="34" charset="-128"/>
                <a:ea typeface="Arial Unicode MS" pitchFamily="34" charset="-128"/>
                <a:cs typeface="Arial Unicode MS" pitchFamily="34" charset="-128"/>
              </a:rPr>
              <a:t>21</a:t>
            </a:r>
            <a:r>
              <a:rPr lang="fr-FR" sz="4000" b="1" baseline="30000"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Li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pral</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fè</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yon</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pitit</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gason</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Wa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rele</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l'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Jezi</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Se li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menm</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ki</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pral</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delivre</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pèp</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li a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anba</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peche</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l'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yo</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a:t>
            </a:r>
            <a:endParaRPr lang="en-US"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endParaRPr>
          </a:p>
          <a:p>
            <a:pPr algn="just"/>
            <a:r>
              <a:rPr lang="fr-FR" sz="4000" b="1" baseline="30000" dirty="0" smtClean="0">
                <a:solidFill>
                  <a:schemeClr val="tx2">
                    <a:lumMod val="75000"/>
                  </a:schemeClr>
                </a:solidFill>
                <a:latin typeface="Arial Unicode MS" pitchFamily="34" charset="-128"/>
                <a:ea typeface="Arial Unicode MS" pitchFamily="34" charset="-128"/>
                <a:cs typeface="Arial Unicode MS" pitchFamily="34" charset="-128"/>
              </a:rPr>
              <a:t>22 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Tou</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sa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pase</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konsa</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pou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pawòl</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Bondye</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te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mete</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nan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bouch</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pwofèt</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la te ka rive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vre</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Men sa l' te di</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a:t>
            </a:r>
            <a:endParaRPr lang="en-US" sz="4000" b="1" dirty="0" smtClean="0">
              <a:solidFill>
                <a:schemeClr val="tx2">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0"/>
            <a:ext cx="8458200" cy="5143500"/>
          </a:xfrm>
        </p:spPr>
        <p:txBody>
          <a:bodyPr>
            <a:normAutofit/>
          </a:bodyPr>
          <a:lstStyle/>
          <a:p>
            <a:pPr algn="just"/>
            <a:r>
              <a:rPr lang="fr-FR" sz="4000" b="1" baseline="30000" dirty="0" smtClean="0">
                <a:solidFill>
                  <a:schemeClr val="accent3">
                    <a:lumMod val="40000"/>
                    <a:lumOff val="60000"/>
                  </a:schemeClr>
                </a:solidFill>
                <a:latin typeface="Arial Unicode MS" pitchFamily="34" charset="-128"/>
                <a:ea typeface="Arial Unicode MS" pitchFamily="34" charset="-128"/>
                <a:cs typeface="Arial Unicode MS" pitchFamily="34" charset="-128"/>
              </a:rPr>
              <a:t>23</a:t>
            </a:r>
            <a:r>
              <a:rPr lang="fr-FR" sz="4000" b="1" baseline="30000"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Men li,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jenn</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fi a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pral</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ansent, li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pral</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fè</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yon</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pitit</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gason</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y'a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rele</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l'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Emannwèl</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(Non sa a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vle</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di: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Bondye</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avèk</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3">
                    <a:lumMod val="40000"/>
                    <a:lumOff val="60000"/>
                  </a:schemeClr>
                </a:solidFill>
                <a:latin typeface="Arial Unicode MS" pitchFamily="34" charset="-128"/>
                <a:ea typeface="Arial Unicode MS" pitchFamily="34" charset="-128"/>
                <a:cs typeface="Arial Unicode MS" pitchFamily="34" charset="-128"/>
              </a:rPr>
              <a:t>nou</a:t>
            </a:r>
            <a:r>
              <a:rPr lang="fr-FR"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rPr>
              <a:t>.)</a:t>
            </a:r>
            <a:endParaRPr lang="en-US" sz="4000" b="1" dirty="0" smtClean="0">
              <a:solidFill>
                <a:schemeClr val="accent3">
                  <a:lumMod val="40000"/>
                  <a:lumOff val="60000"/>
                </a:schemeClr>
              </a:solidFill>
              <a:latin typeface="Arial Unicode MS" pitchFamily="34" charset="-128"/>
              <a:ea typeface="Arial Unicode MS" pitchFamily="34" charset="-128"/>
              <a:cs typeface="Arial Unicode MS" pitchFamily="34" charset="-128"/>
            </a:endParaRPr>
          </a:p>
          <a:p>
            <a:pPr algn="just"/>
            <a:r>
              <a:rPr lang="fr-FR" sz="4000" b="1" baseline="30000" dirty="0" smtClean="0">
                <a:solidFill>
                  <a:schemeClr val="tx2">
                    <a:lumMod val="75000"/>
                  </a:schemeClr>
                </a:solidFill>
                <a:latin typeface="Arial Unicode MS" pitchFamily="34" charset="-128"/>
                <a:ea typeface="Arial Unicode MS" pitchFamily="34" charset="-128"/>
                <a:cs typeface="Arial Unicode MS" pitchFamily="34" charset="-128"/>
              </a:rPr>
              <a:t>24 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Lè</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Jozèf</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leve</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nan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dòmi</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an, li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fè</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tou</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sa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zanj</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Bondye</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a te di l'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fè</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li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pran</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madanm</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li </a:t>
            </a:r>
            <a:r>
              <a:rPr lang="fr-FR" sz="4000" b="1" dirty="0" err="1" smtClean="0">
                <a:solidFill>
                  <a:schemeClr val="tx2">
                    <a:lumMod val="75000"/>
                  </a:schemeClr>
                </a:solidFill>
                <a:latin typeface="Arial Unicode MS" pitchFamily="34" charset="-128"/>
                <a:ea typeface="Arial Unicode MS" pitchFamily="34" charset="-128"/>
                <a:cs typeface="Arial Unicode MS" pitchFamily="34" charset="-128"/>
              </a:rPr>
              <a:t>lakay</a:t>
            </a:r>
            <a:r>
              <a:rPr lang="fr-FR" sz="4000" b="1" dirty="0" smtClean="0">
                <a:solidFill>
                  <a:schemeClr val="tx2">
                    <a:lumMod val="75000"/>
                  </a:schemeClr>
                </a:solidFill>
                <a:latin typeface="Arial Unicode MS" pitchFamily="34" charset="-128"/>
                <a:ea typeface="Arial Unicode MS" pitchFamily="34" charset="-128"/>
                <a:cs typeface="Arial Unicode MS" pitchFamily="34" charset="-128"/>
              </a:rPr>
              <a:t> li.</a:t>
            </a:r>
            <a:endParaRPr lang="en-US" sz="4000" b="1" dirty="0" smtClean="0">
              <a:solidFill>
                <a:schemeClr val="tx2">
                  <a:lumMod val="75000"/>
                </a:schemeClr>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p:txBody>
          <a:bodyPr/>
          <a:lstStyle/>
          <a:p>
            <a:endParaRPr lang="en-US" dirty="0"/>
          </a:p>
        </p:txBody>
      </p:sp>
      <p:pic>
        <p:nvPicPr>
          <p:cNvPr id="4" name="Picture 3" descr="071.JPG"/>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PRIÈRE D’INVOCATION</a:t>
            </a:r>
            <a:endParaRPr lang="en-US" dirty="0"/>
          </a:p>
        </p:txBody>
      </p:sp>
      <p:sp>
        <p:nvSpPr>
          <p:cNvPr id="3" name="Content Placeholder 2"/>
          <p:cNvSpPr>
            <a:spLocks noGrp="1"/>
          </p:cNvSpPr>
          <p:nvPr>
            <p:ph idx="1"/>
          </p:nvPr>
        </p:nvSpPr>
        <p:spPr>
          <a:xfrm>
            <a:off x="1676400" y="1085850"/>
            <a:ext cx="6858000" cy="1314450"/>
          </a:xfrm>
        </p:spPr>
        <p:txBody>
          <a:bodyPr/>
          <a:lstStyle/>
          <a:p>
            <a:pPr lvl="2"/>
            <a:endParaRPr lang="en-US" dirty="0"/>
          </a:p>
        </p:txBody>
      </p:sp>
      <p:pic>
        <p:nvPicPr>
          <p:cNvPr id="39938" name="Picture 2" descr="https://encrypted-tbn1.gstatic.com/images?q=tbn:ANd9GcTnTbOmIirwKE2PnHyDJTLSZ1jaAFBnzLOW_zaX4CdiR5Gvbztmpw"/>
          <p:cNvPicPr>
            <a:picLocks noChangeAspect="1" noChangeArrowheads="1"/>
          </p:cNvPicPr>
          <p:nvPr/>
        </p:nvPicPr>
        <p:blipFill>
          <a:blip r:embed="rId2" cstate="print"/>
          <a:srcRect/>
          <a:stretch>
            <a:fillRect/>
          </a:stretch>
        </p:blipFill>
        <p:spPr bwMode="auto">
          <a:xfrm>
            <a:off x="1676400" y="1085851"/>
            <a:ext cx="6858000" cy="1300163"/>
          </a:xfrm>
          <a:prstGeom prst="rect">
            <a:avLst/>
          </a:prstGeom>
          <a:noFill/>
        </p:spPr>
      </p:pic>
      <p:sp>
        <p:nvSpPr>
          <p:cNvPr id="5" name="TextBox 4"/>
          <p:cNvSpPr txBox="1"/>
          <p:nvPr/>
        </p:nvSpPr>
        <p:spPr>
          <a:xfrm>
            <a:off x="304800" y="2400300"/>
            <a:ext cx="8839200" cy="2862322"/>
          </a:xfrm>
          <a:prstGeom prst="rect">
            <a:avLst/>
          </a:prstGeom>
          <a:noFill/>
        </p:spPr>
        <p:txBody>
          <a:bodyPr wrap="square" rtlCol="0">
            <a:spAutoFit/>
          </a:bodyPr>
          <a:lstStyle/>
          <a:p>
            <a:pPr algn="just"/>
            <a:r>
              <a:rPr lang="fr-FR" sz="2000" b="1" i="1" dirty="0" smtClean="0">
                <a:solidFill>
                  <a:schemeClr val="tx1"/>
                </a:solidFill>
              </a:rPr>
              <a:t>Notre Père qui es aux cieux! Que ton nom soit sanctifié;</a:t>
            </a:r>
          </a:p>
          <a:p>
            <a:pPr algn="just"/>
            <a:r>
              <a:rPr lang="fr-FR" sz="2000" b="1" i="1" dirty="0" smtClean="0">
                <a:solidFill>
                  <a:schemeClr val="tx1"/>
                </a:solidFill>
              </a:rPr>
              <a:t>que ton règne vienne; que ta volonté soit faite sur la terre comme au ciel.</a:t>
            </a:r>
          </a:p>
          <a:p>
            <a:pPr algn="just"/>
            <a:r>
              <a:rPr lang="fr-FR" sz="2000" b="1" i="1" dirty="0" smtClean="0">
                <a:solidFill>
                  <a:schemeClr val="tx1"/>
                </a:solidFill>
              </a:rPr>
              <a:t>Donne-nous aujourd'hui notre pain quotidien;</a:t>
            </a:r>
          </a:p>
          <a:p>
            <a:pPr algn="just"/>
            <a:r>
              <a:rPr lang="fr-FR" sz="2000" b="1" i="1" dirty="0" smtClean="0">
                <a:solidFill>
                  <a:schemeClr val="tx1"/>
                </a:solidFill>
              </a:rPr>
              <a:t>pardonne-nous nos offenses, comme nous aussi nous pardonnons à ceux qui nous ont offensés;</a:t>
            </a:r>
          </a:p>
          <a:p>
            <a:pPr algn="just"/>
            <a:r>
              <a:rPr lang="fr-FR" sz="2000" b="1" i="1" dirty="0" smtClean="0">
                <a:solidFill>
                  <a:schemeClr val="tx1"/>
                </a:solidFill>
              </a:rPr>
              <a:t>ne nous induis pas en tentation, mais délivre-nous du malin. Car c'est à toi qu'appartiennent, dans tous les siècles, le règne, la puissance et la gloire. Amen!</a:t>
            </a:r>
            <a:endParaRPr lang="en-US" sz="2000" b="1" i="1" dirty="0">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0"/>
            <a:ext cx="8305800" cy="4925830"/>
          </a:xfrm>
        </p:spPr>
        <p:txBody>
          <a:bodyPr>
            <a:normAutofit fontScale="85000" lnSpcReduction="20000"/>
          </a:bodyPr>
          <a:lstStyle/>
          <a:p>
            <a:pPr algn="ctr">
              <a:buNone/>
            </a:pPr>
            <a:r>
              <a:rPr lang="fr-FR" b="1" u="sng" dirty="0" smtClean="0">
                <a:solidFill>
                  <a:schemeClr val="accent1">
                    <a:lumMod val="60000"/>
                    <a:lumOff val="40000"/>
                  </a:schemeClr>
                </a:solidFill>
                <a:latin typeface="Arial Rounded MT Bold" pitchFamily="34" charset="0"/>
              </a:rPr>
              <a:t>106 Kr CE Min Gnou bel </a:t>
            </a:r>
            <a:r>
              <a:rPr lang="fr-FR" b="1" u="sng" dirty="0" err="1" smtClean="0">
                <a:solidFill>
                  <a:schemeClr val="accent1">
                    <a:lumMod val="60000"/>
                    <a:lumOff val="40000"/>
                  </a:schemeClr>
                </a:solidFill>
                <a:latin typeface="Arial Rounded MT Bold" pitchFamily="34" charset="0"/>
              </a:rPr>
              <a:t>Istoua</a:t>
            </a:r>
            <a:r>
              <a:rPr lang="fr-FR" b="1" u="sng" dirty="0" smtClean="0">
                <a:latin typeface="Arial Rounded MT Bold" pitchFamily="34" charset="0"/>
              </a:rPr>
              <a:t/>
            </a:r>
            <a:br>
              <a:rPr lang="fr-FR" b="1" u="sng" dirty="0" smtClean="0">
                <a:latin typeface="Arial Rounded MT Bold" pitchFamily="34" charset="0"/>
              </a:rPr>
            </a:br>
            <a:r>
              <a:rPr lang="fr-FR" dirty="0" smtClean="0">
                <a:latin typeface="Arial Rounded MT Bold" pitchFamily="34" charset="0"/>
              </a:rPr>
              <a:t> </a:t>
            </a:r>
            <a:br>
              <a:rPr lang="fr-FR" dirty="0" smtClean="0">
                <a:latin typeface="Arial Rounded MT Bold" pitchFamily="34" charset="0"/>
              </a:rPr>
            </a:br>
            <a:r>
              <a:rPr lang="fr-FR" sz="3900" dirty="0" smtClean="0">
                <a:latin typeface="Arial Rounded MT Bold" pitchFamily="34" charset="0"/>
              </a:rPr>
              <a:t> 1.</a:t>
            </a:r>
            <a:br>
              <a:rPr lang="fr-FR" sz="3900" dirty="0" smtClean="0">
                <a:latin typeface="Arial Rounded MT Bold" pitchFamily="34" charset="0"/>
              </a:rPr>
            </a:br>
            <a:r>
              <a:rPr lang="fr-FR" sz="3900" dirty="0" smtClean="0">
                <a:latin typeface="Arial Rounded MT Bold" pitchFamily="34" charset="0"/>
              </a:rPr>
              <a:t> Min gnou </a:t>
            </a:r>
            <a:r>
              <a:rPr lang="fr-FR" sz="3900" dirty="0" err="1" smtClean="0">
                <a:latin typeface="Arial Rounded MT Bold" pitchFamily="34" charset="0"/>
              </a:rPr>
              <a:t>bèl</a:t>
            </a:r>
            <a:r>
              <a:rPr lang="fr-FR" sz="3900" dirty="0" smtClean="0">
                <a:latin typeface="Arial Rounded MT Bold" pitchFamily="34" charset="0"/>
              </a:rPr>
              <a:t> </a:t>
            </a:r>
            <a:r>
              <a:rPr lang="fr-FR" sz="3900" dirty="0" err="1" smtClean="0">
                <a:latin typeface="Arial Rounded MT Bold" pitchFamily="34" charset="0"/>
              </a:rPr>
              <a:t>istoua</a:t>
            </a:r>
            <a:r>
              <a:rPr lang="fr-FR" sz="3900" dirty="0" smtClean="0">
                <a:latin typeface="Arial Rounded MT Bold" pitchFamily="34" charset="0"/>
              </a:rPr>
              <a:t>:</a:t>
            </a:r>
            <a:endParaRPr lang="en-US" sz="3900" dirty="0" smtClean="0">
              <a:latin typeface="Arial Rounded MT Bold" pitchFamily="34" charset="0"/>
            </a:endParaRPr>
          </a:p>
          <a:p>
            <a:pPr algn="ctr">
              <a:buNone/>
            </a:pPr>
            <a:r>
              <a:rPr lang="fr-FR" sz="3900" dirty="0" smtClean="0">
                <a:latin typeface="Arial Rounded MT Bold" pitchFamily="34" charset="0"/>
              </a:rPr>
              <a:t>Kris té </a:t>
            </a:r>
            <a:r>
              <a:rPr lang="fr-FR" sz="3900" dirty="0" err="1" smtClean="0">
                <a:latin typeface="Arial Rounded MT Bold" pitchFamily="34" charset="0"/>
              </a:rPr>
              <a:t>kité</a:t>
            </a:r>
            <a:r>
              <a:rPr lang="fr-FR" sz="3900" dirty="0" smtClean="0">
                <a:latin typeface="Arial Rounded MT Bold" pitchFamily="34" charset="0"/>
              </a:rPr>
              <a:t> tout </a:t>
            </a:r>
            <a:r>
              <a:rPr lang="fr-FR" sz="3900" dirty="0" err="1" smtClean="0">
                <a:latin typeface="Arial Rounded MT Bold" pitchFamily="34" charset="0"/>
              </a:rPr>
              <a:t>gloua</a:t>
            </a:r>
            <a:r>
              <a:rPr lang="fr-FR" sz="3900" dirty="0" smtClean="0">
                <a:latin typeface="Arial Rounded MT Bold" pitchFamily="34" charset="0"/>
              </a:rPr>
              <a:t/>
            </a:r>
            <a:br>
              <a:rPr lang="fr-FR" sz="3900" dirty="0" smtClean="0">
                <a:latin typeface="Arial Rounded MT Bold" pitchFamily="34" charset="0"/>
              </a:rPr>
            </a:br>
            <a:r>
              <a:rPr lang="fr-FR" sz="3900" dirty="0" smtClean="0">
                <a:latin typeface="Arial Rounded MT Bold" pitchFamily="34" charset="0"/>
              </a:rPr>
              <a:t> Li té </a:t>
            </a:r>
            <a:r>
              <a:rPr lang="fr-FR" sz="3900" dirty="0" err="1" smtClean="0">
                <a:latin typeface="Arial Rounded MT Bold" pitchFamily="34" charset="0"/>
              </a:rPr>
              <a:t>konnin</a:t>
            </a:r>
            <a:r>
              <a:rPr lang="fr-FR" sz="3900" dirty="0" smtClean="0">
                <a:latin typeface="Arial Rounded MT Bold" pitchFamily="34" charset="0"/>
              </a:rPr>
              <a:t> nan </a:t>
            </a:r>
            <a:r>
              <a:rPr lang="fr-FR" sz="3900" dirty="0" err="1" smtClean="0">
                <a:latin typeface="Arial Rounded MT Bold" pitchFamily="34" charset="0"/>
              </a:rPr>
              <a:t>sièl</a:t>
            </a:r>
            <a:r>
              <a:rPr lang="fr-FR" sz="3900" dirty="0" smtClean="0">
                <a:latin typeface="Arial Rounded MT Bold" pitchFamily="34" charset="0"/>
              </a:rPr>
              <a:t>; </a:t>
            </a:r>
            <a:endParaRPr lang="en-US" sz="3900" dirty="0" smtClean="0">
              <a:latin typeface="Arial Rounded MT Bold" pitchFamily="34" charset="0"/>
            </a:endParaRPr>
          </a:p>
          <a:p>
            <a:pPr algn="ctr">
              <a:buNone/>
            </a:pPr>
            <a:r>
              <a:rPr lang="fr-FR" sz="3900" dirty="0" smtClean="0">
                <a:latin typeface="Arial Rounded MT Bold" pitchFamily="34" charset="0"/>
              </a:rPr>
              <a:t>Non Li: </a:t>
            </a:r>
            <a:r>
              <a:rPr lang="fr-FR" sz="3900" dirty="0" err="1" smtClean="0">
                <a:latin typeface="Arial Rounded MT Bold" pitchFamily="34" charset="0"/>
              </a:rPr>
              <a:t>Ema</a:t>
            </a:r>
            <a:r>
              <a:rPr lang="fr-FR" sz="3900" dirty="0" smtClean="0">
                <a:latin typeface="Arial Rounded MT Bold" pitchFamily="34" charset="0"/>
              </a:rPr>
              <a:t>-</a:t>
            </a:r>
            <a:r>
              <a:rPr lang="fr-FR" sz="3900" dirty="0" err="1" smtClean="0">
                <a:latin typeface="Arial Rounded MT Bold" pitchFamily="34" charset="0"/>
              </a:rPr>
              <a:t>nuèl</a:t>
            </a:r>
            <a:r>
              <a:rPr lang="fr-FR" sz="3900" dirty="0" smtClean="0">
                <a:latin typeface="Arial Rounded MT Bold" pitchFamily="34" charset="0"/>
              </a:rPr>
              <a:t>.</a:t>
            </a:r>
            <a:br>
              <a:rPr lang="fr-FR" sz="3900" dirty="0" smtClean="0">
                <a:latin typeface="Arial Rounded MT Bold" pitchFamily="34" charset="0"/>
              </a:rPr>
            </a:br>
            <a:r>
              <a:rPr lang="fr-FR" sz="3900" dirty="0" smtClean="0">
                <a:latin typeface="Arial Rounded MT Bold" pitchFamily="34" charset="0"/>
              </a:rPr>
              <a:t> </a:t>
            </a:r>
            <a:r>
              <a:rPr lang="fr-FR" sz="3900" dirty="0" err="1" smtClean="0">
                <a:latin typeface="Arial Rounded MT Bold" pitchFamily="34" charset="0"/>
              </a:rPr>
              <a:t>Lè</a:t>
            </a:r>
            <a:r>
              <a:rPr lang="fr-FR" sz="3900" dirty="0" smtClean="0">
                <a:latin typeface="Arial Rounded MT Bold" pitchFamily="34" charset="0"/>
              </a:rPr>
              <a:t>-l </a:t>
            </a:r>
            <a:r>
              <a:rPr lang="fr-FR" sz="3900" dirty="0" err="1" smtClean="0">
                <a:latin typeface="Arial Rounded MT Bold" pitchFamily="34" charset="0"/>
              </a:rPr>
              <a:t>fèt</a:t>
            </a:r>
            <a:r>
              <a:rPr lang="fr-FR" sz="3900" dirty="0" smtClean="0">
                <a:latin typeface="Arial Rounded MT Bold" pitchFamily="34" charset="0"/>
              </a:rPr>
              <a:t> nan </a:t>
            </a:r>
            <a:r>
              <a:rPr lang="fr-FR" sz="3900" dirty="0" err="1" smtClean="0">
                <a:latin typeface="Arial Rounded MT Bold" pitchFamily="34" charset="0"/>
              </a:rPr>
              <a:t>krèch</a:t>
            </a:r>
            <a:r>
              <a:rPr lang="fr-FR" sz="3900" dirty="0" smtClean="0">
                <a:latin typeface="Arial Rounded MT Bold" pitchFamily="34" charset="0"/>
              </a:rPr>
              <a:t> la, </a:t>
            </a:r>
            <a:br>
              <a:rPr lang="fr-FR" sz="3900" dirty="0" smtClean="0">
                <a:latin typeface="Arial Rounded MT Bold" pitchFamily="34" charset="0"/>
              </a:rPr>
            </a:br>
            <a:r>
              <a:rPr lang="fr-FR" sz="3900" dirty="0" smtClean="0">
                <a:latin typeface="Arial Rounded MT Bold" pitchFamily="34" charset="0"/>
              </a:rPr>
              <a:t> </a:t>
            </a:r>
            <a:r>
              <a:rPr lang="fr-FR" sz="3900" dirty="0" err="1" smtClean="0">
                <a:latin typeface="Arial Rounded MT Bold" pitchFamily="34" charset="0"/>
              </a:rPr>
              <a:t>Moun</a:t>
            </a:r>
            <a:r>
              <a:rPr lang="fr-FR" sz="3900" dirty="0" smtClean="0">
                <a:latin typeface="Arial Rounded MT Bold" pitchFamily="34" charset="0"/>
              </a:rPr>
              <a:t> </a:t>
            </a:r>
            <a:r>
              <a:rPr lang="fr-FR" sz="3900" dirty="0" err="1" smtClean="0">
                <a:latin typeface="Arial Rounded MT Bold" pitchFamily="34" charset="0"/>
              </a:rPr>
              <a:t>yo</a:t>
            </a:r>
            <a:r>
              <a:rPr lang="fr-FR" sz="3900" dirty="0" smtClean="0">
                <a:latin typeface="Arial Rounded MT Bold" pitchFamily="34" charset="0"/>
              </a:rPr>
              <a:t> pat </a:t>
            </a:r>
            <a:r>
              <a:rPr lang="fr-FR" sz="3900" dirty="0" err="1" smtClean="0">
                <a:latin typeface="Arial Rounded MT Bold" pitchFamily="34" charset="0"/>
              </a:rPr>
              <a:t>konprann</a:t>
            </a:r>
            <a:r>
              <a:rPr lang="fr-FR" sz="3900" dirty="0" smtClean="0">
                <a:latin typeface="Arial Rounded MT Bold" pitchFamily="34" charset="0"/>
              </a:rPr>
              <a:t> sa; </a:t>
            </a:r>
            <a:br>
              <a:rPr lang="fr-FR" sz="3900" dirty="0" smtClean="0">
                <a:latin typeface="Arial Rounded MT Bold" pitchFamily="34" charset="0"/>
              </a:rPr>
            </a:br>
            <a:r>
              <a:rPr lang="fr-FR" sz="3900" dirty="0" smtClean="0">
                <a:latin typeface="Arial Rounded MT Bold" pitchFamily="34" charset="0"/>
              </a:rPr>
              <a:t> Sou la </a:t>
            </a:r>
            <a:r>
              <a:rPr lang="fr-FR" sz="3900" dirty="0" err="1" smtClean="0">
                <a:latin typeface="Arial Rounded MT Bold" pitchFamily="34" charset="0"/>
              </a:rPr>
              <a:t>tè</a:t>
            </a:r>
            <a:r>
              <a:rPr lang="fr-FR" sz="3900" dirty="0" smtClean="0">
                <a:latin typeface="Arial Rounded MT Bold" pitchFamily="34" charset="0"/>
              </a:rPr>
              <a:t> li </a:t>
            </a:r>
            <a:r>
              <a:rPr lang="fr-FR" sz="3900" dirty="0" err="1" smtClean="0">
                <a:latin typeface="Arial Rounded MT Bold" pitchFamily="34" charset="0"/>
              </a:rPr>
              <a:t>pasé</a:t>
            </a:r>
            <a:r>
              <a:rPr lang="fr-FR" sz="3900" dirty="0" smtClean="0">
                <a:latin typeface="Arial Rounded MT Bold" pitchFamily="34" charset="0"/>
              </a:rPr>
              <a:t> </a:t>
            </a:r>
            <a:r>
              <a:rPr lang="fr-FR" sz="3900" dirty="0" err="1" smtClean="0">
                <a:latin typeface="Arial Rounded MT Bold" pitchFamily="34" charset="0"/>
              </a:rPr>
              <a:t>anpil</a:t>
            </a:r>
            <a:r>
              <a:rPr lang="fr-FR" sz="3900" dirty="0" smtClean="0">
                <a:latin typeface="Arial Rounded MT Bold" pitchFamily="34" charset="0"/>
              </a:rPr>
              <a:t> </a:t>
            </a:r>
            <a:r>
              <a:rPr lang="fr-FR" sz="3900" dirty="0" err="1" smtClean="0">
                <a:latin typeface="Arial Rounded MT Bold" pitchFamily="34" charset="0"/>
              </a:rPr>
              <a:t>traka</a:t>
            </a:r>
            <a:r>
              <a:rPr lang="fr-FR" sz="3900" dirty="0" smtClean="0">
                <a:latin typeface="Arial Rounded MT Bold" pitchFamily="34" charset="0"/>
              </a:rPr>
              <a:t>.</a:t>
            </a:r>
            <a:r>
              <a:rPr lang="fr-FR" dirty="0" smtClean="0">
                <a:latin typeface="Arial Rounded MT Bold" pitchFamily="34" charset="0"/>
              </a:rPr>
              <a:t/>
            </a:r>
            <a:br>
              <a:rPr lang="fr-FR" dirty="0" smtClean="0">
                <a:latin typeface="Arial Rounded MT Bold" pitchFamily="34" charset="0"/>
              </a:rPr>
            </a:br>
            <a:r>
              <a:rPr lang="fr-FR" dirty="0" smtClean="0">
                <a:latin typeface="Arial Rounded MT Bold" pitchFamily="34" charset="0"/>
              </a:rPr>
              <a:t> </a:t>
            </a:r>
            <a:br>
              <a:rPr lang="fr-FR" dirty="0" smtClean="0">
                <a:latin typeface="Arial Rounded MT Bold" pitchFamily="34" charset="0"/>
              </a:rPr>
            </a:b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0"/>
            <a:ext cx="8305800" cy="4925830"/>
          </a:xfrm>
        </p:spPr>
        <p:txBody>
          <a:bodyPr>
            <a:normAutofit/>
          </a:bodyPr>
          <a:lstStyle/>
          <a:p>
            <a:pPr marL="0" indent="0" algn="ctr">
              <a:buNone/>
            </a:pPr>
            <a:r>
              <a:rPr lang="fr-FR" sz="3600" dirty="0" err="1" smtClean="0">
                <a:solidFill>
                  <a:schemeClr val="accent1">
                    <a:lumMod val="60000"/>
                    <a:lumOff val="40000"/>
                  </a:schemeClr>
                </a:solidFill>
                <a:latin typeface="Arial Rounded MT Bold" pitchFamily="34" charset="0"/>
              </a:rPr>
              <a:t>Kè</a:t>
            </a:r>
            <a:r>
              <a:rPr lang="fr-FR" sz="3600" dirty="0" smtClean="0">
                <a:solidFill>
                  <a:schemeClr val="accent1">
                    <a:lumMod val="60000"/>
                    <a:lumOff val="40000"/>
                  </a:schemeClr>
                </a:solidFill>
                <a:latin typeface="Arial Rounded MT Bold" pitchFamily="34" charset="0"/>
              </a:rPr>
              <a:t>:</a:t>
            </a:r>
            <a:r>
              <a:rPr lang="fr-FR" sz="3600" dirty="0" smtClean="0">
                <a:latin typeface="Arial Rounded MT Bold" pitchFamily="34" charset="0"/>
              </a:rPr>
              <a:t/>
            </a:r>
            <a:br>
              <a:rPr lang="fr-FR" sz="3600" dirty="0" smtClean="0">
                <a:latin typeface="Arial Rounded MT Bold" pitchFamily="34" charset="0"/>
              </a:rPr>
            </a:br>
            <a:r>
              <a:rPr lang="fr-FR" sz="3600" dirty="0" smtClean="0">
                <a:solidFill>
                  <a:schemeClr val="accent2">
                    <a:lumMod val="40000"/>
                    <a:lumOff val="60000"/>
                  </a:schemeClr>
                </a:solidFill>
                <a:latin typeface="Arial Rounded MT Bold" pitchFamily="34" charset="0"/>
              </a:rPr>
              <a:t> A la m-</a:t>
            </a:r>
            <a:r>
              <a:rPr lang="fr-FR" sz="3600" dirty="0" err="1" smtClean="0">
                <a:solidFill>
                  <a:schemeClr val="accent2">
                    <a:lumMod val="40000"/>
                    <a:lumOff val="60000"/>
                  </a:schemeClr>
                </a:solidFill>
                <a:latin typeface="Arial Rounded MT Bold" pitchFamily="34" charset="0"/>
              </a:rPr>
              <a:t>rinmin</a:t>
            </a:r>
            <a:r>
              <a:rPr lang="fr-FR" sz="3600" dirty="0" smtClean="0">
                <a:solidFill>
                  <a:schemeClr val="accent2">
                    <a:lumMod val="40000"/>
                    <a:lumOff val="60000"/>
                  </a:schemeClr>
                </a:solidFill>
                <a:latin typeface="Arial Rounded MT Bold" pitchFamily="34" charset="0"/>
              </a:rPr>
              <a:t> Li, </a:t>
            </a:r>
            <a:r>
              <a:rPr lang="fr-FR" sz="3600" dirty="0" err="1" smtClean="0">
                <a:solidFill>
                  <a:schemeClr val="accent2">
                    <a:lumMod val="40000"/>
                    <a:lumOff val="60000"/>
                  </a:schemeClr>
                </a:solidFill>
                <a:latin typeface="Arial Rounded MT Bold" pitchFamily="34" charset="0"/>
              </a:rPr>
              <a:t>Mouin</a:t>
            </a:r>
            <a:r>
              <a:rPr lang="fr-FR" sz="3600" dirty="0" smtClean="0">
                <a:solidFill>
                  <a:schemeClr val="accent2">
                    <a:lumMod val="40000"/>
                    <a:lumOff val="60000"/>
                  </a:schemeClr>
                </a:solidFill>
                <a:latin typeface="Arial Rounded MT Bold" pitchFamily="34" charset="0"/>
              </a:rPr>
              <a:t> adoré Li! </a:t>
            </a:r>
          </a:p>
          <a:p>
            <a:pPr marL="0" indent="0" algn="ctr">
              <a:buNone/>
            </a:pPr>
            <a:r>
              <a:rPr lang="fr-FR" sz="3600" dirty="0" err="1" smtClean="0">
                <a:solidFill>
                  <a:schemeClr val="accent2">
                    <a:lumMod val="40000"/>
                    <a:lumOff val="60000"/>
                  </a:schemeClr>
                </a:solidFill>
                <a:latin typeface="Arial Rounded MT Bold" pitchFamily="34" charset="0"/>
              </a:rPr>
              <a:t>Jézu</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sé</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tou</a:t>
            </a:r>
            <a:r>
              <a:rPr lang="fr-FR" sz="3600" dirty="0" smtClean="0">
                <a:solidFill>
                  <a:schemeClr val="accent2">
                    <a:lumMod val="40000"/>
                    <a:lumOff val="60000"/>
                  </a:schemeClr>
                </a:solidFill>
                <a:latin typeface="Arial Rounded MT Bold" pitchFamily="34" charset="0"/>
              </a:rPr>
              <a:t> sa </a:t>
            </a:r>
            <a:r>
              <a:rPr lang="fr-FR" sz="3600" dirty="0" err="1" smtClean="0">
                <a:solidFill>
                  <a:schemeClr val="accent2">
                    <a:lumMod val="40000"/>
                    <a:lumOff val="60000"/>
                  </a:schemeClr>
                </a:solidFill>
                <a:latin typeface="Arial Rounded MT Bold" pitchFamily="34" charset="0"/>
              </a:rPr>
              <a:t>kè</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mouin</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bézouin</a:t>
            </a:r>
            <a:r>
              <a:rPr lang="fr-FR" sz="3600" dirty="0" smtClean="0">
                <a:solidFill>
                  <a:schemeClr val="accent2">
                    <a:lumMod val="40000"/>
                    <a:lumOff val="60000"/>
                  </a:schemeClr>
                </a:solidFill>
                <a:latin typeface="Arial Rounded MT Bold" pitchFamily="34" charset="0"/>
              </a:rPr>
              <a:t>. </a:t>
            </a:r>
            <a:br>
              <a:rPr lang="fr-FR" sz="3600" dirty="0" smtClean="0">
                <a:solidFill>
                  <a:schemeClr val="accent2">
                    <a:lumMod val="40000"/>
                    <a:lumOff val="60000"/>
                  </a:schemeClr>
                </a:solidFill>
                <a:latin typeface="Arial Rounded MT Bold" pitchFamily="34" charset="0"/>
              </a:rPr>
            </a:b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Gran</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Kréyatè</a:t>
            </a:r>
            <a:r>
              <a:rPr lang="fr-FR" sz="3600" dirty="0" smtClean="0">
                <a:solidFill>
                  <a:schemeClr val="accent2">
                    <a:lumMod val="40000"/>
                    <a:lumOff val="60000"/>
                  </a:schemeClr>
                </a:solidFill>
                <a:latin typeface="Arial Rounded MT Bold" pitchFamily="34" charset="0"/>
              </a:rPr>
              <a:t> a té </a:t>
            </a:r>
            <a:r>
              <a:rPr lang="fr-FR" sz="3600" dirty="0" err="1" smtClean="0">
                <a:solidFill>
                  <a:schemeClr val="accent2">
                    <a:lumMod val="40000"/>
                    <a:lumOff val="60000"/>
                  </a:schemeClr>
                </a:solidFill>
                <a:latin typeface="Arial Rounded MT Bold" pitchFamily="34" charset="0"/>
              </a:rPr>
              <a:t>vi-n</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Sovè</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mouin</a:t>
            </a:r>
            <a:r>
              <a:rPr lang="fr-FR" sz="3600" dirty="0" smtClean="0">
                <a:solidFill>
                  <a:schemeClr val="accent2">
                    <a:lumMod val="40000"/>
                    <a:lumOff val="60000"/>
                  </a:schemeClr>
                </a:solidFill>
                <a:latin typeface="Arial Rounded MT Bold" pitchFamily="34" charset="0"/>
              </a:rPr>
              <a:t>; </a:t>
            </a:r>
            <a:br>
              <a:rPr lang="fr-FR" sz="3600" dirty="0" smtClean="0">
                <a:solidFill>
                  <a:schemeClr val="accent2">
                    <a:lumMod val="40000"/>
                    <a:lumOff val="60000"/>
                  </a:schemeClr>
                </a:solidFill>
                <a:latin typeface="Arial Rounded MT Bold" pitchFamily="34" charset="0"/>
              </a:rPr>
            </a:b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Mouin</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konnin</a:t>
            </a:r>
            <a:r>
              <a:rPr lang="fr-FR" sz="3600" dirty="0" smtClean="0">
                <a:solidFill>
                  <a:schemeClr val="accent2">
                    <a:lumMod val="40000"/>
                    <a:lumOff val="60000"/>
                  </a:schemeClr>
                </a:solidFill>
                <a:latin typeface="Arial Rounded MT Bold" pitchFamily="34" charset="0"/>
              </a:rPr>
              <a:t> </a:t>
            </a:r>
          </a:p>
          <a:p>
            <a:pPr algn="ctr">
              <a:buNone/>
            </a:pPr>
            <a:r>
              <a:rPr lang="fr-FR" sz="3600" dirty="0" smtClean="0">
                <a:solidFill>
                  <a:schemeClr val="accent2">
                    <a:lumMod val="40000"/>
                    <a:lumOff val="60000"/>
                  </a:schemeClr>
                </a:solidFill>
                <a:latin typeface="Arial Rounded MT Bold" pitchFamily="34" charset="0"/>
              </a:rPr>
              <a:t>Bon-Dieu nan </a:t>
            </a:r>
            <a:r>
              <a:rPr lang="fr-FR" sz="3600" dirty="0" err="1" smtClean="0">
                <a:solidFill>
                  <a:schemeClr val="accent2">
                    <a:lumMod val="40000"/>
                    <a:lumOff val="60000"/>
                  </a:schemeClr>
                </a:solidFill>
                <a:latin typeface="Arial Rounded MT Bold" pitchFamily="34" charset="0"/>
              </a:rPr>
              <a:t>Jézu</a:t>
            </a:r>
            <a:r>
              <a:rPr lang="fr-FR" sz="3600" dirty="0" smtClean="0">
                <a:solidFill>
                  <a:schemeClr val="accent2">
                    <a:lumMod val="40000"/>
                    <a:lumOff val="60000"/>
                  </a:schemeClr>
                </a:solidFill>
                <a:latin typeface="Arial Rounded MT Bold" pitchFamily="34" charset="0"/>
              </a:rPr>
              <a:t>-</a:t>
            </a:r>
            <a:r>
              <a:rPr lang="fr-FR" sz="3600" dirty="0" err="1" smtClean="0">
                <a:solidFill>
                  <a:schemeClr val="accent2">
                    <a:lumMod val="40000"/>
                    <a:lumOff val="60000"/>
                  </a:schemeClr>
                </a:solidFill>
                <a:latin typeface="Arial Rounded MT Bold" pitchFamily="34" charset="0"/>
              </a:rPr>
              <a:t>Kri</a:t>
            </a:r>
            <a:r>
              <a:rPr lang="fr-FR" sz="3600" dirty="0" smtClean="0">
                <a:solidFill>
                  <a:schemeClr val="accent2">
                    <a:lumMod val="40000"/>
                    <a:lumOff val="60000"/>
                  </a:schemeClr>
                </a:solidFill>
                <a:latin typeface="Arial Rounded MT Bold" pitchFamily="34" charset="0"/>
              </a:rPr>
              <a:t>.</a:t>
            </a:r>
            <a:r>
              <a:rPr lang="fr-FR" dirty="0" smtClean="0">
                <a:latin typeface="Arial Rounded MT Bold" pitchFamily="34" charset="0"/>
              </a:rPr>
              <a:t/>
            </a:r>
            <a:br>
              <a:rPr lang="fr-FR" dirty="0" smtClean="0">
                <a:latin typeface="Arial Rounded MT Bold" pitchFamily="34" charset="0"/>
              </a:rPr>
            </a:b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0"/>
            <a:ext cx="8305800" cy="4925830"/>
          </a:xfrm>
        </p:spPr>
        <p:txBody>
          <a:bodyPr>
            <a:normAutofit fontScale="85000" lnSpcReduction="20000"/>
          </a:bodyPr>
          <a:lstStyle/>
          <a:p>
            <a:pPr algn="ctr">
              <a:buNone/>
            </a:pPr>
            <a:r>
              <a:rPr lang="fr-FR" dirty="0" smtClean="0">
                <a:solidFill>
                  <a:schemeClr val="accent1">
                    <a:lumMod val="60000"/>
                    <a:lumOff val="40000"/>
                  </a:schemeClr>
                </a:solidFill>
                <a:latin typeface="Arial Rounded MT Bold" pitchFamily="34" charset="0"/>
              </a:rPr>
              <a:t>2.</a:t>
            </a:r>
            <a:r>
              <a:rPr lang="fr-FR" dirty="0" smtClean="0">
                <a:latin typeface="Arial Rounded MT Bold" pitchFamily="34" charset="0"/>
              </a:rPr>
              <a:t/>
            </a:r>
            <a:br>
              <a:rPr lang="fr-FR" dirty="0" smtClean="0">
                <a:latin typeface="Arial Rounded MT Bold" pitchFamily="34" charset="0"/>
              </a:rPr>
            </a:br>
            <a:r>
              <a:rPr lang="fr-FR" sz="3900" dirty="0" smtClean="0">
                <a:latin typeface="Arial Rounded MT Bold" pitchFamily="34" charset="0"/>
              </a:rPr>
              <a:t> Li té </a:t>
            </a:r>
            <a:r>
              <a:rPr lang="fr-FR" sz="3900" dirty="0" err="1" smtClean="0">
                <a:latin typeface="Arial Rounded MT Bold" pitchFamily="34" charset="0"/>
              </a:rPr>
              <a:t>umilié</a:t>
            </a:r>
            <a:r>
              <a:rPr lang="fr-FR" sz="3900" dirty="0" smtClean="0">
                <a:latin typeface="Arial Rounded MT Bold" pitchFamily="34" charset="0"/>
              </a:rPr>
              <a:t>-l </a:t>
            </a:r>
            <a:endParaRPr lang="fr-FR" sz="3900" dirty="0" smtClean="0">
              <a:latin typeface="Arial Rounded MT Bold" pitchFamily="34" charset="0"/>
            </a:endParaRPr>
          </a:p>
          <a:p>
            <a:pPr algn="ctr">
              <a:buNone/>
            </a:pPr>
            <a:r>
              <a:rPr lang="fr-FR" sz="3900" dirty="0" smtClean="0">
                <a:latin typeface="Arial Rounded MT Bold" pitchFamily="34" charset="0"/>
              </a:rPr>
              <a:t>pou </a:t>
            </a:r>
            <a:r>
              <a:rPr lang="fr-FR" sz="3900" dirty="0" err="1" smtClean="0">
                <a:latin typeface="Arial Rounded MT Bold" pitchFamily="34" charset="0"/>
              </a:rPr>
              <a:t>nou</a:t>
            </a:r>
            <a:r>
              <a:rPr lang="fr-FR" sz="3900" dirty="0" smtClean="0">
                <a:latin typeface="Arial Rounded MT Bold" pitchFamily="34" charset="0"/>
              </a:rPr>
              <a:t> </a:t>
            </a:r>
            <a:r>
              <a:rPr lang="fr-FR" sz="3900" dirty="0" err="1" smtClean="0">
                <a:latin typeface="Arial Rounded MT Bold" pitchFamily="34" charset="0"/>
              </a:rPr>
              <a:t>kapab</a:t>
            </a:r>
            <a:r>
              <a:rPr lang="fr-FR" sz="3900" dirty="0" smtClean="0">
                <a:latin typeface="Arial Rounded MT Bold" pitchFamily="34" charset="0"/>
              </a:rPr>
              <a:t> </a:t>
            </a:r>
            <a:r>
              <a:rPr lang="fr-FR" sz="3900" dirty="0" err="1" smtClean="0">
                <a:latin typeface="Arial Rounded MT Bold" pitchFamily="34" charset="0"/>
              </a:rPr>
              <a:t>rachté</a:t>
            </a:r>
            <a:r>
              <a:rPr lang="fr-FR" sz="3900" dirty="0" smtClean="0">
                <a:latin typeface="Arial Rounded MT Bold" pitchFamily="34" charset="0"/>
              </a:rPr>
              <a:t>;</a:t>
            </a:r>
            <a:br>
              <a:rPr lang="fr-FR" sz="3900" dirty="0" smtClean="0">
                <a:latin typeface="Arial Rounded MT Bold" pitchFamily="34" charset="0"/>
              </a:rPr>
            </a:br>
            <a:r>
              <a:rPr lang="fr-FR" sz="3900" dirty="0" smtClean="0">
                <a:latin typeface="Arial Rounded MT Bold" pitchFamily="34" charset="0"/>
              </a:rPr>
              <a:t> </a:t>
            </a:r>
            <a:r>
              <a:rPr lang="fr-FR" sz="3900" dirty="0" err="1" smtClean="0">
                <a:latin typeface="Arial Rounded MT Bold" pitchFamily="34" charset="0"/>
              </a:rPr>
              <a:t>Lè</a:t>
            </a:r>
            <a:r>
              <a:rPr lang="fr-FR" sz="3900" dirty="0" smtClean="0">
                <a:latin typeface="Arial Rounded MT Bold" pitchFamily="34" charset="0"/>
              </a:rPr>
              <a:t> </a:t>
            </a:r>
            <a:r>
              <a:rPr lang="fr-FR" sz="3900" dirty="0" err="1" smtClean="0">
                <a:latin typeface="Arial Rounded MT Bold" pitchFamily="34" charset="0"/>
              </a:rPr>
              <a:t>nou</a:t>
            </a:r>
            <a:r>
              <a:rPr lang="fr-FR" sz="3900" dirty="0" smtClean="0">
                <a:latin typeface="Arial Rounded MT Bold" pitchFamily="34" charset="0"/>
              </a:rPr>
              <a:t> té nan </a:t>
            </a:r>
            <a:r>
              <a:rPr lang="fr-FR" sz="3900" dirty="0" err="1" smtClean="0">
                <a:latin typeface="Arial Rounded MT Bold" pitchFamily="34" charset="0"/>
              </a:rPr>
              <a:t>fè</a:t>
            </a:r>
            <a:r>
              <a:rPr lang="fr-FR" sz="3900" dirty="0" smtClean="0">
                <a:latin typeface="Arial Rounded MT Bold" pitchFamily="34" charset="0"/>
              </a:rPr>
              <a:t> noua, </a:t>
            </a:r>
            <a:endParaRPr lang="en-US" sz="3900" dirty="0" smtClean="0">
              <a:latin typeface="Arial Rounded MT Bold" pitchFamily="34" charset="0"/>
            </a:endParaRPr>
          </a:p>
          <a:p>
            <a:pPr algn="ctr">
              <a:buNone/>
            </a:pPr>
            <a:r>
              <a:rPr lang="fr-FR" sz="3900" dirty="0" err="1" smtClean="0">
                <a:latin typeface="Arial Rounded MT Bold" pitchFamily="34" charset="0"/>
              </a:rPr>
              <a:t>lè</a:t>
            </a:r>
            <a:r>
              <a:rPr lang="fr-FR" sz="3900" dirty="0" smtClean="0">
                <a:latin typeface="Arial Rounded MT Bold" pitchFamily="34" charset="0"/>
              </a:rPr>
              <a:t> </a:t>
            </a:r>
            <a:r>
              <a:rPr lang="fr-FR" sz="3900" dirty="0" err="1" smtClean="0">
                <a:latin typeface="Arial Rounded MT Bold" pitchFamily="34" charset="0"/>
              </a:rPr>
              <a:t>nou</a:t>
            </a:r>
            <a:r>
              <a:rPr lang="fr-FR" sz="3900" dirty="0" smtClean="0">
                <a:latin typeface="Arial Rounded MT Bold" pitchFamily="34" charset="0"/>
              </a:rPr>
              <a:t> té </a:t>
            </a:r>
            <a:r>
              <a:rPr lang="fr-FR" sz="3900" dirty="0" err="1" smtClean="0">
                <a:latin typeface="Arial Rounded MT Bold" pitchFamily="34" charset="0"/>
              </a:rPr>
              <a:t>san</a:t>
            </a:r>
            <a:r>
              <a:rPr lang="fr-FR" sz="3900" dirty="0" smtClean="0">
                <a:latin typeface="Arial Rounded MT Bold" pitchFamily="34" charset="0"/>
              </a:rPr>
              <a:t> </a:t>
            </a:r>
            <a:r>
              <a:rPr lang="fr-FR" sz="3900" dirty="0" err="1" smtClean="0">
                <a:latin typeface="Arial Rounded MT Bold" pitchFamily="34" charset="0"/>
              </a:rPr>
              <a:t>éspoua</a:t>
            </a:r>
            <a:r>
              <a:rPr lang="fr-FR" sz="3900" dirty="0" smtClean="0">
                <a:latin typeface="Arial Rounded MT Bold" pitchFamily="34" charset="0"/>
              </a:rPr>
              <a:t>,</a:t>
            </a:r>
            <a:br>
              <a:rPr lang="fr-FR" sz="3900" dirty="0" smtClean="0">
                <a:latin typeface="Arial Rounded MT Bold" pitchFamily="34" charset="0"/>
              </a:rPr>
            </a:br>
            <a:r>
              <a:rPr lang="fr-FR" sz="3900" dirty="0" smtClean="0">
                <a:latin typeface="Arial Rounded MT Bold" pitchFamily="34" charset="0"/>
              </a:rPr>
              <a:t> Bon-Dieu nan gras li </a:t>
            </a:r>
            <a:br>
              <a:rPr lang="fr-FR" sz="3900" dirty="0" smtClean="0">
                <a:latin typeface="Arial Rounded MT Bold" pitchFamily="34" charset="0"/>
              </a:rPr>
            </a:br>
            <a:r>
              <a:rPr lang="fr-FR" sz="3900" dirty="0" smtClean="0">
                <a:latin typeface="Arial Rounded MT Bold" pitchFamily="34" charset="0"/>
              </a:rPr>
              <a:t> Té </a:t>
            </a:r>
            <a:r>
              <a:rPr lang="fr-FR" sz="3900" dirty="0" err="1" smtClean="0">
                <a:latin typeface="Arial Rounded MT Bold" pitchFamily="34" charset="0"/>
              </a:rPr>
              <a:t>kité</a:t>
            </a:r>
            <a:r>
              <a:rPr lang="fr-FR" sz="3900" dirty="0" smtClean="0">
                <a:latin typeface="Arial Rounded MT Bold" pitchFamily="34" charset="0"/>
              </a:rPr>
              <a:t> tout </a:t>
            </a:r>
            <a:r>
              <a:rPr lang="fr-FR" sz="3900" dirty="0" err="1" smtClean="0">
                <a:latin typeface="Arial Rounded MT Bold" pitchFamily="34" charset="0"/>
              </a:rPr>
              <a:t>gloua</a:t>
            </a:r>
            <a:r>
              <a:rPr lang="fr-FR" sz="3900" dirty="0" smtClean="0">
                <a:latin typeface="Arial Rounded MT Bold" pitchFamily="34" charset="0"/>
              </a:rPr>
              <a:t> li; </a:t>
            </a:r>
            <a:br>
              <a:rPr lang="fr-FR" sz="3900" dirty="0" smtClean="0">
                <a:latin typeface="Arial Rounded MT Bold" pitchFamily="34" charset="0"/>
              </a:rPr>
            </a:br>
            <a:r>
              <a:rPr lang="fr-FR" sz="3900" dirty="0" smtClean="0">
                <a:latin typeface="Arial Rounded MT Bold" pitchFamily="34" charset="0"/>
              </a:rPr>
              <a:t>Li té vin </a:t>
            </a:r>
            <a:r>
              <a:rPr lang="fr-FR" sz="3900" dirty="0" err="1" smtClean="0">
                <a:latin typeface="Arial Rounded MT Bold" pitchFamily="34" charset="0"/>
              </a:rPr>
              <a:t>chaché</a:t>
            </a:r>
            <a:r>
              <a:rPr lang="fr-FR" sz="3900" dirty="0" smtClean="0">
                <a:latin typeface="Arial Rounded MT Bold" pitchFamily="34" charset="0"/>
              </a:rPr>
              <a:t> </a:t>
            </a:r>
            <a:endParaRPr lang="fr-FR" sz="3900" dirty="0" smtClean="0">
              <a:latin typeface="Arial Rounded MT Bold" pitchFamily="34" charset="0"/>
            </a:endParaRPr>
          </a:p>
          <a:p>
            <a:pPr algn="ctr">
              <a:buNone/>
            </a:pPr>
            <a:r>
              <a:rPr lang="fr-FR" sz="3900" dirty="0" smtClean="0">
                <a:latin typeface="Arial Rounded MT Bold" pitchFamily="34" charset="0"/>
              </a:rPr>
              <a:t>é </a:t>
            </a:r>
            <a:r>
              <a:rPr lang="fr-FR" sz="3900" dirty="0" err="1" smtClean="0">
                <a:latin typeface="Arial Rounded MT Bold" pitchFamily="34" charset="0"/>
              </a:rPr>
              <a:t>sové</a:t>
            </a:r>
            <a:r>
              <a:rPr lang="fr-FR" sz="3900" dirty="0" smtClean="0">
                <a:latin typeface="Arial Rounded MT Bold" pitchFamily="34" charset="0"/>
              </a:rPr>
              <a:t> </a:t>
            </a:r>
            <a:r>
              <a:rPr lang="fr-FR" sz="3900" dirty="0" err="1" smtClean="0">
                <a:latin typeface="Arial Rounded MT Bold" pitchFamily="34" charset="0"/>
              </a:rPr>
              <a:t>nanm</a:t>
            </a:r>
            <a:r>
              <a:rPr lang="fr-FR" sz="3900" dirty="0" smtClean="0">
                <a:latin typeface="Arial Rounded MT Bold" pitchFamily="34" charset="0"/>
              </a:rPr>
              <a:t> </a:t>
            </a:r>
            <a:r>
              <a:rPr lang="fr-FR" sz="3900" dirty="0" err="1" smtClean="0">
                <a:latin typeface="Arial Rounded MT Bold" pitchFamily="34" charset="0"/>
              </a:rPr>
              <a:t>mouin</a:t>
            </a:r>
            <a:r>
              <a:rPr lang="fr-FR" sz="3900" dirty="0" smtClean="0">
                <a:latin typeface="Arial Rounded MT Bold" pitchFamily="34" charset="0"/>
              </a:rPr>
              <a:t>.</a:t>
            </a:r>
            <a:r>
              <a:rPr lang="fr-FR" dirty="0" smtClean="0">
                <a:latin typeface="Arial Rounded MT Bold" pitchFamily="34" charset="0"/>
              </a:rPr>
              <a:t/>
            </a:r>
            <a:br>
              <a:rPr lang="fr-FR" dirty="0" smtClean="0">
                <a:latin typeface="Arial Rounded MT Bold" pitchFamily="34" charset="0"/>
              </a:rPr>
            </a:br>
            <a:r>
              <a:rPr lang="fr-FR" dirty="0" smtClean="0">
                <a:latin typeface="Arial Rounded MT Bold" pitchFamily="34" charset="0"/>
              </a:rPr>
              <a:t> </a:t>
            </a:r>
            <a:br>
              <a:rPr lang="fr-FR" dirty="0" smtClean="0">
                <a:latin typeface="Arial Rounded MT Bold" pitchFamily="34" charset="0"/>
              </a:rPr>
            </a:b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0"/>
            <a:ext cx="8305800" cy="4925830"/>
          </a:xfrm>
        </p:spPr>
        <p:txBody>
          <a:bodyPr>
            <a:normAutofit/>
          </a:bodyPr>
          <a:lstStyle/>
          <a:p>
            <a:pPr marL="0" indent="0" algn="ctr">
              <a:buNone/>
            </a:pPr>
            <a:r>
              <a:rPr lang="fr-FR" sz="3600" dirty="0" err="1" smtClean="0">
                <a:solidFill>
                  <a:schemeClr val="accent1">
                    <a:lumMod val="60000"/>
                    <a:lumOff val="40000"/>
                  </a:schemeClr>
                </a:solidFill>
                <a:latin typeface="Arial Rounded MT Bold" pitchFamily="34" charset="0"/>
              </a:rPr>
              <a:t>Kè</a:t>
            </a:r>
            <a:r>
              <a:rPr lang="fr-FR" sz="3600" dirty="0" smtClean="0">
                <a:solidFill>
                  <a:schemeClr val="accent1">
                    <a:lumMod val="60000"/>
                    <a:lumOff val="40000"/>
                  </a:schemeClr>
                </a:solidFill>
                <a:latin typeface="Arial Rounded MT Bold" pitchFamily="34" charset="0"/>
              </a:rPr>
              <a:t>:</a:t>
            </a:r>
            <a:r>
              <a:rPr lang="fr-FR" sz="3600" dirty="0" smtClean="0">
                <a:latin typeface="Arial Rounded MT Bold" pitchFamily="34" charset="0"/>
              </a:rPr>
              <a:t/>
            </a:r>
            <a:br>
              <a:rPr lang="fr-FR" sz="3600" dirty="0" smtClean="0">
                <a:latin typeface="Arial Rounded MT Bold" pitchFamily="34" charset="0"/>
              </a:rPr>
            </a:br>
            <a:r>
              <a:rPr lang="fr-FR" sz="3600" dirty="0" smtClean="0">
                <a:solidFill>
                  <a:schemeClr val="accent2">
                    <a:lumMod val="40000"/>
                    <a:lumOff val="60000"/>
                  </a:schemeClr>
                </a:solidFill>
                <a:latin typeface="Arial Rounded MT Bold" pitchFamily="34" charset="0"/>
              </a:rPr>
              <a:t> A la m-</a:t>
            </a:r>
            <a:r>
              <a:rPr lang="fr-FR" sz="3600" dirty="0" err="1" smtClean="0">
                <a:solidFill>
                  <a:schemeClr val="accent2">
                    <a:lumMod val="40000"/>
                    <a:lumOff val="60000"/>
                  </a:schemeClr>
                </a:solidFill>
                <a:latin typeface="Arial Rounded MT Bold" pitchFamily="34" charset="0"/>
              </a:rPr>
              <a:t>rinmin</a:t>
            </a:r>
            <a:r>
              <a:rPr lang="fr-FR" sz="3600" dirty="0" smtClean="0">
                <a:solidFill>
                  <a:schemeClr val="accent2">
                    <a:lumMod val="40000"/>
                    <a:lumOff val="60000"/>
                  </a:schemeClr>
                </a:solidFill>
                <a:latin typeface="Arial Rounded MT Bold" pitchFamily="34" charset="0"/>
              </a:rPr>
              <a:t> Li, </a:t>
            </a:r>
            <a:r>
              <a:rPr lang="fr-FR" sz="3600" dirty="0" err="1" smtClean="0">
                <a:solidFill>
                  <a:schemeClr val="accent2">
                    <a:lumMod val="40000"/>
                    <a:lumOff val="60000"/>
                  </a:schemeClr>
                </a:solidFill>
                <a:latin typeface="Arial Rounded MT Bold" pitchFamily="34" charset="0"/>
              </a:rPr>
              <a:t>Mouin</a:t>
            </a:r>
            <a:r>
              <a:rPr lang="fr-FR" sz="3600" dirty="0" smtClean="0">
                <a:solidFill>
                  <a:schemeClr val="accent2">
                    <a:lumMod val="40000"/>
                    <a:lumOff val="60000"/>
                  </a:schemeClr>
                </a:solidFill>
                <a:latin typeface="Arial Rounded MT Bold" pitchFamily="34" charset="0"/>
              </a:rPr>
              <a:t> adoré Li! </a:t>
            </a:r>
          </a:p>
          <a:p>
            <a:pPr marL="0" indent="0" algn="ctr">
              <a:buNone/>
            </a:pPr>
            <a:r>
              <a:rPr lang="fr-FR" sz="3600" dirty="0" err="1" smtClean="0">
                <a:solidFill>
                  <a:schemeClr val="accent2">
                    <a:lumMod val="40000"/>
                    <a:lumOff val="60000"/>
                  </a:schemeClr>
                </a:solidFill>
                <a:latin typeface="Arial Rounded MT Bold" pitchFamily="34" charset="0"/>
              </a:rPr>
              <a:t>Jézu</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sé</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tou</a:t>
            </a:r>
            <a:r>
              <a:rPr lang="fr-FR" sz="3600" dirty="0" smtClean="0">
                <a:solidFill>
                  <a:schemeClr val="accent2">
                    <a:lumMod val="40000"/>
                    <a:lumOff val="60000"/>
                  </a:schemeClr>
                </a:solidFill>
                <a:latin typeface="Arial Rounded MT Bold" pitchFamily="34" charset="0"/>
              </a:rPr>
              <a:t> sa </a:t>
            </a:r>
            <a:r>
              <a:rPr lang="fr-FR" sz="3600" dirty="0" err="1" smtClean="0">
                <a:solidFill>
                  <a:schemeClr val="accent2">
                    <a:lumMod val="40000"/>
                    <a:lumOff val="60000"/>
                  </a:schemeClr>
                </a:solidFill>
                <a:latin typeface="Arial Rounded MT Bold" pitchFamily="34" charset="0"/>
              </a:rPr>
              <a:t>kè</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mouin</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bézouin</a:t>
            </a:r>
            <a:r>
              <a:rPr lang="fr-FR" sz="3600" dirty="0" smtClean="0">
                <a:solidFill>
                  <a:schemeClr val="accent2">
                    <a:lumMod val="40000"/>
                    <a:lumOff val="60000"/>
                  </a:schemeClr>
                </a:solidFill>
                <a:latin typeface="Arial Rounded MT Bold" pitchFamily="34" charset="0"/>
              </a:rPr>
              <a:t>. </a:t>
            </a:r>
            <a:br>
              <a:rPr lang="fr-FR" sz="3600" dirty="0" smtClean="0">
                <a:solidFill>
                  <a:schemeClr val="accent2">
                    <a:lumMod val="40000"/>
                    <a:lumOff val="60000"/>
                  </a:schemeClr>
                </a:solidFill>
                <a:latin typeface="Arial Rounded MT Bold" pitchFamily="34" charset="0"/>
              </a:rPr>
            </a:b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Gran</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Kréyatè</a:t>
            </a:r>
            <a:r>
              <a:rPr lang="fr-FR" sz="3600" dirty="0" smtClean="0">
                <a:solidFill>
                  <a:schemeClr val="accent2">
                    <a:lumMod val="40000"/>
                    <a:lumOff val="60000"/>
                  </a:schemeClr>
                </a:solidFill>
                <a:latin typeface="Arial Rounded MT Bold" pitchFamily="34" charset="0"/>
              </a:rPr>
              <a:t> a té </a:t>
            </a:r>
            <a:r>
              <a:rPr lang="fr-FR" sz="3600" dirty="0" err="1" smtClean="0">
                <a:solidFill>
                  <a:schemeClr val="accent2">
                    <a:lumMod val="40000"/>
                    <a:lumOff val="60000"/>
                  </a:schemeClr>
                </a:solidFill>
                <a:latin typeface="Arial Rounded MT Bold" pitchFamily="34" charset="0"/>
              </a:rPr>
              <a:t>vi-n</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Sovè</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mouin</a:t>
            </a:r>
            <a:r>
              <a:rPr lang="fr-FR" sz="3600" dirty="0" smtClean="0">
                <a:solidFill>
                  <a:schemeClr val="accent2">
                    <a:lumMod val="40000"/>
                    <a:lumOff val="60000"/>
                  </a:schemeClr>
                </a:solidFill>
                <a:latin typeface="Arial Rounded MT Bold" pitchFamily="34" charset="0"/>
              </a:rPr>
              <a:t>; </a:t>
            </a:r>
            <a:br>
              <a:rPr lang="fr-FR" sz="3600" dirty="0" smtClean="0">
                <a:solidFill>
                  <a:schemeClr val="accent2">
                    <a:lumMod val="40000"/>
                    <a:lumOff val="60000"/>
                  </a:schemeClr>
                </a:solidFill>
                <a:latin typeface="Arial Rounded MT Bold" pitchFamily="34" charset="0"/>
              </a:rPr>
            </a:b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Mouin</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konnin</a:t>
            </a:r>
            <a:r>
              <a:rPr lang="fr-FR" sz="3600" dirty="0" smtClean="0">
                <a:solidFill>
                  <a:schemeClr val="accent2">
                    <a:lumMod val="40000"/>
                    <a:lumOff val="60000"/>
                  </a:schemeClr>
                </a:solidFill>
                <a:latin typeface="Arial Rounded MT Bold" pitchFamily="34" charset="0"/>
              </a:rPr>
              <a:t> </a:t>
            </a:r>
          </a:p>
          <a:p>
            <a:pPr algn="ctr">
              <a:buNone/>
            </a:pPr>
            <a:r>
              <a:rPr lang="fr-FR" sz="3600" dirty="0" smtClean="0">
                <a:solidFill>
                  <a:schemeClr val="accent2">
                    <a:lumMod val="40000"/>
                    <a:lumOff val="60000"/>
                  </a:schemeClr>
                </a:solidFill>
                <a:latin typeface="Arial Rounded MT Bold" pitchFamily="34" charset="0"/>
              </a:rPr>
              <a:t>Bon-Dieu nan </a:t>
            </a:r>
            <a:r>
              <a:rPr lang="fr-FR" sz="3600" dirty="0" err="1" smtClean="0">
                <a:solidFill>
                  <a:schemeClr val="accent2">
                    <a:lumMod val="40000"/>
                    <a:lumOff val="60000"/>
                  </a:schemeClr>
                </a:solidFill>
                <a:latin typeface="Arial Rounded MT Bold" pitchFamily="34" charset="0"/>
              </a:rPr>
              <a:t>Jézu</a:t>
            </a:r>
            <a:r>
              <a:rPr lang="fr-FR" sz="3600" dirty="0" smtClean="0">
                <a:solidFill>
                  <a:schemeClr val="accent2">
                    <a:lumMod val="40000"/>
                    <a:lumOff val="60000"/>
                  </a:schemeClr>
                </a:solidFill>
                <a:latin typeface="Arial Rounded MT Bold" pitchFamily="34" charset="0"/>
              </a:rPr>
              <a:t>-</a:t>
            </a:r>
            <a:r>
              <a:rPr lang="fr-FR" sz="3600" dirty="0" err="1" smtClean="0">
                <a:solidFill>
                  <a:schemeClr val="accent2">
                    <a:lumMod val="40000"/>
                    <a:lumOff val="60000"/>
                  </a:schemeClr>
                </a:solidFill>
                <a:latin typeface="Arial Rounded MT Bold" pitchFamily="34" charset="0"/>
              </a:rPr>
              <a:t>Kri</a:t>
            </a:r>
            <a:r>
              <a:rPr lang="fr-FR" sz="3600" dirty="0" smtClean="0">
                <a:solidFill>
                  <a:schemeClr val="accent2">
                    <a:lumMod val="40000"/>
                    <a:lumOff val="60000"/>
                  </a:schemeClr>
                </a:solidFill>
                <a:latin typeface="Arial Rounded MT Bold" pitchFamily="34" charset="0"/>
              </a:rPr>
              <a:t>.</a:t>
            </a:r>
            <a:r>
              <a:rPr lang="fr-FR" dirty="0" smtClean="0">
                <a:latin typeface="Arial Rounded MT Bold" pitchFamily="34" charset="0"/>
              </a:rPr>
              <a:t/>
            </a:r>
            <a:br>
              <a:rPr lang="fr-FR" dirty="0" smtClean="0">
                <a:latin typeface="Arial Rounded MT Bold" pitchFamily="34" charset="0"/>
              </a:rPr>
            </a:b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0"/>
            <a:ext cx="8305800" cy="4925830"/>
          </a:xfrm>
        </p:spPr>
        <p:txBody>
          <a:bodyPr>
            <a:normAutofit lnSpcReduction="10000"/>
          </a:bodyPr>
          <a:lstStyle/>
          <a:p>
            <a:pPr algn="ctr">
              <a:buNone/>
            </a:pPr>
            <a:r>
              <a:rPr lang="fr-FR" dirty="0" smtClean="0">
                <a:solidFill>
                  <a:schemeClr val="accent1">
                    <a:lumMod val="60000"/>
                    <a:lumOff val="40000"/>
                  </a:schemeClr>
                </a:solidFill>
                <a:latin typeface="Arial Rounded MT Bold" pitchFamily="34" charset="0"/>
              </a:rPr>
              <a:t>3.</a:t>
            </a:r>
            <a:r>
              <a:rPr lang="fr-FR" dirty="0" smtClean="0">
                <a:latin typeface="Arial Rounded MT Bold" pitchFamily="34" charset="0"/>
              </a:rPr>
              <a:t/>
            </a:r>
            <a:br>
              <a:rPr lang="fr-FR" dirty="0" smtClean="0">
                <a:latin typeface="Arial Rounded MT Bold" pitchFamily="34" charset="0"/>
              </a:rPr>
            </a:br>
            <a:r>
              <a:rPr lang="fr-FR" dirty="0" smtClean="0">
                <a:latin typeface="Arial Rounded MT Bold" pitchFamily="34" charset="0"/>
              </a:rPr>
              <a:t> Nan </a:t>
            </a:r>
            <a:r>
              <a:rPr lang="fr-FR" dirty="0" err="1" smtClean="0">
                <a:latin typeface="Arial Rounded MT Bold" pitchFamily="34" charset="0"/>
              </a:rPr>
              <a:t>gran</a:t>
            </a:r>
            <a:r>
              <a:rPr lang="fr-FR" dirty="0" smtClean="0">
                <a:latin typeface="Arial Rounded MT Bold" pitchFamily="34" charset="0"/>
              </a:rPr>
              <a:t> bonté li, </a:t>
            </a:r>
            <a:endParaRPr lang="en-US" dirty="0" smtClean="0">
              <a:latin typeface="Arial Rounded MT Bold" pitchFamily="34" charset="0"/>
            </a:endParaRPr>
          </a:p>
          <a:p>
            <a:pPr algn="ctr">
              <a:buNone/>
            </a:pPr>
            <a:r>
              <a:rPr lang="fr-FR" dirty="0" smtClean="0">
                <a:latin typeface="Arial Rounded MT Bold" pitchFamily="34" charset="0"/>
              </a:rPr>
              <a:t>pou </a:t>
            </a:r>
            <a:r>
              <a:rPr lang="fr-FR" dirty="0" err="1" smtClean="0">
                <a:latin typeface="Arial Rounded MT Bold" pitchFamily="34" charset="0"/>
              </a:rPr>
              <a:t>nou</a:t>
            </a:r>
            <a:r>
              <a:rPr lang="fr-FR" dirty="0" smtClean="0">
                <a:latin typeface="Arial Rounded MT Bold" pitchFamily="34" charset="0"/>
              </a:rPr>
              <a:t> Kris té </a:t>
            </a:r>
            <a:r>
              <a:rPr lang="fr-FR" dirty="0" err="1" smtClean="0">
                <a:latin typeface="Arial Rounded MT Bold" pitchFamily="34" charset="0"/>
              </a:rPr>
              <a:t>soufri</a:t>
            </a:r>
            <a:r>
              <a:rPr lang="fr-FR" dirty="0" smtClean="0">
                <a:latin typeface="Arial Rounded MT Bold" pitchFamily="34" charset="0"/>
              </a:rPr>
              <a:t>; </a:t>
            </a:r>
            <a:br>
              <a:rPr lang="fr-FR" dirty="0" smtClean="0">
                <a:latin typeface="Arial Rounded MT Bold" pitchFamily="34" charset="0"/>
              </a:rPr>
            </a:br>
            <a:r>
              <a:rPr lang="fr-FR" dirty="0" smtClean="0">
                <a:latin typeface="Arial Rounded MT Bold" pitchFamily="34" charset="0"/>
              </a:rPr>
              <a:t> Sou </a:t>
            </a:r>
            <a:r>
              <a:rPr lang="fr-FR" dirty="0" err="1" smtClean="0">
                <a:latin typeface="Arial Rounded MT Bold" pitchFamily="34" charset="0"/>
              </a:rPr>
              <a:t>fòm</a:t>
            </a:r>
            <a:r>
              <a:rPr lang="fr-FR" dirty="0" smtClean="0">
                <a:latin typeface="Arial Rounded MT Bold" pitchFamily="34" charset="0"/>
              </a:rPr>
              <a:t> gnou </a:t>
            </a:r>
            <a:r>
              <a:rPr lang="fr-FR" dirty="0" err="1" smtClean="0">
                <a:latin typeface="Arial Rounded MT Bold" pitchFamily="34" charset="0"/>
              </a:rPr>
              <a:t>nonm</a:t>
            </a:r>
            <a:r>
              <a:rPr lang="fr-FR" dirty="0" smtClean="0">
                <a:latin typeface="Arial Rounded MT Bold" pitchFamily="34" charset="0"/>
              </a:rPr>
              <a:t> </a:t>
            </a:r>
            <a:endParaRPr lang="en-US" dirty="0" smtClean="0">
              <a:latin typeface="Arial Rounded MT Bold" pitchFamily="34" charset="0"/>
            </a:endParaRPr>
          </a:p>
          <a:p>
            <a:pPr algn="ctr">
              <a:buNone/>
            </a:pPr>
            <a:r>
              <a:rPr lang="fr-FR" dirty="0" smtClean="0">
                <a:latin typeface="Arial Rounded MT Bold" pitchFamily="34" charset="0"/>
              </a:rPr>
              <a:t>li </a:t>
            </a:r>
            <a:r>
              <a:rPr lang="fr-FR" dirty="0" err="1" smtClean="0">
                <a:latin typeface="Arial Rounded MT Bold" pitchFamily="34" charset="0"/>
              </a:rPr>
              <a:t>vi-n</a:t>
            </a:r>
            <a:r>
              <a:rPr lang="fr-FR" dirty="0" smtClean="0">
                <a:latin typeface="Arial Rounded MT Bold" pitchFamily="34" charset="0"/>
              </a:rPr>
              <a:t> pou montré plan </a:t>
            </a:r>
            <a:r>
              <a:rPr lang="fr-FR" dirty="0" err="1" smtClean="0">
                <a:latin typeface="Arial Rounded MT Bold" pitchFamily="34" charset="0"/>
              </a:rPr>
              <a:t>salu</a:t>
            </a:r>
            <a:r>
              <a:rPr lang="fr-FR" dirty="0" smtClean="0">
                <a:latin typeface="Arial Rounded MT Bold" pitchFamily="34" charset="0"/>
              </a:rPr>
              <a:t>; </a:t>
            </a:r>
            <a:br>
              <a:rPr lang="fr-FR" dirty="0" smtClean="0">
                <a:latin typeface="Arial Rounded MT Bold" pitchFamily="34" charset="0"/>
              </a:rPr>
            </a:br>
            <a:r>
              <a:rPr lang="fr-FR" dirty="0" smtClean="0">
                <a:latin typeface="Arial Rounded MT Bold" pitchFamily="34" charset="0"/>
              </a:rPr>
              <a:t> </a:t>
            </a:r>
            <a:r>
              <a:rPr lang="fr-FR" dirty="0" err="1" smtClean="0">
                <a:latin typeface="Arial Rounded MT Bold" pitchFamily="34" charset="0"/>
              </a:rPr>
              <a:t>Sé</a:t>
            </a:r>
            <a:r>
              <a:rPr lang="fr-FR" dirty="0" smtClean="0">
                <a:latin typeface="Arial Rounded MT Bold" pitchFamily="34" charset="0"/>
              </a:rPr>
              <a:t> gnou </a:t>
            </a:r>
            <a:r>
              <a:rPr lang="fr-FR" dirty="0" err="1" smtClean="0">
                <a:latin typeface="Arial Rounded MT Bold" pitchFamily="34" charset="0"/>
              </a:rPr>
              <a:t>gran</a:t>
            </a:r>
            <a:r>
              <a:rPr lang="fr-FR" dirty="0" smtClean="0">
                <a:latin typeface="Arial Rounded MT Bold" pitchFamily="34" charset="0"/>
              </a:rPr>
              <a:t> </a:t>
            </a:r>
            <a:r>
              <a:rPr lang="fr-FR" dirty="0" err="1" smtClean="0">
                <a:latin typeface="Arial Rounded MT Bold" pitchFamily="34" charset="0"/>
              </a:rPr>
              <a:t>mistè</a:t>
            </a:r>
            <a:r>
              <a:rPr lang="fr-FR" dirty="0" smtClean="0">
                <a:latin typeface="Arial Rounded MT Bold" pitchFamily="34" charset="0"/>
              </a:rPr>
              <a:t>...</a:t>
            </a:r>
            <a:br>
              <a:rPr lang="fr-FR" dirty="0" smtClean="0">
                <a:latin typeface="Arial Rounded MT Bold" pitchFamily="34" charset="0"/>
              </a:rPr>
            </a:br>
            <a:r>
              <a:rPr lang="fr-FR" dirty="0" smtClean="0">
                <a:latin typeface="Arial Rounded MT Bold" pitchFamily="34" charset="0"/>
              </a:rPr>
              <a:t> </a:t>
            </a:r>
            <a:r>
              <a:rPr lang="fr-FR" dirty="0" err="1" smtClean="0">
                <a:latin typeface="Arial Rounded MT Bold" pitchFamily="34" charset="0"/>
              </a:rPr>
              <a:t>Sakrifis</a:t>
            </a:r>
            <a:r>
              <a:rPr lang="fr-FR" dirty="0" smtClean="0">
                <a:latin typeface="Arial Rounded MT Bold" pitchFamily="34" charset="0"/>
              </a:rPr>
              <a:t> sou </a:t>
            </a:r>
            <a:r>
              <a:rPr lang="fr-FR" dirty="0" err="1" smtClean="0">
                <a:latin typeface="Arial Rounded MT Bold" pitchFamily="34" charset="0"/>
              </a:rPr>
              <a:t>Kalvè</a:t>
            </a:r>
            <a:r>
              <a:rPr lang="fr-FR" dirty="0" smtClean="0">
                <a:latin typeface="Arial Rounded MT Bold" pitchFamily="34" charset="0"/>
              </a:rPr>
              <a:t>;</a:t>
            </a:r>
            <a:br>
              <a:rPr lang="fr-FR" dirty="0" smtClean="0">
                <a:latin typeface="Arial Rounded MT Bold" pitchFamily="34" charset="0"/>
              </a:rPr>
            </a:br>
            <a:r>
              <a:rPr lang="fr-FR" dirty="0" smtClean="0">
                <a:latin typeface="Arial Rounded MT Bold" pitchFamily="34" charset="0"/>
              </a:rPr>
              <a:t>Kris </a:t>
            </a:r>
            <a:r>
              <a:rPr lang="fr-FR" dirty="0" err="1" smtClean="0">
                <a:latin typeface="Arial Rounded MT Bold" pitchFamily="34" charset="0"/>
              </a:rPr>
              <a:t>sèl</a:t>
            </a:r>
            <a:r>
              <a:rPr lang="fr-FR" dirty="0" smtClean="0">
                <a:latin typeface="Arial Rounded MT Bold" pitchFamily="34" charset="0"/>
              </a:rPr>
              <a:t> </a:t>
            </a:r>
            <a:r>
              <a:rPr lang="fr-FR" dirty="0" err="1" smtClean="0">
                <a:latin typeface="Arial Rounded MT Bold" pitchFamily="34" charset="0"/>
              </a:rPr>
              <a:t>konn</a:t>
            </a:r>
            <a:r>
              <a:rPr lang="fr-FR" dirty="0" smtClean="0">
                <a:latin typeface="Arial Rounded MT Bold" pitchFamily="34" charset="0"/>
              </a:rPr>
              <a:t> </a:t>
            </a:r>
            <a:r>
              <a:rPr lang="fr-FR" dirty="0" err="1" smtClean="0">
                <a:latin typeface="Arial Rounded MT Bold" pitchFamily="34" charset="0"/>
              </a:rPr>
              <a:t>satisfè</a:t>
            </a:r>
            <a:r>
              <a:rPr lang="fr-FR" dirty="0" smtClean="0">
                <a:latin typeface="Arial Rounded MT Bold" pitchFamily="34" charset="0"/>
              </a:rPr>
              <a:t> </a:t>
            </a:r>
            <a:endParaRPr lang="fr-FR" dirty="0" smtClean="0">
              <a:latin typeface="Arial Rounded MT Bold" pitchFamily="34" charset="0"/>
            </a:endParaRPr>
          </a:p>
          <a:p>
            <a:pPr algn="ctr">
              <a:buNone/>
            </a:pPr>
            <a:r>
              <a:rPr lang="fr-FR" dirty="0" err="1" smtClean="0">
                <a:latin typeface="Arial Rounded MT Bold" pitchFamily="34" charset="0"/>
              </a:rPr>
              <a:t>bézouin</a:t>
            </a:r>
            <a:r>
              <a:rPr lang="fr-FR" dirty="0" smtClean="0">
                <a:latin typeface="Arial Rounded MT Bold" pitchFamily="34" charset="0"/>
              </a:rPr>
              <a:t> </a:t>
            </a:r>
            <a:r>
              <a:rPr lang="fr-FR" dirty="0" err="1" smtClean="0">
                <a:latin typeface="Arial Rounded MT Bold" pitchFamily="34" charset="0"/>
              </a:rPr>
              <a:t>kè</a:t>
            </a:r>
            <a:r>
              <a:rPr lang="fr-FR" dirty="0" smtClean="0">
                <a:latin typeface="Arial Rounded MT Bold" pitchFamily="34" charset="0"/>
              </a:rPr>
              <a:t> </a:t>
            </a:r>
            <a:r>
              <a:rPr lang="fr-FR" dirty="0" err="1" smtClean="0">
                <a:latin typeface="Arial Rounded MT Bold" pitchFamily="34" charset="0"/>
              </a:rPr>
              <a:t>mouin</a:t>
            </a:r>
            <a:r>
              <a:rPr lang="fr-FR" dirty="0" smtClean="0">
                <a:latin typeface="Arial Rounded MT Bold" pitchFamily="34" charset="0"/>
              </a:rPr>
              <a:t>.</a:t>
            </a:r>
            <a:r>
              <a:rPr lang="fr-FR" dirty="0" smtClean="0"/>
              <a:t/>
            </a:r>
            <a:br>
              <a:rPr lang="fr-FR" dirty="0" smtClean="0"/>
            </a:b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0"/>
            <a:ext cx="8305800" cy="4925830"/>
          </a:xfrm>
        </p:spPr>
        <p:txBody>
          <a:bodyPr>
            <a:normAutofit/>
          </a:bodyPr>
          <a:lstStyle/>
          <a:p>
            <a:pPr marL="0" indent="0" algn="ctr">
              <a:buNone/>
            </a:pPr>
            <a:r>
              <a:rPr lang="fr-FR" sz="3600" dirty="0" err="1" smtClean="0">
                <a:solidFill>
                  <a:schemeClr val="accent1">
                    <a:lumMod val="60000"/>
                    <a:lumOff val="40000"/>
                  </a:schemeClr>
                </a:solidFill>
                <a:latin typeface="Arial Rounded MT Bold" pitchFamily="34" charset="0"/>
              </a:rPr>
              <a:t>Kè</a:t>
            </a:r>
            <a:r>
              <a:rPr lang="fr-FR" sz="3600" dirty="0" smtClean="0">
                <a:solidFill>
                  <a:schemeClr val="accent1">
                    <a:lumMod val="60000"/>
                    <a:lumOff val="40000"/>
                  </a:schemeClr>
                </a:solidFill>
                <a:latin typeface="Arial Rounded MT Bold" pitchFamily="34" charset="0"/>
              </a:rPr>
              <a:t>:</a:t>
            </a:r>
            <a:r>
              <a:rPr lang="fr-FR" sz="3600" dirty="0" smtClean="0">
                <a:latin typeface="Arial Rounded MT Bold" pitchFamily="34" charset="0"/>
              </a:rPr>
              <a:t/>
            </a:r>
            <a:br>
              <a:rPr lang="fr-FR" sz="3600" dirty="0" smtClean="0">
                <a:latin typeface="Arial Rounded MT Bold" pitchFamily="34" charset="0"/>
              </a:rPr>
            </a:br>
            <a:r>
              <a:rPr lang="fr-FR" sz="3600" dirty="0" smtClean="0">
                <a:solidFill>
                  <a:schemeClr val="accent2">
                    <a:lumMod val="40000"/>
                    <a:lumOff val="60000"/>
                  </a:schemeClr>
                </a:solidFill>
                <a:latin typeface="Arial Rounded MT Bold" pitchFamily="34" charset="0"/>
              </a:rPr>
              <a:t> A la m-</a:t>
            </a:r>
            <a:r>
              <a:rPr lang="fr-FR" sz="3600" dirty="0" err="1" smtClean="0">
                <a:solidFill>
                  <a:schemeClr val="accent2">
                    <a:lumMod val="40000"/>
                    <a:lumOff val="60000"/>
                  </a:schemeClr>
                </a:solidFill>
                <a:latin typeface="Arial Rounded MT Bold" pitchFamily="34" charset="0"/>
              </a:rPr>
              <a:t>rinmin</a:t>
            </a:r>
            <a:r>
              <a:rPr lang="fr-FR" sz="3600" dirty="0" smtClean="0">
                <a:solidFill>
                  <a:schemeClr val="accent2">
                    <a:lumMod val="40000"/>
                    <a:lumOff val="60000"/>
                  </a:schemeClr>
                </a:solidFill>
                <a:latin typeface="Arial Rounded MT Bold" pitchFamily="34" charset="0"/>
              </a:rPr>
              <a:t> Li, </a:t>
            </a:r>
            <a:r>
              <a:rPr lang="fr-FR" sz="3600" dirty="0" err="1" smtClean="0">
                <a:solidFill>
                  <a:schemeClr val="accent2">
                    <a:lumMod val="40000"/>
                    <a:lumOff val="60000"/>
                  </a:schemeClr>
                </a:solidFill>
                <a:latin typeface="Arial Rounded MT Bold" pitchFamily="34" charset="0"/>
              </a:rPr>
              <a:t>Mouin</a:t>
            </a:r>
            <a:r>
              <a:rPr lang="fr-FR" sz="3600" dirty="0" smtClean="0">
                <a:solidFill>
                  <a:schemeClr val="accent2">
                    <a:lumMod val="40000"/>
                    <a:lumOff val="60000"/>
                  </a:schemeClr>
                </a:solidFill>
                <a:latin typeface="Arial Rounded MT Bold" pitchFamily="34" charset="0"/>
              </a:rPr>
              <a:t> adoré Li! </a:t>
            </a:r>
          </a:p>
          <a:p>
            <a:pPr marL="0" indent="0" algn="ctr">
              <a:buNone/>
            </a:pPr>
            <a:r>
              <a:rPr lang="fr-FR" sz="3600" dirty="0" err="1" smtClean="0">
                <a:solidFill>
                  <a:schemeClr val="accent2">
                    <a:lumMod val="40000"/>
                    <a:lumOff val="60000"/>
                  </a:schemeClr>
                </a:solidFill>
                <a:latin typeface="Arial Rounded MT Bold" pitchFamily="34" charset="0"/>
              </a:rPr>
              <a:t>Jézu</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sé</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tou</a:t>
            </a:r>
            <a:r>
              <a:rPr lang="fr-FR" sz="3600" dirty="0" smtClean="0">
                <a:solidFill>
                  <a:schemeClr val="accent2">
                    <a:lumMod val="40000"/>
                    <a:lumOff val="60000"/>
                  </a:schemeClr>
                </a:solidFill>
                <a:latin typeface="Arial Rounded MT Bold" pitchFamily="34" charset="0"/>
              </a:rPr>
              <a:t> sa </a:t>
            </a:r>
            <a:r>
              <a:rPr lang="fr-FR" sz="3600" dirty="0" err="1" smtClean="0">
                <a:solidFill>
                  <a:schemeClr val="accent2">
                    <a:lumMod val="40000"/>
                    <a:lumOff val="60000"/>
                  </a:schemeClr>
                </a:solidFill>
                <a:latin typeface="Arial Rounded MT Bold" pitchFamily="34" charset="0"/>
              </a:rPr>
              <a:t>kè</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mouin</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bézouin</a:t>
            </a:r>
            <a:r>
              <a:rPr lang="fr-FR" sz="3600" dirty="0" smtClean="0">
                <a:solidFill>
                  <a:schemeClr val="accent2">
                    <a:lumMod val="40000"/>
                    <a:lumOff val="60000"/>
                  </a:schemeClr>
                </a:solidFill>
                <a:latin typeface="Arial Rounded MT Bold" pitchFamily="34" charset="0"/>
              </a:rPr>
              <a:t>. </a:t>
            </a:r>
            <a:br>
              <a:rPr lang="fr-FR" sz="3600" dirty="0" smtClean="0">
                <a:solidFill>
                  <a:schemeClr val="accent2">
                    <a:lumMod val="40000"/>
                    <a:lumOff val="60000"/>
                  </a:schemeClr>
                </a:solidFill>
                <a:latin typeface="Arial Rounded MT Bold" pitchFamily="34" charset="0"/>
              </a:rPr>
            </a:b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Gran</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Kréyatè</a:t>
            </a:r>
            <a:r>
              <a:rPr lang="fr-FR" sz="3600" dirty="0" smtClean="0">
                <a:solidFill>
                  <a:schemeClr val="accent2">
                    <a:lumMod val="40000"/>
                    <a:lumOff val="60000"/>
                  </a:schemeClr>
                </a:solidFill>
                <a:latin typeface="Arial Rounded MT Bold" pitchFamily="34" charset="0"/>
              </a:rPr>
              <a:t> a té </a:t>
            </a:r>
            <a:r>
              <a:rPr lang="fr-FR" sz="3600" dirty="0" err="1" smtClean="0">
                <a:solidFill>
                  <a:schemeClr val="accent2">
                    <a:lumMod val="40000"/>
                    <a:lumOff val="60000"/>
                  </a:schemeClr>
                </a:solidFill>
                <a:latin typeface="Arial Rounded MT Bold" pitchFamily="34" charset="0"/>
              </a:rPr>
              <a:t>vi-n</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Sovè</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mouin</a:t>
            </a:r>
            <a:r>
              <a:rPr lang="fr-FR" sz="3600" dirty="0" smtClean="0">
                <a:solidFill>
                  <a:schemeClr val="accent2">
                    <a:lumMod val="40000"/>
                    <a:lumOff val="60000"/>
                  </a:schemeClr>
                </a:solidFill>
                <a:latin typeface="Arial Rounded MT Bold" pitchFamily="34" charset="0"/>
              </a:rPr>
              <a:t>; </a:t>
            </a:r>
            <a:br>
              <a:rPr lang="fr-FR" sz="3600" dirty="0" smtClean="0">
                <a:solidFill>
                  <a:schemeClr val="accent2">
                    <a:lumMod val="40000"/>
                    <a:lumOff val="60000"/>
                  </a:schemeClr>
                </a:solidFill>
                <a:latin typeface="Arial Rounded MT Bold" pitchFamily="34" charset="0"/>
              </a:rPr>
            </a:b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Mouin</a:t>
            </a:r>
            <a:r>
              <a:rPr lang="fr-FR" sz="3600" dirty="0" smtClean="0">
                <a:solidFill>
                  <a:schemeClr val="accent2">
                    <a:lumMod val="40000"/>
                    <a:lumOff val="60000"/>
                  </a:schemeClr>
                </a:solidFill>
                <a:latin typeface="Arial Rounded MT Bold" pitchFamily="34" charset="0"/>
              </a:rPr>
              <a:t> </a:t>
            </a:r>
            <a:r>
              <a:rPr lang="fr-FR" sz="3600" dirty="0" err="1" smtClean="0">
                <a:solidFill>
                  <a:schemeClr val="accent2">
                    <a:lumMod val="40000"/>
                    <a:lumOff val="60000"/>
                  </a:schemeClr>
                </a:solidFill>
                <a:latin typeface="Arial Rounded MT Bold" pitchFamily="34" charset="0"/>
              </a:rPr>
              <a:t>konnin</a:t>
            </a:r>
            <a:r>
              <a:rPr lang="fr-FR" sz="3600" dirty="0" smtClean="0">
                <a:solidFill>
                  <a:schemeClr val="accent2">
                    <a:lumMod val="40000"/>
                    <a:lumOff val="60000"/>
                  </a:schemeClr>
                </a:solidFill>
                <a:latin typeface="Arial Rounded MT Bold" pitchFamily="34" charset="0"/>
              </a:rPr>
              <a:t> </a:t>
            </a:r>
          </a:p>
          <a:p>
            <a:pPr algn="ctr">
              <a:buNone/>
            </a:pPr>
            <a:r>
              <a:rPr lang="fr-FR" sz="3600" dirty="0" smtClean="0">
                <a:solidFill>
                  <a:schemeClr val="accent2">
                    <a:lumMod val="40000"/>
                    <a:lumOff val="60000"/>
                  </a:schemeClr>
                </a:solidFill>
                <a:latin typeface="Arial Rounded MT Bold" pitchFamily="34" charset="0"/>
              </a:rPr>
              <a:t>Bon-Dieu nan </a:t>
            </a:r>
            <a:r>
              <a:rPr lang="fr-FR" sz="3600" dirty="0" err="1" smtClean="0">
                <a:solidFill>
                  <a:schemeClr val="accent2">
                    <a:lumMod val="40000"/>
                    <a:lumOff val="60000"/>
                  </a:schemeClr>
                </a:solidFill>
                <a:latin typeface="Arial Rounded MT Bold" pitchFamily="34" charset="0"/>
              </a:rPr>
              <a:t>Jézu</a:t>
            </a:r>
            <a:r>
              <a:rPr lang="fr-FR" sz="3600" dirty="0" smtClean="0">
                <a:solidFill>
                  <a:schemeClr val="accent2">
                    <a:lumMod val="40000"/>
                    <a:lumOff val="60000"/>
                  </a:schemeClr>
                </a:solidFill>
                <a:latin typeface="Arial Rounded MT Bold" pitchFamily="34" charset="0"/>
              </a:rPr>
              <a:t>-</a:t>
            </a:r>
            <a:r>
              <a:rPr lang="fr-FR" sz="3600" dirty="0" err="1" smtClean="0">
                <a:solidFill>
                  <a:schemeClr val="accent2">
                    <a:lumMod val="40000"/>
                    <a:lumOff val="60000"/>
                  </a:schemeClr>
                </a:solidFill>
                <a:latin typeface="Arial Rounded MT Bold" pitchFamily="34" charset="0"/>
              </a:rPr>
              <a:t>Kri</a:t>
            </a:r>
            <a:r>
              <a:rPr lang="fr-FR" sz="3600" dirty="0" smtClean="0">
                <a:solidFill>
                  <a:schemeClr val="accent2">
                    <a:lumMod val="40000"/>
                    <a:lumOff val="60000"/>
                  </a:schemeClr>
                </a:solidFill>
                <a:latin typeface="Arial Rounded MT Bold" pitchFamily="34" charset="0"/>
              </a:rPr>
              <a:t>.</a:t>
            </a:r>
            <a:r>
              <a:rPr lang="fr-FR" dirty="0" smtClean="0">
                <a:latin typeface="Arial Rounded MT Bold" pitchFamily="34" charset="0"/>
              </a:rPr>
              <a:t/>
            </a:r>
            <a:br>
              <a:rPr lang="fr-FR" dirty="0" smtClean="0">
                <a:latin typeface="Arial Rounded MT Bold" pitchFamily="34" charset="0"/>
              </a:rPr>
            </a:b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4" name="Shape 124"/>
          <p:cNvSpPr txBox="1">
            <a:spLocks noGrp="1"/>
          </p:cNvSpPr>
          <p:nvPr>
            <p:ph type="body" idx="1"/>
          </p:nvPr>
        </p:nvSpPr>
        <p:spPr>
          <a:prstGeom prst="rect">
            <a:avLst/>
          </a:prstGeom>
        </p:spPr>
        <p:txBody>
          <a:bodyPr lIns="91425" tIns="91425" rIns="91425" bIns="91425" anchor="t" anchorCtr="0">
            <a:noAutofit/>
          </a:bodyPr>
          <a:lstStyle/>
          <a:p>
            <a:pPr algn="ctr">
              <a:buNone/>
            </a:pPr>
            <a:r>
              <a:rPr lang="en" dirty="0" smtClean="0"/>
              <a:t>Lecture:</a:t>
            </a:r>
          </a:p>
          <a:p>
            <a:pPr algn="ctr">
              <a:buNone/>
            </a:pPr>
            <a:r>
              <a:rPr lang="en" dirty="0" smtClean="0"/>
              <a:t>LUKE  1: </a:t>
            </a:r>
            <a:r>
              <a:rPr lang="en" dirty="0" smtClean="0"/>
              <a:t>39</a:t>
            </a:r>
            <a:r>
              <a:rPr lang="en" dirty="0" smtClean="0"/>
              <a:t>—45 </a:t>
            </a:r>
            <a:endParaRPr lang="en" dirty="0" smtClean="0"/>
          </a:p>
          <a:p>
            <a:pPr>
              <a:buNone/>
            </a:pPr>
            <a:endParaRPr lang="en" dirty="0"/>
          </a:p>
        </p:txBody>
      </p:sp>
    </p:spTree>
  </p:cSld>
  <p:clrMapOvr>
    <a:masterClrMapping/>
  </p:clrMapOvr>
  <p:transition spd="slow">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0"/>
            <a:ext cx="8534400" cy="4925830"/>
          </a:xfrm>
        </p:spPr>
        <p:txBody>
          <a:bodyPr>
            <a:normAutofit/>
          </a:bodyPr>
          <a:lstStyle/>
          <a:p>
            <a:pPr algn="just"/>
            <a:r>
              <a:rPr lang="fr-FR" sz="40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LIK 1 :39-45</a:t>
            </a:r>
            <a:endParaRPr lang="en-US" sz="4000" b="1" dirty="0" smtClean="0">
              <a:solidFill>
                <a:schemeClr val="accent2">
                  <a:lumMod val="40000"/>
                  <a:lumOff val="60000"/>
                </a:schemeClr>
              </a:solidFill>
              <a:latin typeface="Arial Unicode MS" pitchFamily="34" charset="-128"/>
              <a:ea typeface="Arial Unicode MS" pitchFamily="34" charset="-128"/>
              <a:cs typeface="Arial Unicode MS" pitchFamily="34" charset="-128"/>
            </a:endParaRPr>
          </a:p>
          <a:p>
            <a:pPr algn="just"/>
            <a:r>
              <a:rPr lang="fr-FR" sz="4000" b="1" baseline="30000" dirty="0" smtClean="0">
                <a:solidFill>
                  <a:srgbClr val="FFFF00"/>
                </a:solidFill>
                <a:latin typeface="Arial Unicode MS" pitchFamily="34" charset="-128"/>
                <a:ea typeface="Arial Unicode MS" pitchFamily="34" charset="-128"/>
                <a:cs typeface="Arial Unicode MS" pitchFamily="34" charset="-128"/>
              </a:rPr>
              <a:t>39 </a:t>
            </a:r>
            <a:r>
              <a:rPr lang="fr-FR" sz="4000" b="1" dirty="0" smtClean="0">
                <a:solidFill>
                  <a:srgbClr val="FFFF00"/>
                </a:solidFill>
                <a:latin typeface="Arial Unicode MS" pitchFamily="34" charset="-128"/>
                <a:ea typeface="Arial Unicode MS" pitchFamily="34" charset="-128"/>
                <a:cs typeface="Arial Unicode MS" pitchFamily="34" charset="-128"/>
              </a:rPr>
              <a:t>¶ Nan </a:t>
            </a:r>
            <a:r>
              <a:rPr lang="fr-FR" sz="4000" b="1" dirty="0" err="1" smtClean="0">
                <a:solidFill>
                  <a:srgbClr val="FFFF00"/>
                </a:solidFill>
                <a:latin typeface="Arial Unicode MS" pitchFamily="34" charset="-128"/>
                <a:ea typeface="Arial Unicode MS" pitchFamily="34" charset="-128"/>
                <a:cs typeface="Arial Unicode MS" pitchFamily="34" charset="-128"/>
              </a:rPr>
              <a:t>menm</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epòk</a:t>
            </a:r>
            <a:r>
              <a:rPr lang="fr-FR" sz="4000" b="1" dirty="0" smtClean="0">
                <a:solidFill>
                  <a:srgbClr val="FFFF00"/>
                </a:solidFill>
                <a:latin typeface="Arial Unicode MS" pitchFamily="34" charset="-128"/>
                <a:ea typeface="Arial Unicode MS" pitchFamily="34" charset="-128"/>
                <a:cs typeface="Arial Unicode MS" pitchFamily="34" charset="-128"/>
              </a:rPr>
              <a:t> sa a, Mari </a:t>
            </a:r>
            <a:r>
              <a:rPr lang="fr-FR" sz="4000" b="1" dirty="0" err="1" smtClean="0">
                <a:solidFill>
                  <a:srgbClr val="FFFF00"/>
                </a:solidFill>
                <a:latin typeface="Arial Unicode MS" pitchFamily="34" charset="-128"/>
                <a:ea typeface="Arial Unicode MS" pitchFamily="34" charset="-128"/>
                <a:cs typeface="Arial Unicode MS" pitchFamily="34" charset="-128"/>
              </a:rPr>
              <a:t>soti</a:t>
            </a:r>
            <a:r>
              <a:rPr lang="fr-FR" sz="4000" b="1" dirty="0" smtClean="0">
                <a:solidFill>
                  <a:srgbClr val="FFFF00"/>
                </a:solidFill>
                <a:latin typeface="Arial Unicode MS" pitchFamily="34" charset="-128"/>
                <a:ea typeface="Arial Unicode MS" pitchFamily="34" charset="-128"/>
                <a:cs typeface="Arial Unicode MS" pitchFamily="34" charset="-128"/>
              </a:rPr>
              <a:t>, li </a:t>
            </a:r>
            <a:r>
              <a:rPr lang="fr-FR" sz="4000" b="1" dirty="0" err="1" smtClean="0">
                <a:solidFill>
                  <a:srgbClr val="FFFF00"/>
                </a:solidFill>
                <a:latin typeface="Arial Unicode MS" pitchFamily="34" charset="-128"/>
                <a:ea typeface="Arial Unicode MS" pitchFamily="34" charset="-128"/>
                <a:cs typeface="Arial Unicode MS" pitchFamily="34" charset="-128"/>
              </a:rPr>
              <a:t>pran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chemen</a:t>
            </a:r>
            <a:r>
              <a:rPr lang="fr-FR" sz="4000" b="1" dirty="0" smtClean="0">
                <a:solidFill>
                  <a:srgbClr val="FFFF00"/>
                </a:solidFill>
                <a:latin typeface="Arial Unicode MS" pitchFamily="34" charset="-128"/>
                <a:ea typeface="Arial Unicode MS" pitchFamily="34" charset="-128"/>
                <a:cs typeface="Arial Unicode MS" pitchFamily="34" charset="-128"/>
              </a:rPr>
              <a:t> pou l' rive </a:t>
            </a:r>
            <a:r>
              <a:rPr lang="fr-FR" sz="4000" b="1" dirty="0" err="1" smtClean="0">
                <a:solidFill>
                  <a:srgbClr val="FFFF00"/>
                </a:solidFill>
                <a:latin typeface="Arial Unicode MS" pitchFamily="34" charset="-128"/>
                <a:ea typeface="Arial Unicode MS" pitchFamily="34" charset="-128"/>
                <a:cs typeface="Arial Unicode MS" pitchFamily="34" charset="-128"/>
              </a:rPr>
              <a:t>byen</a:t>
            </a:r>
            <a:r>
              <a:rPr lang="fr-FR" sz="4000" b="1" dirty="0" smtClean="0">
                <a:solidFill>
                  <a:srgbClr val="FFFF00"/>
                </a:solidFill>
                <a:latin typeface="Arial Unicode MS" pitchFamily="34" charset="-128"/>
                <a:ea typeface="Arial Unicode MS" pitchFamily="34" charset="-128"/>
                <a:cs typeface="Arial Unicode MS" pitchFamily="34" charset="-128"/>
              </a:rPr>
              <a:t> vit nan </a:t>
            </a:r>
            <a:r>
              <a:rPr lang="fr-FR" sz="4000" b="1" dirty="0" err="1" smtClean="0">
                <a:solidFill>
                  <a:srgbClr val="FFFF00"/>
                </a:solidFill>
                <a:latin typeface="Arial Unicode MS" pitchFamily="34" charset="-128"/>
                <a:ea typeface="Arial Unicode MS" pitchFamily="34" charset="-128"/>
                <a:cs typeface="Arial Unicode MS" pitchFamily="34" charset="-128"/>
              </a:rPr>
              <a:t>yon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bouk</a:t>
            </a:r>
            <a:r>
              <a:rPr lang="fr-FR" sz="4000" b="1" dirty="0" smtClean="0">
                <a:solidFill>
                  <a:srgbClr val="FFFF00"/>
                </a:solidFill>
                <a:latin typeface="Arial Unicode MS" pitchFamily="34" charset="-128"/>
                <a:ea typeface="Arial Unicode MS" pitchFamily="34" charset="-128"/>
                <a:cs typeface="Arial Unicode MS" pitchFamily="34" charset="-128"/>
              </a:rPr>
              <a:t> nan </a:t>
            </a:r>
            <a:r>
              <a:rPr lang="fr-FR" sz="4000" b="1" dirty="0" err="1" smtClean="0">
                <a:solidFill>
                  <a:srgbClr val="FFFF00"/>
                </a:solidFill>
                <a:latin typeface="Arial Unicode MS" pitchFamily="34" charset="-128"/>
                <a:ea typeface="Arial Unicode MS" pitchFamily="34" charset="-128"/>
                <a:cs typeface="Arial Unicode MS" pitchFamily="34" charset="-128"/>
              </a:rPr>
              <a:t>mòn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peyi</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Jide</a:t>
            </a:r>
            <a:r>
              <a:rPr lang="fr-FR" sz="4000" b="1" dirty="0" smtClean="0">
                <a:solidFill>
                  <a:srgbClr val="FFFF00"/>
                </a:solidFill>
                <a:latin typeface="Arial Unicode MS" pitchFamily="34" charset="-128"/>
                <a:ea typeface="Arial Unicode MS" pitchFamily="34" charset="-128"/>
                <a:cs typeface="Arial Unicode MS" pitchFamily="34" charset="-128"/>
              </a:rPr>
              <a:t> a.</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baseline="30000" dirty="0" smtClean="0">
                <a:solidFill>
                  <a:schemeClr val="accent2">
                    <a:lumMod val="40000"/>
                    <a:lumOff val="60000"/>
                  </a:schemeClr>
                </a:solidFill>
                <a:latin typeface="Arial Unicode MS" pitchFamily="34" charset="-128"/>
                <a:ea typeface="Arial Unicode MS" pitchFamily="34" charset="-128"/>
                <a:cs typeface="Arial Unicode MS" pitchFamily="34" charset="-128"/>
              </a:rPr>
              <a:t>40 </a:t>
            </a:r>
            <a:r>
              <a:rPr lang="fr-FR" sz="40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Li antre </a:t>
            </a:r>
            <a:r>
              <a:rPr lang="fr-FR" sz="40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lakay</a:t>
            </a:r>
            <a:r>
              <a:rPr lang="fr-FR" sz="40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Zakari</a:t>
            </a:r>
            <a:r>
              <a:rPr lang="fr-FR" sz="40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li di </a:t>
            </a:r>
            <a:r>
              <a:rPr lang="fr-FR" sz="40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Elizabèt</a:t>
            </a:r>
            <a:r>
              <a:rPr lang="fr-FR" sz="40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bonjou</a:t>
            </a:r>
            <a:r>
              <a:rPr lang="fr-FR" sz="40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a:t>
            </a:r>
            <a:endParaRPr lang="en-US" sz="4000" b="1" dirty="0" smtClean="0">
              <a:solidFill>
                <a:schemeClr val="accent2">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0"/>
            <a:ext cx="8534400" cy="4925830"/>
          </a:xfrm>
        </p:spPr>
        <p:txBody>
          <a:bodyPr>
            <a:normAutofit/>
          </a:bodyPr>
          <a:lstStyle/>
          <a:p>
            <a:pPr algn="just"/>
            <a:r>
              <a:rPr lang="fr-FR" sz="3800" b="1" baseline="30000" dirty="0" smtClean="0">
                <a:solidFill>
                  <a:srgbClr val="FFFF00"/>
                </a:solidFill>
                <a:latin typeface="Arial Unicode MS" pitchFamily="34" charset="-128"/>
                <a:ea typeface="Arial Unicode MS" pitchFamily="34" charset="-128"/>
                <a:cs typeface="Arial Unicode MS" pitchFamily="34" charset="-128"/>
              </a:rPr>
              <a:t>41</a:t>
            </a:r>
            <a:r>
              <a:rPr lang="fr-FR" sz="3800" b="1" baseline="30000" dirty="0" smtClean="0">
                <a:solidFill>
                  <a:srgbClr val="FFFF00"/>
                </a:solidFill>
                <a:latin typeface="Arial Unicode MS" pitchFamily="34" charset="-128"/>
                <a:ea typeface="Arial Unicode MS" pitchFamily="34" charset="-128"/>
                <a:cs typeface="Arial Unicode MS" pitchFamily="34" charset="-128"/>
              </a:rPr>
              <a:t> </a:t>
            </a:r>
            <a:r>
              <a:rPr lang="fr-FR" sz="3800" b="1" dirty="0" err="1" smtClean="0">
                <a:solidFill>
                  <a:srgbClr val="FFFF00"/>
                </a:solidFill>
                <a:latin typeface="Arial Unicode MS" pitchFamily="34" charset="-128"/>
                <a:ea typeface="Arial Unicode MS" pitchFamily="34" charset="-128"/>
                <a:cs typeface="Arial Unicode MS" pitchFamily="34" charset="-128"/>
              </a:rPr>
              <a:t>Lè</a:t>
            </a:r>
            <a:r>
              <a:rPr lang="fr-FR" sz="3800" b="1" dirty="0" smtClean="0">
                <a:solidFill>
                  <a:srgbClr val="FFFF00"/>
                </a:solidFill>
                <a:latin typeface="Arial Unicode MS" pitchFamily="34" charset="-128"/>
                <a:ea typeface="Arial Unicode MS" pitchFamily="34" charset="-128"/>
                <a:cs typeface="Arial Unicode MS" pitchFamily="34" charset="-128"/>
              </a:rPr>
              <a:t> </a:t>
            </a:r>
            <a:r>
              <a:rPr lang="fr-FR" sz="3800" b="1" dirty="0" err="1" smtClean="0">
                <a:solidFill>
                  <a:srgbClr val="FFFF00"/>
                </a:solidFill>
                <a:latin typeface="Arial Unicode MS" pitchFamily="34" charset="-128"/>
                <a:ea typeface="Arial Unicode MS" pitchFamily="34" charset="-128"/>
                <a:cs typeface="Arial Unicode MS" pitchFamily="34" charset="-128"/>
              </a:rPr>
              <a:t>Elizabèt</a:t>
            </a:r>
            <a:r>
              <a:rPr lang="fr-FR" sz="3800" b="1" dirty="0" smtClean="0">
                <a:solidFill>
                  <a:srgbClr val="FFFF00"/>
                </a:solidFill>
                <a:latin typeface="Arial Unicode MS" pitchFamily="34" charset="-128"/>
                <a:ea typeface="Arial Unicode MS" pitchFamily="34" charset="-128"/>
                <a:cs typeface="Arial Unicode MS" pitchFamily="34" charset="-128"/>
              </a:rPr>
              <a:t> </a:t>
            </a:r>
            <a:r>
              <a:rPr lang="fr-FR" sz="3800" b="1" dirty="0" err="1" smtClean="0">
                <a:solidFill>
                  <a:srgbClr val="FFFF00"/>
                </a:solidFill>
                <a:latin typeface="Arial Unicode MS" pitchFamily="34" charset="-128"/>
                <a:ea typeface="Arial Unicode MS" pitchFamily="34" charset="-128"/>
                <a:cs typeface="Arial Unicode MS" pitchFamily="34" charset="-128"/>
              </a:rPr>
              <a:t>tande</a:t>
            </a:r>
            <a:r>
              <a:rPr lang="fr-FR" sz="3800" b="1" dirty="0" smtClean="0">
                <a:solidFill>
                  <a:srgbClr val="FFFF00"/>
                </a:solidFill>
                <a:latin typeface="Arial Unicode MS" pitchFamily="34" charset="-128"/>
                <a:ea typeface="Arial Unicode MS" pitchFamily="34" charset="-128"/>
                <a:cs typeface="Arial Unicode MS" pitchFamily="34" charset="-128"/>
              </a:rPr>
              <a:t> Mari di l' </a:t>
            </a:r>
            <a:r>
              <a:rPr lang="fr-FR" sz="3800" b="1" dirty="0" err="1" smtClean="0">
                <a:solidFill>
                  <a:srgbClr val="FFFF00"/>
                </a:solidFill>
                <a:latin typeface="Arial Unicode MS" pitchFamily="34" charset="-128"/>
                <a:ea typeface="Arial Unicode MS" pitchFamily="34" charset="-128"/>
                <a:cs typeface="Arial Unicode MS" pitchFamily="34" charset="-128"/>
              </a:rPr>
              <a:t>bonjou</a:t>
            </a:r>
            <a:r>
              <a:rPr lang="fr-FR" sz="3800" b="1" dirty="0" smtClean="0">
                <a:solidFill>
                  <a:srgbClr val="FFFF00"/>
                </a:solidFill>
                <a:latin typeface="Arial Unicode MS" pitchFamily="34" charset="-128"/>
                <a:ea typeface="Arial Unicode MS" pitchFamily="34" charset="-128"/>
                <a:cs typeface="Arial Unicode MS" pitchFamily="34" charset="-128"/>
              </a:rPr>
              <a:t>, </a:t>
            </a:r>
            <a:r>
              <a:rPr lang="fr-FR" sz="3800" b="1" dirty="0" err="1" smtClean="0">
                <a:solidFill>
                  <a:srgbClr val="FFFF00"/>
                </a:solidFill>
                <a:latin typeface="Arial Unicode MS" pitchFamily="34" charset="-128"/>
                <a:ea typeface="Arial Unicode MS" pitchFamily="34" charset="-128"/>
                <a:cs typeface="Arial Unicode MS" pitchFamily="34" charset="-128"/>
              </a:rPr>
              <a:t>pitit</a:t>
            </a:r>
            <a:r>
              <a:rPr lang="fr-FR" sz="3800" b="1" dirty="0" smtClean="0">
                <a:solidFill>
                  <a:srgbClr val="FFFF00"/>
                </a:solidFill>
                <a:latin typeface="Arial Unicode MS" pitchFamily="34" charset="-128"/>
                <a:ea typeface="Arial Unicode MS" pitchFamily="34" charset="-128"/>
                <a:cs typeface="Arial Unicode MS" pitchFamily="34" charset="-128"/>
              </a:rPr>
              <a:t> la </a:t>
            </a:r>
            <a:r>
              <a:rPr lang="fr-FR" sz="3800" b="1" dirty="0" err="1" smtClean="0">
                <a:solidFill>
                  <a:srgbClr val="FFFF00"/>
                </a:solidFill>
                <a:latin typeface="Arial Unicode MS" pitchFamily="34" charset="-128"/>
                <a:ea typeface="Arial Unicode MS" pitchFamily="34" charset="-128"/>
                <a:cs typeface="Arial Unicode MS" pitchFamily="34" charset="-128"/>
              </a:rPr>
              <a:t>pran</a:t>
            </a:r>
            <a:r>
              <a:rPr lang="fr-FR" sz="3800" b="1" dirty="0" smtClean="0">
                <a:solidFill>
                  <a:srgbClr val="FFFF00"/>
                </a:solidFill>
                <a:latin typeface="Arial Unicode MS" pitchFamily="34" charset="-128"/>
                <a:ea typeface="Arial Unicode MS" pitchFamily="34" charset="-128"/>
                <a:cs typeface="Arial Unicode MS" pitchFamily="34" charset="-128"/>
              </a:rPr>
              <a:t> </a:t>
            </a:r>
            <a:r>
              <a:rPr lang="fr-FR" sz="3800" b="1" dirty="0" err="1" smtClean="0">
                <a:solidFill>
                  <a:srgbClr val="FFFF00"/>
                </a:solidFill>
                <a:latin typeface="Arial Unicode MS" pitchFamily="34" charset="-128"/>
                <a:ea typeface="Arial Unicode MS" pitchFamily="34" charset="-128"/>
                <a:cs typeface="Arial Unicode MS" pitchFamily="34" charset="-128"/>
              </a:rPr>
              <a:t>sote</a:t>
            </a:r>
            <a:r>
              <a:rPr lang="fr-FR" sz="3800" b="1" dirty="0" smtClean="0">
                <a:solidFill>
                  <a:srgbClr val="FFFF00"/>
                </a:solidFill>
                <a:latin typeface="Arial Unicode MS" pitchFamily="34" charset="-128"/>
                <a:ea typeface="Arial Unicode MS" pitchFamily="34" charset="-128"/>
                <a:cs typeface="Arial Unicode MS" pitchFamily="34" charset="-128"/>
              </a:rPr>
              <a:t> nan </a:t>
            </a:r>
            <a:r>
              <a:rPr lang="fr-FR" sz="3800" b="1" dirty="0" err="1" smtClean="0">
                <a:solidFill>
                  <a:srgbClr val="FFFF00"/>
                </a:solidFill>
                <a:latin typeface="Arial Unicode MS" pitchFamily="34" charset="-128"/>
                <a:ea typeface="Arial Unicode MS" pitchFamily="34" charset="-128"/>
                <a:cs typeface="Arial Unicode MS" pitchFamily="34" charset="-128"/>
              </a:rPr>
              <a:t>vant</a:t>
            </a:r>
            <a:r>
              <a:rPr lang="fr-FR" sz="3800" b="1" dirty="0" smtClean="0">
                <a:solidFill>
                  <a:srgbClr val="FFFF00"/>
                </a:solidFill>
                <a:latin typeface="Arial Unicode MS" pitchFamily="34" charset="-128"/>
                <a:ea typeface="Arial Unicode MS" pitchFamily="34" charset="-128"/>
                <a:cs typeface="Arial Unicode MS" pitchFamily="34" charset="-128"/>
              </a:rPr>
              <a:t> li. </a:t>
            </a:r>
            <a:r>
              <a:rPr lang="fr-FR" sz="3800" b="1" dirty="0" err="1" smtClean="0">
                <a:solidFill>
                  <a:srgbClr val="FFFF00"/>
                </a:solidFill>
                <a:latin typeface="Arial Unicode MS" pitchFamily="34" charset="-128"/>
                <a:ea typeface="Arial Unicode MS" pitchFamily="34" charset="-128"/>
                <a:cs typeface="Arial Unicode MS" pitchFamily="34" charset="-128"/>
              </a:rPr>
              <a:t>Lamenm</a:t>
            </a:r>
            <a:r>
              <a:rPr lang="fr-FR" sz="3800" b="1" dirty="0" smtClean="0">
                <a:solidFill>
                  <a:srgbClr val="FFFF00"/>
                </a:solidFill>
                <a:latin typeface="Arial Unicode MS" pitchFamily="34" charset="-128"/>
                <a:ea typeface="Arial Unicode MS" pitchFamily="34" charset="-128"/>
                <a:cs typeface="Arial Unicode MS" pitchFamily="34" charset="-128"/>
              </a:rPr>
              <a:t> </a:t>
            </a:r>
            <a:r>
              <a:rPr lang="fr-FR" sz="3800" b="1" dirty="0" err="1" smtClean="0">
                <a:solidFill>
                  <a:srgbClr val="FFFF00"/>
                </a:solidFill>
                <a:latin typeface="Arial Unicode MS" pitchFamily="34" charset="-128"/>
                <a:ea typeface="Arial Unicode MS" pitchFamily="34" charset="-128"/>
                <a:cs typeface="Arial Unicode MS" pitchFamily="34" charset="-128"/>
              </a:rPr>
              <a:t>Elizabèt</a:t>
            </a:r>
            <a:r>
              <a:rPr lang="fr-FR" sz="3800" b="1" dirty="0" smtClean="0">
                <a:solidFill>
                  <a:srgbClr val="FFFF00"/>
                </a:solidFill>
                <a:latin typeface="Arial Unicode MS" pitchFamily="34" charset="-128"/>
                <a:ea typeface="Arial Unicode MS" pitchFamily="34" charset="-128"/>
                <a:cs typeface="Arial Unicode MS" pitchFamily="34" charset="-128"/>
              </a:rPr>
              <a:t> vin </a:t>
            </a:r>
            <a:r>
              <a:rPr lang="fr-FR" sz="3800" b="1" dirty="0" err="1" smtClean="0">
                <a:solidFill>
                  <a:srgbClr val="FFFF00"/>
                </a:solidFill>
                <a:latin typeface="Arial Unicode MS" pitchFamily="34" charset="-128"/>
                <a:ea typeface="Arial Unicode MS" pitchFamily="34" charset="-128"/>
                <a:cs typeface="Arial Unicode MS" pitchFamily="34" charset="-128"/>
              </a:rPr>
              <a:t>anba</a:t>
            </a:r>
            <a:r>
              <a:rPr lang="fr-FR" sz="3800" b="1" dirty="0" smtClean="0">
                <a:solidFill>
                  <a:srgbClr val="FFFF00"/>
                </a:solidFill>
                <a:latin typeface="Arial Unicode MS" pitchFamily="34" charset="-128"/>
                <a:ea typeface="Arial Unicode MS" pitchFamily="34" charset="-128"/>
                <a:cs typeface="Arial Unicode MS" pitchFamily="34" charset="-128"/>
              </a:rPr>
              <a:t> </a:t>
            </a:r>
            <a:r>
              <a:rPr lang="fr-FR" sz="3800" b="1" dirty="0" err="1" smtClean="0">
                <a:solidFill>
                  <a:srgbClr val="FFFF00"/>
                </a:solidFill>
                <a:latin typeface="Arial Unicode MS" pitchFamily="34" charset="-128"/>
                <a:ea typeface="Arial Unicode MS" pitchFamily="34" charset="-128"/>
                <a:cs typeface="Arial Unicode MS" pitchFamily="34" charset="-128"/>
              </a:rPr>
              <a:t>pouvwa</a:t>
            </a:r>
            <a:r>
              <a:rPr lang="fr-FR" sz="3800" b="1" dirty="0" smtClean="0">
                <a:solidFill>
                  <a:srgbClr val="FFFF00"/>
                </a:solidFill>
                <a:latin typeface="Arial Unicode MS" pitchFamily="34" charset="-128"/>
                <a:ea typeface="Arial Unicode MS" pitchFamily="34" charset="-128"/>
                <a:cs typeface="Arial Unicode MS" pitchFamily="34" charset="-128"/>
              </a:rPr>
              <a:t> </a:t>
            </a:r>
            <a:r>
              <a:rPr lang="fr-FR" sz="3800" b="1" dirty="0" err="1" smtClean="0">
                <a:solidFill>
                  <a:srgbClr val="FFFF00"/>
                </a:solidFill>
                <a:latin typeface="Arial Unicode MS" pitchFamily="34" charset="-128"/>
                <a:ea typeface="Arial Unicode MS" pitchFamily="34" charset="-128"/>
                <a:cs typeface="Arial Unicode MS" pitchFamily="34" charset="-128"/>
              </a:rPr>
              <a:t>Sentespri</a:t>
            </a:r>
            <a:r>
              <a:rPr lang="fr-FR" sz="3800" b="1" dirty="0" smtClean="0">
                <a:solidFill>
                  <a:srgbClr val="FFFF00"/>
                </a:solidFill>
                <a:latin typeface="Arial Unicode MS" pitchFamily="34" charset="-128"/>
                <a:ea typeface="Arial Unicode MS" pitchFamily="34" charset="-128"/>
                <a:cs typeface="Arial Unicode MS" pitchFamily="34" charset="-128"/>
              </a:rPr>
              <a:t>.</a:t>
            </a:r>
            <a:endParaRPr lang="en-US" sz="38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3800" b="1" baseline="30000" dirty="0" smtClean="0">
                <a:solidFill>
                  <a:schemeClr val="accent2">
                    <a:lumMod val="40000"/>
                    <a:lumOff val="60000"/>
                  </a:schemeClr>
                </a:solidFill>
                <a:latin typeface="Arial Unicode MS" pitchFamily="34" charset="-128"/>
                <a:ea typeface="Arial Unicode MS" pitchFamily="34" charset="-128"/>
                <a:cs typeface="Arial Unicode MS" pitchFamily="34" charset="-128"/>
              </a:rPr>
              <a:t>42 </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Li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pran</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pale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byen</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fò</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li di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konsa</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Nan tout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fanm</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ki</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sou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latè</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ou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menm</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ou se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yon</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fanm</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Bondye</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beni</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anpil</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Pitit</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ki</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nan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vant</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ou a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tou</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Bondye</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38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beni</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li</a:t>
            </a:r>
            <a:r>
              <a:rPr lang="fr-FR"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a:t>
            </a:r>
            <a:endParaRPr lang="en-US" sz="3800" b="1" dirty="0" smtClean="0">
              <a:solidFill>
                <a:schemeClr val="accent2">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0"/>
            <a:ext cx="8534400" cy="4925830"/>
          </a:xfrm>
        </p:spPr>
        <p:txBody>
          <a:bodyPr>
            <a:normAutofit/>
          </a:bodyPr>
          <a:lstStyle/>
          <a:p>
            <a:pPr algn="just"/>
            <a:r>
              <a:rPr lang="fr-FR" b="1" baseline="30000" dirty="0" smtClean="0">
                <a:solidFill>
                  <a:srgbClr val="FFFF00"/>
                </a:solidFill>
                <a:latin typeface="Arial Unicode MS" pitchFamily="34" charset="-128"/>
                <a:ea typeface="Arial Unicode MS" pitchFamily="34" charset="-128"/>
                <a:cs typeface="Arial Unicode MS" pitchFamily="34" charset="-128"/>
              </a:rPr>
              <a:t>4</a:t>
            </a:r>
            <a:r>
              <a:rPr lang="fr-FR" sz="3600" b="1" baseline="30000" dirty="0" smtClean="0">
                <a:solidFill>
                  <a:srgbClr val="FFFF00"/>
                </a:solidFill>
                <a:latin typeface="Arial Unicode MS" pitchFamily="34" charset="-128"/>
                <a:ea typeface="Arial Unicode MS" pitchFamily="34" charset="-128"/>
                <a:cs typeface="Arial Unicode MS" pitchFamily="34" charset="-128"/>
              </a:rPr>
              <a:t>3</a:t>
            </a:r>
            <a:r>
              <a:rPr lang="fr-FR" sz="3600" b="1" baseline="30000"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Kisa</a:t>
            </a:r>
            <a:r>
              <a:rPr lang="fr-FR" sz="3600" b="1" dirty="0" smtClean="0">
                <a:solidFill>
                  <a:srgbClr val="FFFF00"/>
                </a:solidFill>
                <a:latin typeface="Arial Unicode MS" pitchFamily="34" charset="-128"/>
                <a:ea typeface="Arial Unicode MS" pitchFamily="34" charset="-128"/>
                <a:cs typeface="Arial Unicode MS" pitchFamily="34" charset="-128"/>
              </a:rPr>
              <a:t> m' </a:t>
            </a:r>
            <a:r>
              <a:rPr lang="fr-FR" sz="3600" b="1" dirty="0" err="1" smtClean="0">
                <a:solidFill>
                  <a:srgbClr val="FFFF00"/>
                </a:solidFill>
                <a:latin typeface="Arial Unicode MS" pitchFamily="34" charset="-128"/>
                <a:ea typeface="Arial Unicode MS" pitchFamily="34" charset="-128"/>
                <a:cs typeface="Arial Unicode MS" pitchFamily="34" charset="-128"/>
              </a:rPr>
              <a:t>ye</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menm</a:t>
            </a:r>
            <a:r>
              <a:rPr lang="fr-FR" sz="3600" b="1" dirty="0" smtClean="0">
                <a:solidFill>
                  <a:srgbClr val="FFFF00"/>
                </a:solidFill>
                <a:latin typeface="Arial Unicode MS" pitchFamily="34" charset="-128"/>
                <a:ea typeface="Arial Unicode MS" pitchFamily="34" charset="-128"/>
                <a:cs typeface="Arial Unicode MS" pitchFamily="34" charset="-128"/>
              </a:rPr>
              <a:t>, pou </a:t>
            </a:r>
            <a:r>
              <a:rPr lang="fr-FR" sz="3600" b="1" dirty="0" err="1" smtClean="0">
                <a:solidFill>
                  <a:srgbClr val="FFFF00"/>
                </a:solidFill>
                <a:latin typeface="Arial Unicode MS" pitchFamily="34" charset="-128"/>
                <a:ea typeface="Arial Unicode MS" pitchFamily="34" charset="-128"/>
                <a:cs typeface="Arial Unicode MS" pitchFamily="34" charset="-128"/>
              </a:rPr>
              <a:t>manman</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Mèt</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mwen</a:t>
            </a:r>
            <a:r>
              <a:rPr lang="fr-FR" sz="3600" b="1" dirty="0" smtClean="0">
                <a:solidFill>
                  <a:srgbClr val="FFFF00"/>
                </a:solidFill>
                <a:latin typeface="Arial Unicode MS" pitchFamily="34" charset="-128"/>
                <a:ea typeface="Arial Unicode MS" pitchFamily="34" charset="-128"/>
                <a:cs typeface="Arial Unicode MS" pitchFamily="34" charset="-128"/>
              </a:rPr>
              <a:t> vin </a:t>
            </a:r>
            <a:r>
              <a:rPr lang="fr-FR" sz="3600" b="1" dirty="0" err="1" smtClean="0">
                <a:solidFill>
                  <a:srgbClr val="FFFF00"/>
                </a:solidFill>
                <a:latin typeface="Arial Unicode MS" pitchFamily="34" charset="-128"/>
                <a:ea typeface="Arial Unicode MS" pitchFamily="34" charset="-128"/>
                <a:cs typeface="Arial Unicode MS" pitchFamily="34" charset="-128"/>
              </a:rPr>
              <a:t>rann</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mwen</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vizit</a:t>
            </a:r>
            <a:r>
              <a:rPr lang="fr-FR" sz="3600" b="1" dirty="0" smtClean="0">
                <a:solidFill>
                  <a:srgbClr val="FFFF00"/>
                </a:solidFill>
                <a:latin typeface="Arial Unicode MS" pitchFamily="34" charset="-128"/>
                <a:ea typeface="Arial Unicode MS" pitchFamily="34" charset="-128"/>
                <a:cs typeface="Arial Unicode MS" pitchFamily="34" charset="-128"/>
              </a:rPr>
              <a:t>?</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3600" b="1" baseline="30000" dirty="0" smtClean="0">
                <a:solidFill>
                  <a:schemeClr val="accent2">
                    <a:lumMod val="40000"/>
                    <a:lumOff val="60000"/>
                  </a:schemeClr>
                </a:solidFill>
                <a:latin typeface="Arial Unicode MS" pitchFamily="34" charset="-128"/>
                <a:ea typeface="Arial Unicode MS" pitchFamily="34" charset="-128"/>
                <a:cs typeface="Arial Unicode MS" pitchFamily="34" charset="-128"/>
              </a:rPr>
              <a:t>44 </a:t>
            </a:r>
            <a:r>
              <a:rPr lang="fr-FR" sz="36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Gade! </a:t>
            </a:r>
            <a:r>
              <a:rPr lang="fr-FR" sz="36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Bonjou</a:t>
            </a:r>
            <a:r>
              <a:rPr lang="fr-FR" sz="36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ou la </a:t>
            </a:r>
            <a:r>
              <a:rPr lang="fr-FR" sz="36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poko</a:t>
            </a:r>
            <a:r>
              <a:rPr lang="fr-FR" sz="36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rive nan </a:t>
            </a:r>
            <a:r>
              <a:rPr lang="fr-FR" sz="36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zòrèy</a:t>
            </a:r>
            <a:r>
              <a:rPr lang="fr-FR" sz="36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mwen</a:t>
            </a:r>
            <a:r>
              <a:rPr lang="fr-FR" sz="36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pitit</a:t>
            </a:r>
            <a:r>
              <a:rPr lang="fr-FR" sz="36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la </a:t>
            </a:r>
            <a:r>
              <a:rPr lang="fr-FR" sz="36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pran</a:t>
            </a:r>
            <a:r>
              <a:rPr lang="fr-FR" sz="36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sote</a:t>
            </a:r>
            <a:r>
              <a:rPr lang="fr-FR" sz="36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nan </a:t>
            </a:r>
            <a:r>
              <a:rPr lang="fr-FR" sz="36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vant</a:t>
            </a:r>
            <a:r>
              <a:rPr lang="fr-FR" sz="36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mwen</a:t>
            </a:r>
            <a:r>
              <a:rPr lang="fr-FR" sz="36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tèlman</a:t>
            </a:r>
            <a:r>
              <a:rPr lang="fr-FR" sz="36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li </a:t>
            </a:r>
            <a:r>
              <a:rPr lang="fr-FR" sz="3600" b="1" dirty="0" err="1" smtClean="0">
                <a:solidFill>
                  <a:schemeClr val="accent2">
                    <a:lumMod val="40000"/>
                    <a:lumOff val="60000"/>
                  </a:schemeClr>
                </a:solidFill>
                <a:latin typeface="Arial Unicode MS" pitchFamily="34" charset="-128"/>
                <a:ea typeface="Arial Unicode MS" pitchFamily="34" charset="-128"/>
                <a:cs typeface="Arial Unicode MS" pitchFamily="34" charset="-128"/>
              </a:rPr>
              <a:t>kontan</a:t>
            </a:r>
            <a:r>
              <a:rPr lang="fr-FR" sz="36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a:t>
            </a:r>
            <a:endParaRPr lang="en-US" sz="3600" b="1" dirty="0" smtClean="0">
              <a:solidFill>
                <a:schemeClr val="accent2">
                  <a:lumMod val="40000"/>
                  <a:lumOff val="60000"/>
                </a:schemeClr>
              </a:solidFill>
              <a:latin typeface="Arial Unicode MS" pitchFamily="34" charset="-128"/>
              <a:ea typeface="Arial Unicode MS" pitchFamily="34" charset="-128"/>
              <a:cs typeface="Arial Unicode MS" pitchFamily="34" charset="-128"/>
            </a:endParaRPr>
          </a:p>
          <a:p>
            <a:pPr algn="just"/>
            <a:r>
              <a:rPr lang="fr-FR" sz="3600" b="1" baseline="30000" dirty="0" smtClean="0">
                <a:solidFill>
                  <a:srgbClr val="FFFF00"/>
                </a:solidFill>
                <a:latin typeface="Arial Unicode MS" pitchFamily="34" charset="-128"/>
                <a:ea typeface="Arial Unicode MS" pitchFamily="34" charset="-128"/>
                <a:cs typeface="Arial Unicode MS" pitchFamily="34" charset="-128"/>
              </a:rPr>
              <a:t>45 </a:t>
            </a:r>
            <a:r>
              <a:rPr lang="fr-FR" sz="3600" b="1" dirty="0" smtClean="0">
                <a:solidFill>
                  <a:srgbClr val="FFFF00"/>
                </a:solidFill>
                <a:latin typeface="Arial Unicode MS" pitchFamily="34" charset="-128"/>
                <a:ea typeface="Arial Unicode MS" pitchFamily="34" charset="-128"/>
                <a:cs typeface="Arial Unicode MS" pitchFamily="34" charset="-128"/>
              </a:rPr>
              <a:t>Ou se </a:t>
            </a:r>
            <a:r>
              <a:rPr lang="fr-FR" sz="3600" b="1" dirty="0" err="1" smtClean="0">
                <a:solidFill>
                  <a:srgbClr val="FFFF00"/>
                </a:solidFill>
                <a:latin typeface="Arial Unicode MS" pitchFamily="34" charset="-128"/>
                <a:ea typeface="Arial Unicode MS" pitchFamily="34" charset="-128"/>
                <a:cs typeface="Arial Unicode MS" pitchFamily="34" charset="-128"/>
              </a:rPr>
              <a:t>yon</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fanm</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beni</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Paske</a:t>
            </a:r>
            <a:r>
              <a:rPr lang="fr-FR" sz="3600" b="1" dirty="0" smtClean="0">
                <a:solidFill>
                  <a:srgbClr val="FFFF00"/>
                </a:solidFill>
                <a:latin typeface="Arial Unicode MS" pitchFamily="34" charset="-128"/>
                <a:ea typeface="Arial Unicode MS" pitchFamily="34" charset="-128"/>
                <a:cs typeface="Arial Unicode MS" pitchFamily="34" charset="-128"/>
              </a:rPr>
              <a:t>, ou te </a:t>
            </a:r>
            <a:r>
              <a:rPr lang="fr-FR" sz="3600" b="1" dirty="0" err="1" smtClean="0">
                <a:solidFill>
                  <a:srgbClr val="FFFF00"/>
                </a:solidFill>
                <a:latin typeface="Arial Unicode MS" pitchFamily="34" charset="-128"/>
                <a:ea typeface="Arial Unicode MS" pitchFamily="34" charset="-128"/>
                <a:cs typeface="Arial Unicode MS" pitchFamily="34" charset="-128"/>
              </a:rPr>
              <a:t>kwè</a:t>
            </a:r>
            <a:r>
              <a:rPr lang="fr-FR" sz="3600" b="1" dirty="0" smtClean="0">
                <a:solidFill>
                  <a:srgbClr val="FFFF00"/>
                </a:solidFill>
                <a:latin typeface="Arial Unicode MS" pitchFamily="34" charset="-128"/>
                <a:ea typeface="Arial Unicode MS" pitchFamily="34" charset="-128"/>
                <a:cs typeface="Arial Unicode MS" pitchFamily="34" charset="-128"/>
              </a:rPr>
              <a:t> tout </a:t>
            </a:r>
            <a:r>
              <a:rPr lang="fr-FR" sz="3600" b="1" dirty="0" err="1" smtClean="0">
                <a:solidFill>
                  <a:srgbClr val="FFFF00"/>
                </a:solidFill>
                <a:latin typeface="Arial Unicode MS" pitchFamily="34" charset="-128"/>
                <a:ea typeface="Arial Unicode MS" pitchFamily="34" charset="-128"/>
                <a:cs typeface="Arial Unicode MS" pitchFamily="34" charset="-128"/>
              </a:rPr>
              <a:t>pawòl</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Mèt</a:t>
            </a:r>
            <a:r>
              <a:rPr lang="fr-FR" sz="3600" b="1" dirty="0" smtClean="0">
                <a:solidFill>
                  <a:srgbClr val="FFFF00"/>
                </a:solidFill>
                <a:latin typeface="Arial Unicode MS" pitchFamily="34" charset="-128"/>
                <a:ea typeface="Arial Unicode MS" pitchFamily="34" charset="-128"/>
                <a:cs typeface="Arial Unicode MS" pitchFamily="34" charset="-128"/>
              </a:rPr>
              <a:t> la </a:t>
            </a:r>
            <a:r>
              <a:rPr lang="fr-FR" sz="3600" b="1" dirty="0" err="1" smtClean="0">
                <a:solidFill>
                  <a:srgbClr val="FFFF00"/>
                </a:solidFill>
                <a:latin typeface="Arial Unicode MS" pitchFamily="34" charset="-128"/>
                <a:ea typeface="Arial Unicode MS" pitchFamily="34" charset="-128"/>
                <a:cs typeface="Arial Unicode MS" pitchFamily="34" charset="-128"/>
              </a:rPr>
              <a:t>voye</a:t>
            </a:r>
            <a:r>
              <a:rPr lang="fr-FR" sz="3600" b="1" dirty="0" smtClean="0">
                <a:solidFill>
                  <a:srgbClr val="FFFF00"/>
                </a:solidFill>
                <a:latin typeface="Arial Unicode MS" pitchFamily="34" charset="-128"/>
                <a:ea typeface="Arial Unicode MS" pitchFamily="34" charset="-128"/>
                <a:cs typeface="Arial Unicode MS" pitchFamily="34" charset="-128"/>
              </a:rPr>
              <a:t> di ou </a:t>
            </a:r>
            <a:r>
              <a:rPr lang="fr-FR" sz="3600" b="1" dirty="0" err="1" smtClean="0">
                <a:solidFill>
                  <a:srgbClr val="FFFF00"/>
                </a:solidFill>
                <a:latin typeface="Arial Unicode MS" pitchFamily="34" charset="-128"/>
                <a:ea typeface="Arial Unicode MS" pitchFamily="34" charset="-128"/>
                <a:cs typeface="Arial Unicode MS" pitchFamily="34" charset="-128"/>
              </a:rPr>
              <a:t>yo</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gen</a:t>
            </a:r>
            <a:r>
              <a:rPr lang="fr-FR" sz="3600" b="1" dirty="0" smtClean="0">
                <a:solidFill>
                  <a:srgbClr val="FFFF00"/>
                </a:solidFill>
                <a:latin typeface="Arial Unicode MS" pitchFamily="34" charset="-128"/>
                <a:ea typeface="Arial Unicode MS" pitchFamily="34" charset="-128"/>
                <a:cs typeface="Arial Unicode MS" pitchFamily="34" charset="-128"/>
              </a:rPr>
              <a:t> pou rive </a:t>
            </a:r>
            <a:r>
              <a:rPr lang="fr-FR" sz="3600" b="1" dirty="0" err="1" smtClean="0">
                <a:solidFill>
                  <a:srgbClr val="FFFF00"/>
                </a:solidFill>
                <a:latin typeface="Arial Unicode MS" pitchFamily="34" charset="-128"/>
                <a:ea typeface="Arial Unicode MS" pitchFamily="34" charset="-128"/>
                <a:cs typeface="Arial Unicode MS" pitchFamily="34" charset="-128"/>
              </a:rPr>
              <a:t>vre</a:t>
            </a:r>
            <a:r>
              <a:rPr lang="fr-FR" sz="3600" b="1" dirty="0" smtClean="0">
                <a:solidFill>
                  <a:srgbClr val="FFFF00"/>
                </a:solidFill>
                <a:latin typeface="Arial Unicode MS" pitchFamily="34" charset="-128"/>
                <a:ea typeface="Arial Unicode MS" pitchFamily="34" charset="-128"/>
                <a:cs typeface="Arial Unicode MS" pitchFamily="34" charset="-128"/>
              </a:rPr>
              <a:t>.</a:t>
            </a:r>
            <a:endParaRPr lang="en-US" sz="36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0"/>
            <a:ext cx="8839200" cy="5143500"/>
          </a:xfrm>
        </p:spPr>
        <p:txBody>
          <a:bodyPr>
            <a:normAutofit fontScale="77500" lnSpcReduction="20000"/>
          </a:bodyPr>
          <a:lstStyle/>
          <a:p>
            <a:pPr algn="ctr">
              <a:buNone/>
            </a:pPr>
            <a:r>
              <a:rPr lang="fr-FR" b="1" dirty="0" smtClean="0">
                <a:solidFill>
                  <a:schemeClr val="accent2">
                    <a:lumMod val="60000"/>
                    <a:lumOff val="40000"/>
                  </a:schemeClr>
                </a:solidFill>
              </a:rPr>
              <a:t>39 Fr. CE:  </a:t>
            </a:r>
            <a:r>
              <a:rPr lang="fr-FR" b="1" u="sng" dirty="0" smtClean="0">
                <a:solidFill>
                  <a:schemeClr val="accent2">
                    <a:lumMod val="60000"/>
                    <a:lumOff val="40000"/>
                  </a:schemeClr>
                </a:solidFill>
              </a:rPr>
              <a:t>Il est ne Le Roi du Monde</a:t>
            </a:r>
            <a:endParaRPr lang="en-US" b="1" dirty="0" smtClean="0">
              <a:solidFill>
                <a:schemeClr val="accent2">
                  <a:lumMod val="60000"/>
                  <a:lumOff val="40000"/>
                </a:schemeClr>
              </a:solidFill>
            </a:endParaRPr>
          </a:p>
          <a:p>
            <a:pPr algn="ctr">
              <a:buNone/>
            </a:pPr>
            <a:r>
              <a:rPr lang="fr-FR" b="1" dirty="0" smtClean="0"/>
              <a:t>1-</a:t>
            </a:r>
            <a:endParaRPr lang="en-US" b="1" dirty="0" smtClean="0"/>
          </a:p>
          <a:p>
            <a:pPr algn="ctr">
              <a:buNone/>
            </a:pPr>
            <a:r>
              <a:rPr lang="fr-FR" sz="3900" b="1" dirty="0" smtClean="0">
                <a:solidFill>
                  <a:schemeClr val="accent2">
                    <a:lumMod val="20000"/>
                    <a:lumOff val="80000"/>
                  </a:schemeClr>
                </a:solidFill>
              </a:rPr>
              <a:t>Il est né le Roi du monde, </a:t>
            </a:r>
          </a:p>
          <a:p>
            <a:pPr algn="ctr">
              <a:buNone/>
            </a:pPr>
            <a:r>
              <a:rPr lang="fr-FR" sz="3900" b="1" dirty="0" smtClean="0">
                <a:solidFill>
                  <a:schemeClr val="accent2">
                    <a:lumMod val="20000"/>
                    <a:lumOff val="80000"/>
                  </a:schemeClr>
                </a:solidFill>
              </a:rPr>
              <a:t>Le Christ le libérateur !</a:t>
            </a:r>
            <a:endParaRPr lang="en-US" sz="3900" b="1" dirty="0" smtClean="0">
              <a:solidFill>
                <a:schemeClr val="accent2">
                  <a:lumMod val="20000"/>
                  <a:lumOff val="80000"/>
                </a:schemeClr>
              </a:solidFill>
            </a:endParaRPr>
          </a:p>
          <a:p>
            <a:pPr algn="ctr">
              <a:buNone/>
            </a:pPr>
            <a:r>
              <a:rPr lang="fr-FR" sz="3900" b="1" dirty="0" smtClean="0">
                <a:solidFill>
                  <a:schemeClr val="accent2">
                    <a:lumMod val="20000"/>
                    <a:lumOff val="80000"/>
                  </a:schemeClr>
                </a:solidFill>
              </a:rPr>
              <a:t>Que la terre au ciel réponde </a:t>
            </a:r>
          </a:p>
          <a:p>
            <a:pPr algn="ctr">
              <a:buNone/>
            </a:pPr>
            <a:r>
              <a:rPr lang="fr-FR" sz="3900" b="1" dirty="0" smtClean="0">
                <a:solidFill>
                  <a:schemeClr val="accent2">
                    <a:lumMod val="20000"/>
                    <a:lumOff val="80000"/>
                  </a:schemeClr>
                </a:solidFill>
              </a:rPr>
              <a:t>D’une voix, d’un même</a:t>
            </a:r>
            <a:r>
              <a:rPr lang="en-US" sz="3900" b="1" dirty="0" smtClean="0">
                <a:solidFill>
                  <a:schemeClr val="accent2">
                    <a:lumMod val="20000"/>
                    <a:lumOff val="80000"/>
                  </a:schemeClr>
                </a:solidFill>
              </a:rPr>
              <a:t> </a:t>
            </a:r>
            <a:r>
              <a:rPr lang="fr-FR" sz="3900" b="1" dirty="0" smtClean="0">
                <a:solidFill>
                  <a:schemeClr val="accent2">
                    <a:lumMod val="20000"/>
                    <a:lumOff val="80000"/>
                  </a:schemeClr>
                </a:solidFill>
              </a:rPr>
              <a:t>cœur</a:t>
            </a:r>
            <a:endParaRPr lang="en-US" sz="3900" b="1" dirty="0" smtClean="0">
              <a:solidFill>
                <a:schemeClr val="accent2">
                  <a:lumMod val="20000"/>
                  <a:lumOff val="80000"/>
                </a:schemeClr>
              </a:solidFill>
            </a:endParaRPr>
          </a:p>
          <a:p>
            <a:pPr algn="ctr">
              <a:buNone/>
            </a:pPr>
            <a:r>
              <a:rPr lang="fr-FR" sz="3900" b="1" dirty="0" err="1" smtClean="0">
                <a:solidFill>
                  <a:schemeClr val="tx2"/>
                </a:solidFill>
              </a:rPr>
              <a:t>Ref</a:t>
            </a:r>
            <a:endParaRPr lang="en-US" sz="3900" b="1" dirty="0" smtClean="0">
              <a:solidFill>
                <a:schemeClr val="tx2"/>
              </a:solidFill>
            </a:endParaRPr>
          </a:p>
          <a:p>
            <a:pPr algn="ctr">
              <a:buNone/>
            </a:pPr>
            <a:r>
              <a:rPr lang="fr-FR" sz="3900" b="1" dirty="0" smtClean="0">
                <a:solidFill>
                  <a:schemeClr val="accent1">
                    <a:lumMod val="40000"/>
                    <a:lumOff val="60000"/>
                  </a:schemeClr>
                </a:solidFill>
              </a:rPr>
              <a:t>Dans l’étable misérable, </a:t>
            </a:r>
          </a:p>
          <a:p>
            <a:pPr algn="ctr">
              <a:buNone/>
            </a:pPr>
            <a:r>
              <a:rPr lang="fr-FR" sz="3900" b="1" dirty="0" smtClean="0">
                <a:solidFill>
                  <a:schemeClr val="accent1">
                    <a:lumMod val="40000"/>
                    <a:lumOff val="60000"/>
                  </a:schemeClr>
                </a:solidFill>
              </a:rPr>
              <a:t>contemplez ce nouveau-né !</a:t>
            </a:r>
            <a:endParaRPr lang="en-US" sz="3900" b="1" dirty="0" smtClean="0">
              <a:solidFill>
                <a:schemeClr val="accent1">
                  <a:lumMod val="40000"/>
                  <a:lumOff val="60000"/>
                </a:schemeClr>
              </a:solidFill>
            </a:endParaRPr>
          </a:p>
          <a:p>
            <a:pPr algn="ctr">
              <a:buNone/>
            </a:pPr>
            <a:r>
              <a:rPr lang="fr-FR" sz="3900" b="1" dirty="0" smtClean="0">
                <a:solidFill>
                  <a:schemeClr val="accent1">
                    <a:lumMod val="40000"/>
                    <a:lumOff val="60000"/>
                  </a:schemeClr>
                </a:solidFill>
              </a:rPr>
              <a:t>A la terre, ô mystère, </a:t>
            </a:r>
          </a:p>
          <a:p>
            <a:pPr algn="ctr">
              <a:buNone/>
            </a:pPr>
            <a:r>
              <a:rPr lang="fr-FR" sz="3900" b="1" dirty="0" smtClean="0">
                <a:solidFill>
                  <a:schemeClr val="accent1">
                    <a:lumMod val="40000"/>
                    <a:lumOff val="60000"/>
                  </a:schemeClr>
                </a:solidFill>
              </a:rPr>
              <a:t>Dieu Lui-même s’est donné !</a:t>
            </a:r>
            <a:endParaRPr lang="en-US" sz="3900" b="1" dirty="0" smtClean="0">
              <a:solidFill>
                <a:schemeClr val="accent1">
                  <a:lumMod val="40000"/>
                  <a:lumOff val="60000"/>
                </a:schemeClr>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0"/>
            <a:ext cx="8839200" cy="5143500"/>
          </a:xfrm>
        </p:spPr>
        <p:txBody>
          <a:bodyPr>
            <a:normAutofit fontScale="92500" lnSpcReduction="10000"/>
          </a:bodyPr>
          <a:lstStyle/>
          <a:p>
            <a:pPr algn="ctr">
              <a:buNone/>
            </a:pPr>
            <a:r>
              <a:rPr lang="fr-FR" b="1" dirty="0" smtClean="0"/>
              <a:t>2-</a:t>
            </a:r>
            <a:endParaRPr lang="en-US" b="1" dirty="0" smtClean="0"/>
          </a:p>
          <a:p>
            <a:pPr algn="ctr">
              <a:buNone/>
            </a:pPr>
            <a:r>
              <a:rPr lang="fr-FR" b="1" dirty="0" smtClean="0">
                <a:solidFill>
                  <a:schemeClr val="accent2">
                    <a:lumMod val="20000"/>
                    <a:lumOff val="80000"/>
                  </a:schemeClr>
                </a:solidFill>
              </a:rPr>
              <a:t>A tes pieds, Roi sans couronne, </a:t>
            </a:r>
          </a:p>
          <a:p>
            <a:pPr algn="ctr">
              <a:buNone/>
            </a:pPr>
            <a:r>
              <a:rPr lang="fr-FR" b="1" dirty="0" smtClean="0">
                <a:solidFill>
                  <a:schemeClr val="accent2">
                    <a:lumMod val="20000"/>
                    <a:lumOff val="80000"/>
                  </a:schemeClr>
                </a:solidFill>
              </a:rPr>
              <a:t>Jésus, nous courbons</a:t>
            </a:r>
            <a:r>
              <a:rPr lang="en-US" b="1" dirty="0" smtClean="0">
                <a:solidFill>
                  <a:schemeClr val="accent2">
                    <a:lumMod val="20000"/>
                    <a:lumOff val="80000"/>
                  </a:schemeClr>
                </a:solidFill>
              </a:rPr>
              <a:t> </a:t>
            </a:r>
            <a:r>
              <a:rPr lang="fr-FR" b="1" dirty="0" smtClean="0">
                <a:solidFill>
                  <a:schemeClr val="accent2">
                    <a:lumMod val="20000"/>
                    <a:lumOff val="80000"/>
                  </a:schemeClr>
                </a:solidFill>
              </a:rPr>
              <a:t>nos fronts</a:t>
            </a:r>
            <a:endParaRPr lang="en-US" b="1" dirty="0" smtClean="0">
              <a:solidFill>
                <a:schemeClr val="accent2">
                  <a:lumMod val="20000"/>
                  <a:lumOff val="80000"/>
                </a:schemeClr>
              </a:solidFill>
            </a:endParaRPr>
          </a:p>
          <a:p>
            <a:pPr algn="ctr">
              <a:buNone/>
            </a:pPr>
            <a:r>
              <a:rPr lang="fr-FR" b="1" dirty="0" smtClean="0">
                <a:solidFill>
                  <a:schemeClr val="accent2">
                    <a:lumMod val="20000"/>
                    <a:lumOff val="80000"/>
                  </a:schemeClr>
                </a:solidFill>
              </a:rPr>
              <a:t>Ta crèche est  pour nous un trône, </a:t>
            </a:r>
          </a:p>
          <a:p>
            <a:pPr algn="ctr">
              <a:buNone/>
            </a:pPr>
            <a:r>
              <a:rPr lang="fr-FR" b="1" dirty="0" smtClean="0">
                <a:solidFill>
                  <a:schemeClr val="accent2">
                    <a:lumMod val="20000"/>
                    <a:lumOff val="80000"/>
                  </a:schemeClr>
                </a:solidFill>
              </a:rPr>
              <a:t>C’est la que nous</a:t>
            </a:r>
            <a:r>
              <a:rPr lang="en-US" b="1" dirty="0" smtClean="0">
                <a:solidFill>
                  <a:schemeClr val="accent2">
                    <a:lumMod val="20000"/>
                    <a:lumOff val="80000"/>
                  </a:schemeClr>
                </a:solidFill>
              </a:rPr>
              <a:t> </a:t>
            </a:r>
            <a:r>
              <a:rPr lang="fr-FR" b="1" dirty="0" smtClean="0">
                <a:solidFill>
                  <a:schemeClr val="accent2">
                    <a:lumMod val="20000"/>
                    <a:lumOff val="80000"/>
                  </a:schemeClr>
                </a:solidFill>
              </a:rPr>
              <a:t>t’adorons.</a:t>
            </a:r>
            <a:endParaRPr lang="en-US" b="1" dirty="0" smtClean="0">
              <a:solidFill>
                <a:schemeClr val="accent2">
                  <a:lumMod val="20000"/>
                  <a:lumOff val="80000"/>
                </a:schemeClr>
              </a:solidFill>
            </a:endParaRPr>
          </a:p>
          <a:p>
            <a:pPr algn="ctr">
              <a:buNone/>
            </a:pPr>
            <a:r>
              <a:rPr lang="fr-FR" b="1" dirty="0" err="1" smtClean="0">
                <a:solidFill>
                  <a:schemeClr val="tx2"/>
                </a:solidFill>
              </a:rPr>
              <a:t>Ref</a:t>
            </a:r>
            <a:endParaRPr lang="en-US" b="1" dirty="0" smtClean="0">
              <a:solidFill>
                <a:schemeClr val="tx2"/>
              </a:solidFill>
            </a:endParaRPr>
          </a:p>
          <a:p>
            <a:pPr algn="ctr">
              <a:buNone/>
            </a:pPr>
            <a:r>
              <a:rPr lang="fr-FR" b="1" dirty="0" smtClean="0">
                <a:solidFill>
                  <a:schemeClr val="accent1">
                    <a:lumMod val="40000"/>
                    <a:lumOff val="60000"/>
                  </a:schemeClr>
                </a:solidFill>
              </a:rPr>
              <a:t>Dans l’étable misérable, </a:t>
            </a:r>
          </a:p>
          <a:p>
            <a:pPr algn="ctr">
              <a:buNone/>
            </a:pPr>
            <a:r>
              <a:rPr lang="fr-FR" b="1" dirty="0" smtClean="0">
                <a:solidFill>
                  <a:schemeClr val="accent1">
                    <a:lumMod val="40000"/>
                    <a:lumOff val="60000"/>
                  </a:schemeClr>
                </a:solidFill>
              </a:rPr>
              <a:t>contemplez ce nouveau-né !</a:t>
            </a:r>
            <a:endParaRPr lang="en-US" b="1" dirty="0" smtClean="0">
              <a:solidFill>
                <a:schemeClr val="accent1">
                  <a:lumMod val="40000"/>
                  <a:lumOff val="60000"/>
                </a:schemeClr>
              </a:solidFill>
            </a:endParaRPr>
          </a:p>
          <a:p>
            <a:pPr algn="ctr">
              <a:buNone/>
            </a:pPr>
            <a:r>
              <a:rPr lang="fr-FR" b="1" dirty="0" smtClean="0">
                <a:solidFill>
                  <a:schemeClr val="accent1">
                    <a:lumMod val="40000"/>
                    <a:lumOff val="60000"/>
                  </a:schemeClr>
                </a:solidFill>
              </a:rPr>
              <a:t>A la terre, ô mystère, </a:t>
            </a:r>
          </a:p>
          <a:p>
            <a:pPr algn="ctr">
              <a:buNone/>
            </a:pPr>
            <a:r>
              <a:rPr lang="fr-FR" b="1" dirty="0" smtClean="0">
                <a:solidFill>
                  <a:schemeClr val="accent1">
                    <a:lumMod val="40000"/>
                    <a:lumOff val="60000"/>
                  </a:schemeClr>
                </a:solidFill>
              </a:rPr>
              <a:t>Dieu Lui-même s’est donné !</a:t>
            </a:r>
            <a:endParaRPr lang="en-US" b="1" dirty="0" smtClean="0">
              <a:solidFill>
                <a:schemeClr val="accent1">
                  <a:lumMod val="40000"/>
                  <a:lumOff val="60000"/>
                </a:schemeClr>
              </a:solidFill>
            </a:endParaRP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0"/>
            <a:ext cx="8839200" cy="5143500"/>
          </a:xfrm>
        </p:spPr>
        <p:txBody>
          <a:bodyPr>
            <a:normAutofit lnSpcReduction="10000"/>
          </a:bodyPr>
          <a:lstStyle/>
          <a:p>
            <a:pPr algn="ctr">
              <a:buNone/>
            </a:pPr>
            <a:r>
              <a:rPr lang="fr-FR" b="1" dirty="0" smtClean="0"/>
              <a:t>3-</a:t>
            </a:r>
            <a:endParaRPr lang="en-US" b="1" dirty="0" smtClean="0"/>
          </a:p>
          <a:p>
            <a:pPr algn="ctr">
              <a:buNone/>
            </a:pPr>
            <a:r>
              <a:rPr lang="fr-FR" b="1" dirty="0" smtClean="0">
                <a:solidFill>
                  <a:schemeClr val="accent2">
                    <a:lumMod val="20000"/>
                    <a:lumOff val="80000"/>
                  </a:schemeClr>
                </a:solidFill>
              </a:rPr>
              <a:t>En notre âme viens renaître, </a:t>
            </a:r>
          </a:p>
          <a:p>
            <a:pPr algn="ctr">
              <a:buNone/>
            </a:pPr>
            <a:r>
              <a:rPr lang="fr-FR" b="1" dirty="0" smtClean="0">
                <a:solidFill>
                  <a:schemeClr val="accent2">
                    <a:lumMod val="20000"/>
                    <a:lumOff val="80000"/>
                  </a:schemeClr>
                </a:solidFill>
              </a:rPr>
              <a:t>O Christ, elle a soif de toi !</a:t>
            </a:r>
            <a:endParaRPr lang="en-US" b="1" dirty="0" smtClean="0">
              <a:solidFill>
                <a:schemeClr val="accent2">
                  <a:lumMod val="20000"/>
                  <a:lumOff val="80000"/>
                </a:schemeClr>
              </a:solidFill>
            </a:endParaRPr>
          </a:p>
          <a:p>
            <a:pPr algn="ctr">
              <a:buNone/>
            </a:pPr>
            <a:r>
              <a:rPr lang="fr-FR" b="1" dirty="0" smtClean="0">
                <a:solidFill>
                  <a:schemeClr val="accent2">
                    <a:lumMod val="20000"/>
                    <a:lumOff val="80000"/>
                  </a:schemeClr>
                </a:solidFill>
              </a:rPr>
              <a:t>Elle veut t’avoir pour Maître, </a:t>
            </a:r>
          </a:p>
          <a:p>
            <a:pPr algn="ctr">
              <a:buNone/>
            </a:pPr>
            <a:r>
              <a:rPr lang="fr-FR" b="1" dirty="0" smtClean="0">
                <a:solidFill>
                  <a:schemeClr val="accent2">
                    <a:lumMod val="20000"/>
                    <a:lumOff val="80000"/>
                  </a:schemeClr>
                </a:solidFill>
              </a:rPr>
              <a:t>Humble enfant, glorieux Roi !</a:t>
            </a:r>
          </a:p>
          <a:p>
            <a:pPr algn="ctr">
              <a:buNone/>
            </a:pPr>
            <a:r>
              <a:rPr lang="fr-FR" b="1" dirty="0" err="1" smtClean="0">
                <a:solidFill>
                  <a:schemeClr val="tx2"/>
                </a:solidFill>
              </a:rPr>
              <a:t>Ref</a:t>
            </a:r>
            <a:endParaRPr lang="en-US" b="1" dirty="0" smtClean="0">
              <a:solidFill>
                <a:schemeClr val="tx2"/>
              </a:solidFill>
            </a:endParaRPr>
          </a:p>
          <a:p>
            <a:pPr algn="ctr">
              <a:buNone/>
            </a:pPr>
            <a:r>
              <a:rPr lang="fr-FR" b="1" dirty="0" smtClean="0">
                <a:solidFill>
                  <a:schemeClr val="accent1">
                    <a:lumMod val="40000"/>
                    <a:lumOff val="60000"/>
                  </a:schemeClr>
                </a:solidFill>
              </a:rPr>
              <a:t>Dans l’étable misérable, </a:t>
            </a:r>
          </a:p>
          <a:p>
            <a:pPr algn="ctr">
              <a:buNone/>
            </a:pPr>
            <a:r>
              <a:rPr lang="fr-FR" b="1" dirty="0" smtClean="0">
                <a:solidFill>
                  <a:schemeClr val="accent1">
                    <a:lumMod val="40000"/>
                    <a:lumOff val="60000"/>
                  </a:schemeClr>
                </a:solidFill>
              </a:rPr>
              <a:t>contemplez ce nouveau-né !</a:t>
            </a:r>
            <a:endParaRPr lang="en-US" b="1" dirty="0" smtClean="0">
              <a:solidFill>
                <a:schemeClr val="accent1">
                  <a:lumMod val="40000"/>
                  <a:lumOff val="60000"/>
                </a:schemeClr>
              </a:solidFill>
            </a:endParaRPr>
          </a:p>
          <a:p>
            <a:pPr algn="ctr">
              <a:buNone/>
            </a:pPr>
            <a:r>
              <a:rPr lang="fr-FR" b="1" dirty="0" smtClean="0">
                <a:solidFill>
                  <a:schemeClr val="accent1">
                    <a:lumMod val="40000"/>
                    <a:lumOff val="60000"/>
                  </a:schemeClr>
                </a:solidFill>
              </a:rPr>
              <a:t>A la terre, ô mystère, </a:t>
            </a:r>
          </a:p>
          <a:p>
            <a:pPr algn="ctr">
              <a:buNone/>
            </a:pPr>
            <a:r>
              <a:rPr lang="fr-FR" b="1" dirty="0" smtClean="0">
                <a:solidFill>
                  <a:schemeClr val="accent1">
                    <a:lumMod val="40000"/>
                    <a:lumOff val="60000"/>
                  </a:schemeClr>
                </a:solidFill>
              </a:rPr>
              <a:t>Dieu Lui-même s’est donné !</a:t>
            </a:r>
            <a:endParaRPr lang="en-US" b="1" dirty="0" smtClean="0">
              <a:solidFill>
                <a:schemeClr val="accent1">
                  <a:lumMod val="40000"/>
                  <a:lumOff val="60000"/>
                </a:schemeClr>
              </a:solidFill>
            </a:endParaRPr>
          </a:p>
          <a:p>
            <a:pPr algn="ctr">
              <a:buNone/>
            </a:pPr>
            <a:endParaRPr lang="en-US" b="1" dirty="0" smtClean="0">
              <a:solidFill>
                <a:schemeClr val="accent2">
                  <a:lumMod val="20000"/>
                  <a:lumOff val="80000"/>
                </a:schemeClr>
              </a:solidFill>
            </a:endParaRP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p:txBody>
          <a:bodyPr/>
          <a:lstStyle/>
          <a:p>
            <a:endParaRPr lang="en-US"/>
          </a:p>
        </p:txBody>
      </p:sp>
      <p:pic>
        <p:nvPicPr>
          <p:cNvPr id="4" name="Picture 3" descr="072.JPG"/>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p:txBody>
          <a:bodyPr/>
          <a:lstStyle/>
          <a:p>
            <a:endParaRPr lang="en-US"/>
          </a:p>
        </p:txBody>
      </p:sp>
      <p:pic>
        <p:nvPicPr>
          <p:cNvPr id="4" name="Picture 3" descr="073.JPG"/>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0030"/>
            <a:ext cx="7239000" cy="617220"/>
          </a:xfrm>
        </p:spPr>
        <p:txBody>
          <a:bodyPr/>
          <a:lstStyle/>
          <a:p>
            <a:pPr algn="ctr"/>
            <a:r>
              <a:rPr lang="en-US" dirty="0" smtClean="0"/>
              <a:t>PRIERE COMMUNE</a:t>
            </a:r>
            <a:endParaRPr lang="en-US" dirty="0"/>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842964"/>
            <a:ext cx="8153400" cy="4300537"/>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prstGeom prst="rect">
            <a:avLst/>
          </a:prstGeom>
        </p:spPr>
        <p:txBody>
          <a:bodyPr lIns="91425" tIns="91425" rIns="91425" bIns="91425" anchor="b" anchorCtr="0">
            <a:noAutofit/>
          </a:bodyPr>
          <a:lstStyle/>
          <a:p>
            <a:endParaRPr dirty="0"/>
          </a:p>
        </p:txBody>
      </p:sp>
      <p:sp>
        <p:nvSpPr>
          <p:cNvPr id="130" name="Shape 130"/>
          <p:cNvSpPr txBox="1">
            <a:spLocks noGrp="1"/>
          </p:cNvSpPr>
          <p:nvPr>
            <p:ph type="body" idx="1"/>
          </p:nvPr>
        </p:nvSpPr>
        <p:spPr>
          <a:prstGeom prst="rect">
            <a:avLst/>
          </a:prstGeom>
        </p:spPr>
        <p:txBody>
          <a:bodyPr lIns="91425" tIns="91425" rIns="91425" bIns="91425" anchor="t" anchorCtr="0">
            <a:noAutofit/>
          </a:bodyPr>
          <a:lstStyle/>
          <a:p>
            <a:pPr lvl="0" rtl="0">
              <a:buNone/>
            </a:pPr>
            <a:r>
              <a:rPr lang="en" dirty="0" smtClean="0"/>
              <a:t>WELCOME</a:t>
            </a:r>
            <a:endParaRPr lang="en" dirty="0"/>
          </a:p>
          <a:p>
            <a:pPr lvl="0" rtl="0">
              <a:buNone/>
            </a:pPr>
            <a:r>
              <a:rPr lang="en" dirty="0" smtClean="0"/>
              <a:t>ANNOUNCEMENTS</a:t>
            </a:r>
          </a:p>
          <a:p>
            <a:pPr lvl="0" rtl="0">
              <a:buNone/>
            </a:pPr>
            <a:r>
              <a:rPr lang="en" dirty="0" smtClean="0"/>
              <a:t>PRESENTATION</a:t>
            </a:r>
            <a:endParaRPr lang="en" dirty="0"/>
          </a:p>
          <a:p>
            <a:endParaRPr dirty="0"/>
          </a:p>
        </p:txBody>
      </p:sp>
    </p:spTree>
  </p:cSld>
  <p:clrMapOvr>
    <a:masterClrMapping/>
  </p:clrMapOvr>
  <p:transition spd="slow">
    <p:cu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p:txBody>
          <a:bodyPr/>
          <a:lstStyle/>
          <a:p>
            <a:endParaRPr lang="en-US"/>
          </a:p>
        </p:txBody>
      </p:sp>
      <p:pic>
        <p:nvPicPr>
          <p:cNvPr id="5" name="Picture 4" descr="075.JPG"/>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5143500"/>
          </a:xfrm>
        </p:spPr>
        <p:txBody>
          <a:bodyPr>
            <a:normAutofit fontScale="92500" lnSpcReduction="20000"/>
          </a:bodyPr>
          <a:lstStyle/>
          <a:p>
            <a:pPr algn="ctr">
              <a:buNone/>
            </a:pPr>
            <a:r>
              <a:rPr lang="en-US"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JEZU TE FET NAN YON KRECH</a:t>
            </a:r>
          </a:p>
          <a:p>
            <a:pPr algn="ctr">
              <a:buNone/>
            </a:pPr>
            <a:r>
              <a:rPr lang="en-US"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1</a:t>
            </a:r>
          </a:p>
          <a:p>
            <a:pPr algn="ctr">
              <a:buNone/>
            </a:pPr>
            <a:r>
              <a:rPr lang="en-US"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Jezu</a:t>
            </a:r>
            <a:r>
              <a:rPr lang="en-US"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en-US"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te</a:t>
            </a:r>
            <a:r>
              <a:rPr lang="en-US"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en-US"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fèt</a:t>
            </a:r>
            <a:r>
              <a:rPr lang="en-US"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en-US"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nan</a:t>
            </a:r>
            <a:r>
              <a:rPr lang="en-US"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yon </a:t>
            </a:r>
            <a:r>
              <a:rPr lang="en-US"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krech</a:t>
            </a:r>
            <a:r>
              <a:rPr lang="en-US"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en-US"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mizerab</a:t>
            </a:r>
            <a:r>
              <a:rPr lang="en-US"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p>
          <a:p>
            <a:pPr algn="ctr">
              <a:buNone/>
            </a:pPr>
            <a:r>
              <a:rPr lang="fr-FR"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Kè</a:t>
            </a:r>
            <a:r>
              <a:rPr lang="fr-FR"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li te </a:t>
            </a:r>
            <a:r>
              <a:rPr lang="fr-FR"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dou</a:t>
            </a:r>
            <a:r>
              <a:rPr lang="fr-FR"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e </a:t>
            </a:r>
            <a:r>
              <a:rPr lang="fr-FR"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pawòl</a:t>
            </a:r>
            <a:r>
              <a:rPr lang="fr-FR"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li </a:t>
            </a:r>
            <a:r>
              <a:rPr lang="fr-FR"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emab</a:t>
            </a:r>
            <a:r>
              <a:rPr lang="fr-FR"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endParaRPr lang="en-US"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Maltrete</a:t>
            </a:r>
            <a:r>
              <a:rPr lang="fr-FR"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li </a:t>
            </a:r>
            <a:r>
              <a:rPr lang="fr-FR"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mouri</a:t>
            </a:r>
            <a:r>
              <a:rPr lang="fr-FR"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kon</a:t>
            </a:r>
            <a:r>
              <a:rPr lang="fr-FR"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yon</a:t>
            </a:r>
            <a:r>
              <a:rPr lang="fr-FR"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koupab</a:t>
            </a:r>
            <a:r>
              <a:rPr lang="fr-FR"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endParaRPr lang="en-US"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Jezu</a:t>
            </a:r>
            <a:r>
              <a:rPr lang="fr-FR"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presie</a:t>
            </a:r>
            <a:r>
              <a:rPr lang="fr-FR"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32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Seyè</a:t>
            </a:r>
            <a:endParaRPr lang="en-US" sz="32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3200" dirty="0" err="1" smtClean="0">
                <a:solidFill>
                  <a:srgbClr val="FF0000"/>
                </a:solidFill>
                <a:latin typeface="Arial Rounded MT Bold" pitchFamily="34" charset="0"/>
                <a:ea typeface="Arial Unicode MS" pitchFamily="34" charset="-128"/>
                <a:cs typeface="Arial Unicode MS" pitchFamily="34" charset="-128"/>
              </a:rPr>
              <a:t>Kè</a:t>
            </a:r>
            <a:endParaRPr lang="en-US" sz="3200" dirty="0" smtClean="0">
              <a:solidFill>
                <a:srgbClr val="FF0000"/>
              </a:solidFill>
              <a:latin typeface="Arial Rounded MT Bold" pitchFamily="34" charset="0"/>
              <a:ea typeface="Arial Unicode MS" pitchFamily="34" charset="-128"/>
              <a:cs typeface="Arial Unicode MS" pitchFamily="34" charset="-128"/>
            </a:endParaRPr>
          </a:p>
          <a:p>
            <a:pPr algn="ctr">
              <a:buNone/>
            </a:pPr>
            <a:r>
              <a:rPr lang="fr-FR" sz="3200" dirty="0" err="1" smtClean="0">
                <a:solidFill>
                  <a:srgbClr val="00CC00"/>
                </a:solidFill>
                <a:latin typeface="Arial Rounded MT Bold" pitchFamily="34" charset="0"/>
                <a:ea typeface="Arial Unicode MS" pitchFamily="34" charset="-128"/>
                <a:cs typeface="Arial Unicode MS" pitchFamily="34" charset="-128"/>
              </a:rPr>
              <a:t>Presie</a:t>
            </a:r>
            <a:r>
              <a:rPr lang="fr-FR" sz="3200" dirty="0" smtClean="0">
                <a:solidFill>
                  <a:srgbClr val="00CC00"/>
                </a:solidFill>
                <a:latin typeface="Arial Rounded MT Bold" pitchFamily="34" charset="0"/>
                <a:ea typeface="Arial Unicode MS" pitchFamily="34" charset="-128"/>
                <a:cs typeface="Arial Unicode MS" pitchFamily="34" charset="-128"/>
              </a:rPr>
              <a:t>, </a:t>
            </a:r>
            <a:r>
              <a:rPr lang="fr-FR" sz="3200" dirty="0" err="1" smtClean="0">
                <a:solidFill>
                  <a:srgbClr val="00CC00"/>
                </a:solidFill>
                <a:latin typeface="Arial Rounded MT Bold" pitchFamily="34" charset="0"/>
                <a:ea typeface="Arial Unicode MS" pitchFamily="34" charset="-128"/>
                <a:cs typeface="Arial Unicode MS" pitchFamily="34" charset="-128"/>
              </a:rPr>
              <a:t>presie</a:t>
            </a:r>
            <a:r>
              <a:rPr lang="fr-FR" sz="3200" dirty="0" smtClean="0">
                <a:solidFill>
                  <a:srgbClr val="00CC00"/>
                </a:solidFill>
                <a:latin typeface="Arial Rounded MT Bold" pitchFamily="34" charset="0"/>
                <a:ea typeface="Arial Unicode MS" pitchFamily="34" charset="-128"/>
                <a:cs typeface="Arial Unicode MS" pitchFamily="34" charset="-128"/>
              </a:rPr>
              <a:t> </a:t>
            </a:r>
            <a:r>
              <a:rPr lang="fr-FR" sz="3200" dirty="0" err="1" smtClean="0">
                <a:solidFill>
                  <a:srgbClr val="00CC00"/>
                </a:solidFill>
                <a:latin typeface="Arial Rounded MT Bold" pitchFamily="34" charset="0"/>
                <a:ea typeface="Arial Unicode MS" pitchFamily="34" charset="-128"/>
                <a:cs typeface="Arial Unicode MS" pitchFamily="34" charset="-128"/>
              </a:rPr>
              <a:t>Jezu</a:t>
            </a:r>
            <a:r>
              <a:rPr lang="fr-FR" sz="3200" dirty="0" smtClean="0">
                <a:solidFill>
                  <a:srgbClr val="00CC00"/>
                </a:solidFill>
                <a:latin typeface="Arial Rounded MT Bold" pitchFamily="34" charset="0"/>
                <a:ea typeface="Arial Unicode MS" pitchFamily="34" charset="-128"/>
                <a:cs typeface="Arial Unicode MS" pitchFamily="34" charset="-128"/>
              </a:rPr>
              <a:t>,</a:t>
            </a:r>
            <a:endParaRPr lang="en-US" sz="32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3200" dirty="0" err="1" smtClean="0">
                <a:solidFill>
                  <a:srgbClr val="00CC00"/>
                </a:solidFill>
                <a:latin typeface="Arial Rounded MT Bold" pitchFamily="34" charset="0"/>
                <a:ea typeface="Arial Unicode MS" pitchFamily="34" charset="-128"/>
                <a:cs typeface="Arial Unicode MS" pitchFamily="34" charset="-128"/>
              </a:rPr>
              <a:t>Zanmi</a:t>
            </a:r>
            <a:r>
              <a:rPr lang="fr-FR" sz="3200" dirty="0" smtClean="0">
                <a:solidFill>
                  <a:srgbClr val="00CC00"/>
                </a:solidFill>
                <a:latin typeface="Arial Rounded MT Bold" pitchFamily="34" charset="0"/>
                <a:ea typeface="Arial Unicode MS" pitchFamily="34" charset="-128"/>
                <a:cs typeface="Arial Unicode MS" pitchFamily="34" charset="-128"/>
              </a:rPr>
              <a:t> </a:t>
            </a:r>
            <a:r>
              <a:rPr lang="fr-FR" sz="3200" dirty="0" err="1" smtClean="0">
                <a:solidFill>
                  <a:srgbClr val="00CC00"/>
                </a:solidFill>
                <a:latin typeface="Arial Rounded MT Bold" pitchFamily="34" charset="0"/>
                <a:ea typeface="Arial Unicode MS" pitchFamily="34" charset="-128"/>
                <a:cs typeface="Arial Unicode MS" pitchFamily="34" charset="-128"/>
              </a:rPr>
              <a:t>sèten</a:t>
            </a:r>
            <a:r>
              <a:rPr lang="fr-FR" sz="3200" dirty="0" smtClean="0">
                <a:solidFill>
                  <a:srgbClr val="00CC00"/>
                </a:solidFill>
                <a:latin typeface="Arial Rounded MT Bold" pitchFamily="34" charset="0"/>
                <a:ea typeface="Arial Unicode MS" pitchFamily="34" charset="-128"/>
                <a:cs typeface="Arial Unicode MS" pitchFamily="34" charset="-128"/>
              </a:rPr>
              <a:t>, </a:t>
            </a:r>
            <a:r>
              <a:rPr lang="fr-FR" sz="3200" dirty="0" err="1" smtClean="0">
                <a:solidFill>
                  <a:srgbClr val="00CC00"/>
                </a:solidFill>
                <a:latin typeface="Arial Rounded MT Bold" pitchFamily="34" charset="0"/>
                <a:ea typeface="Arial Unicode MS" pitchFamily="34" charset="-128"/>
                <a:cs typeface="Arial Unicode MS" pitchFamily="34" charset="-128"/>
              </a:rPr>
              <a:t>juska</a:t>
            </a:r>
            <a:r>
              <a:rPr lang="fr-FR" sz="3200" dirty="0" smtClean="0">
                <a:solidFill>
                  <a:srgbClr val="00CC00"/>
                </a:solidFill>
                <a:latin typeface="Arial Rounded MT Bold" pitchFamily="34" charset="0"/>
                <a:ea typeface="Arial Unicode MS" pitchFamily="34" charset="-128"/>
                <a:cs typeface="Arial Unicode MS" pitchFamily="34" charset="-128"/>
              </a:rPr>
              <a:t> la </a:t>
            </a:r>
            <a:r>
              <a:rPr lang="fr-FR" sz="3200" dirty="0" err="1" smtClean="0">
                <a:solidFill>
                  <a:srgbClr val="00CC00"/>
                </a:solidFill>
                <a:latin typeface="Arial Rounded MT Bold" pitchFamily="34" charset="0"/>
                <a:ea typeface="Arial Unicode MS" pitchFamily="34" charset="-128"/>
                <a:cs typeface="Arial Unicode MS" pitchFamily="34" charset="-128"/>
              </a:rPr>
              <a:t>fen</a:t>
            </a:r>
            <a:r>
              <a:rPr lang="fr-FR" sz="3200" dirty="0" smtClean="0">
                <a:solidFill>
                  <a:srgbClr val="00CC00"/>
                </a:solidFill>
                <a:latin typeface="Arial Rounded MT Bold" pitchFamily="34" charset="0"/>
                <a:ea typeface="Arial Unicode MS" pitchFamily="34" charset="-128"/>
                <a:cs typeface="Arial Unicode MS" pitchFamily="34" charset="-128"/>
              </a:rPr>
              <a:t>;</a:t>
            </a:r>
            <a:endParaRPr lang="en-US" sz="32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3200" dirty="0" smtClean="0">
                <a:solidFill>
                  <a:srgbClr val="00CC00"/>
                </a:solidFill>
                <a:latin typeface="Arial Rounded MT Bold" pitchFamily="34" charset="0"/>
                <a:ea typeface="Arial Unicode MS" pitchFamily="34" charset="-128"/>
                <a:cs typeface="Arial Unicode MS" pitchFamily="34" charset="-128"/>
              </a:rPr>
              <a:t>Li </a:t>
            </a:r>
            <a:r>
              <a:rPr lang="fr-FR" sz="3200" dirty="0" err="1" smtClean="0">
                <a:solidFill>
                  <a:srgbClr val="00CC00"/>
                </a:solidFill>
                <a:latin typeface="Arial Rounded MT Bold" pitchFamily="34" charset="0"/>
                <a:ea typeface="Arial Unicode MS" pitchFamily="34" charset="-128"/>
                <a:cs typeface="Arial Unicode MS" pitchFamily="34" charset="-128"/>
              </a:rPr>
              <a:t>ofri</a:t>
            </a:r>
            <a:r>
              <a:rPr lang="fr-FR" sz="3200" dirty="0" smtClean="0">
                <a:solidFill>
                  <a:srgbClr val="00CC00"/>
                </a:solidFill>
                <a:latin typeface="Arial Rounded MT Bold" pitchFamily="34" charset="0"/>
                <a:ea typeface="Arial Unicode MS" pitchFamily="34" charset="-128"/>
                <a:cs typeface="Arial Unicode MS" pitchFamily="34" charset="-128"/>
              </a:rPr>
              <a:t> </a:t>
            </a:r>
            <a:r>
              <a:rPr lang="fr-FR" sz="3200" dirty="0" err="1" smtClean="0">
                <a:solidFill>
                  <a:srgbClr val="00CC00"/>
                </a:solidFill>
                <a:latin typeface="Arial Rounded MT Bold" pitchFamily="34" charset="0"/>
                <a:ea typeface="Arial Unicode MS" pitchFamily="34" charset="-128"/>
                <a:cs typeface="Arial Unicode MS" pitchFamily="34" charset="-128"/>
              </a:rPr>
              <a:t>kò</a:t>
            </a:r>
            <a:r>
              <a:rPr lang="fr-FR" sz="3200" dirty="0" smtClean="0">
                <a:solidFill>
                  <a:srgbClr val="00CC00"/>
                </a:solidFill>
                <a:latin typeface="Arial Rounded MT Bold" pitchFamily="34" charset="0"/>
                <a:ea typeface="Arial Unicode MS" pitchFamily="34" charset="-128"/>
                <a:cs typeface="Arial Unicode MS" pitchFamily="34" charset="-128"/>
              </a:rPr>
              <a:t>-l pou </a:t>
            </a:r>
            <a:r>
              <a:rPr lang="fr-FR" sz="3200" dirty="0" err="1" smtClean="0">
                <a:solidFill>
                  <a:srgbClr val="00CC00"/>
                </a:solidFill>
                <a:latin typeface="Arial Rounded MT Bold" pitchFamily="34" charset="0"/>
                <a:ea typeface="Arial Unicode MS" pitchFamily="34" charset="-128"/>
                <a:cs typeface="Arial Unicode MS" pitchFamily="34" charset="-128"/>
              </a:rPr>
              <a:t>mwen</a:t>
            </a:r>
            <a:r>
              <a:rPr lang="fr-FR" sz="3200" dirty="0" smtClean="0">
                <a:solidFill>
                  <a:srgbClr val="00CC00"/>
                </a:solidFill>
                <a:latin typeface="Arial Rounded MT Bold" pitchFamily="34" charset="0"/>
                <a:ea typeface="Arial Unicode MS" pitchFamily="34" charset="-128"/>
                <a:cs typeface="Arial Unicode MS" pitchFamily="34" charset="-128"/>
              </a:rPr>
              <a:t> </a:t>
            </a:r>
            <a:r>
              <a:rPr lang="fr-FR" sz="3200" dirty="0" err="1" smtClean="0">
                <a:solidFill>
                  <a:srgbClr val="00CC00"/>
                </a:solidFill>
                <a:latin typeface="Arial Rounded MT Bold" pitchFamily="34" charset="0"/>
                <a:ea typeface="Arial Unicode MS" pitchFamily="34" charset="-128"/>
                <a:cs typeface="Arial Unicode MS" pitchFamily="34" charset="-128"/>
              </a:rPr>
              <a:t>genyen</a:t>
            </a:r>
            <a:r>
              <a:rPr lang="fr-FR" sz="3200" dirty="0" smtClean="0">
                <a:solidFill>
                  <a:srgbClr val="00CC00"/>
                </a:solidFill>
                <a:latin typeface="Arial Rounded MT Bold" pitchFamily="34" charset="0"/>
                <a:ea typeface="Arial Unicode MS" pitchFamily="34" charset="-128"/>
                <a:cs typeface="Arial Unicode MS" pitchFamily="34" charset="-128"/>
              </a:rPr>
              <a:t> la vi,</a:t>
            </a:r>
            <a:endParaRPr lang="en-US" sz="32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3200" dirty="0" err="1" smtClean="0">
                <a:solidFill>
                  <a:srgbClr val="00CC00"/>
                </a:solidFill>
                <a:latin typeface="Arial Rounded MT Bold" pitchFamily="34" charset="0"/>
                <a:ea typeface="Arial Unicode MS" pitchFamily="34" charset="-128"/>
                <a:cs typeface="Arial Unicode MS" pitchFamily="34" charset="-128"/>
              </a:rPr>
              <a:t>Jezu</a:t>
            </a:r>
            <a:r>
              <a:rPr lang="fr-FR" sz="3200" dirty="0" smtClean="0">
                <a:solidFill>
                  <a:srgbClr val="00CC00"/>
                </a:solidFill>
                <a:latin typeface="Arial Rounded MT Bold" pitchFamily="34" charset="0"/>
                <a:ea typeface="Arial Unicode MS" pitchFamily="34" charset="-128"/>
                <a:cs typeface="Arial Unicode MS" pitchFamily="34" charset="-128"/>
              </a:rPr>
              <a:t>, </a:t>
            </a:r>
            <a:r>
              <a:rPr lang="fr-FR" sz="3200" dirty="0" err="1" smtClean="0">
                <a:solidFill>
                  <a:srgbClr val="00CC00"/>
                </a:solidFill>
                <a:latin typeface="Arial Rounded MT Bold" pitchFamily="34" charset="0"/>
                <a:ea typeface="Arial Unicode MS" pitchFamily="34" charset="-128"/>
                <a:cs typeface="Arial Unicode MS" pitchFamily="34" charset="-128"/>
              </a:rPr>
              <a:t>presie</a:t>
            </a:r>
            <a:r>
              <a:rPr lang="fr-FR" sz="3200" dirty="0" smtClean="0">
                <a:solidFill>
                  <a:srgbClr val="00CC00"/>
                </a:solidFill>
                <a:latin typeface="Arial Rounded MT Bold" pitchFamily="34" charset="0"/>
                <a:ea typeface="Arial Unicode MS" pitchFamily="34" charset="-128"/>
                <a:cs typeface="Arial Unicode MS" pitchFamily="34" charset="-128"/>
              </a:rPr>
              <a:t> </a:t>
            </a:r>
            <a:r>
              <a:rPr lang="fr-FR" sz="3200" dirty="0" err="1" smtClean="0">
                <a:solidFill>
                  <a:srgbClr val="00CC00"/>
                </a:solidFill>
                <a:latin typeface="Arial Rounded MT Bold" pitchFamily="34" charset="0"/>
                <a:ea typeface="Arial Unicode MS" pitchFamily="34" charset="-128"/>
                <a:cs typeface="Arial Unicode MS" pitchFamily="34" charset="-128"/>
              </a:rPr>
              <a:t>Seyè</a:t>
            </a:r>
            <a:endParaRPr lang="en-US" sz="3200" dirty="0" smtClean="0">
              <a:solidFill>
                <a:srgbClr val="00CC00"/>
              </a:solidFill>
              <a:latin typeface="Arial Rounded MT Bold" pitchFamily="34" charset="0"/>
              <a:ea typeface="Arial Unicode MS" pitchFamily="34" charset="-128"/>
              <a:cs typeface="Arial Unicode MS" pitchFamily="34" charset="-128"/>
            </a:endParaRPr>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style>
          <a:lnRef idx="2">
            <a:schemeClr val="dk1">
              <a:shade val="50000"/>
            </a:schemeClr>
          </a:lnRef>
          <a:fillRef idx="1">
            <a:schemeClr val="dk1"/>
          </a:fillRef>
          <a:effectRef idx="0">
            <a:schemeClr val="dk1"/>
          </a:effectRef>
          <a:fontRef idx="minor">
            <a:schemeClr val="lt1"/>
          </a:fontRef>
        </p:style>
        <p:txBody>
          <a:bodyPr>
            <a:noAutofit/>
          </a:bodyPr>
          <a:lstStyle/>
          <a:p>
            <a:pPr algn="ctr">
              <a:buNone/>
            </a:pPr>
            <a:r>
              <a:rPr lang="fr-FR" sz="2800" dirty="0" smtClean="0">
                <a:solidFill>
                  <a:srgbClr val="FF0000"/>
                </a:solidFill>
                <a:latin typeface="Arial Rounded MT Bold" pitchFamily="34" charset="0"/>
                <a:ea typeface="Arial Unicode MS" pitchFamily="34" charset="-128"/>
                <a:cs typeface="Arial Unicode MS" pitchFamily="34" charset="-128"/>
              </a:rPr>
              <a:t>2.</a:t>
            </a:r>
            <a:endParaRPr lang="en-US" sz="2800" dirty="0" smtClean="0">
              <a:solidFill>
                <a:srgbClr val="FF0000"/>
              </a:solidFill>
              <a:latin typeface="Arial Rounded MT Bold" pitchFamily="34" charset="0"/>
              <a:ea typeface="Arial Unicode MS" pitchFamily="34" charset="-128"/>
              <a:cs typeface="Arial Unicode MS" pitchFamily="34" charset="-128"/>
            </a:endParaRPr>
          </a:p>
          <a:p>
            <a:pPr algn="ctr">
              <a:buNone/>
            </a:pP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Nan </a:t>
            </a: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loraj</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se li </a:t>
            </a: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sèl</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ki</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bay</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la </a:t>
            </a: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pè</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endParaRPr lang="en-US"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Grangou</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ak</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swaf</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se li </a:t>
            </a: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ki</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satisfè</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endParaRPr lang="en-US"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Lè</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tantasyon</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li </a:t>
            </a: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bay</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gras </a:t>
            </a: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nesesè</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endParaRPr lang="en-US"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Jezu</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presie</a:t>
            </a:r>
            <a:r>
              <a:rPr lang="fr-FR"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28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Seyè</a:t>
            </a:r>
            <a:endParaRPr lang="en-US" sz="28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2800" dirty="0" err="1" smtClean="0">
                <a:solidFill>
                  <a:srgbClr val="FF0000"/>
                </a:solidFill>
                <a:latin typeface="Arial Rounded MT Bold" pitchFamily="34" charset="0"/>
                <a:ea typeface="Arial Unicode MS" pitchFamily="34" charset="-128"/>
                <a:cs typeface="Arial Unicode MS" pitchFamily="34" charset="-128"/>
              </a:rPr>
              <a:t>Kè</a:t>
            </a:r>
            <a:endParaRPr lang="en-US" sz="2800" dirty="0" smtClean="0">
              <a:solidFill>
                <a:srgbClr val="FF0000"/>
              </a:solidFill>
              <a:latin typeface="Arial Rounded MT Bold" pitchFamily="34" charset="0"/>
              <a:ea typeface="Arial Unicode MS" pitchFamily="34" charset="-128"/>
              <a:cs typeface="Arial Unicode MS" pitchFamily="34" charset="-128"/>
            </a:endParaRPr>
          </a:p>
          <a:p>
            <a:pPr algn="ctr">
              <a:buNone/>
            </a:pPr>
            <a:r>
              <a:rPr lang="fr-FR" sz="2800" dirty="0" err="1" smtClean="0">
                <a:solidFill>
                  <a:srgbClr val="00CC00"/>
                </a:solidFill>
                <a:latin typeface="Arial Rounded MT Bold" pitchFamily="34" charset="0"/>
                <a:ea typeface="Arial Unicode MS" pitchFamily="34" charset="-128"/>
                <a:cs typeface="Arial Unicode MS" pitchFamily="34" charset="-128"/>
              </a:rPr>
              <a:t>Presie</a:t>
            </a:r>
            <a:r>
              <a:rPr lang="fr-FR" sz="2800" dirty="0" smtClean="0">
                <a:solidFill>
                  <a:srgbClr val="00CC00"/>
                </a:solidFill>
                <a:latin typeface="Arial Rounded MT Bold" pitchFamily="34" charset="0"/>
                <a:ea typeface="Arial Unicode MS" pitchFamily="34" charset="-128"/>
                <a:cs typeface="Arial Unicode MS" pitchFamily="34" charset="-128"/>
              </a:rPr>
              <a:t>, </a:t>
            </a:r>
            <a:r>
              <a:rPr lang="fr-FR" sz="2800" dirty="0" err="1" smtClean="0">
                <a:solidFill>
                  <a:srgbClr val="00CC00"/>
                </a:solidFill>
                <a:latin typeface="Arial Rounded MT Bold" pitchFamily="34" charset="0"/>
                <a:ea typeface="Arial Unicode MS" pitchFamily="34" charset="-128"/>
                <a:cs typeface="Arial Unicode MS" pitchFamily="34" charset="-128"/>
              </a:rPr>
              <a:t>presie</a:t>
            </a:r>
            <a:r>
              <a:rPr lang="fr-FR" sz="2800" dirty="0" smtClean="0">
                <a:solidFill>
                  <a:srgbClr val="00CC00"/>
                </a:solidFill>
                <a:latin typeface="Arial Rounded MT Bold" pitchFamily="34" charset="0"/>
                <a:ea typeface="Arial Unicode MS" pitchFamily="34" charset="-128"/>
                <a:cs typeface="Arial Unicode MS" pitchFamily="34" charset="-128"/>
              </a:rPr>
              <a:t> </a:t>
            </a:r>
            <a:r>
              <a:rPr lang="fr-FR" sz="2800" dirty="0" err="1" smtClean="0">
                <a:solidFill>
                  <a:srgbClr val="00CC00"/>
                </a:solidFill>
                <a:latin typeface="Arial Rounded MT Bold" pitchFamily="34" charset="0"/>
                <a:ea typeface="Arial Unicode MS" pitchFamily="34" charset="-128"/>
                <a:cs typeface="Arial Unicode MS" pitchFamily="34" charset="-128"/>
              </a:rPr>
              <a:t>Jezu</a:t>
            </a:r>
            <a:r>
              <a:rPr lang="fr-FR" sz="2800" dirty="0" smtClean="0">
                <a:solidFill>
                  <a:srgbClr val="00CC00"/>
                </a:solidFill>
                <a:latin typeface="Arial Rounded MT Bold" pitchFamily="34" charset="0"/>
                <a:ea typeface="Arial Unicode MS" pitchFamily="34" charset="-128"/>
                <a:cs typeface="Arial Unicode MS" pitchFamily="34" charset="-128"/>
              </a:rPr>
              <a:t>,</a:t>
            </a:r>
            <a:endParaRPr lang="en-US" sz="28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2800" dirty="0" err="1" smtClean="0">
                <a:solidFill>
                  <a:srgbClr val="00CC00"/>
                </a:solidFill>
                <a:latin typeface="Arial Rounded MT Bold" pitchFamily="34" charset="0"/>
                <a:ea typeface="Arial Unicode MS" pitchFamily="34" charset="-128"/>
                <a:cs typeface="Arial Unicode MS" pitchFamily="34" charset="-128"/>
              </a:rPr>
              <a:t>Zanmi</a:t>
            </a:r>
            <a:r>
              <a:rPr lang="fr-FR" sz="2800" dirty="0" smtClean="0">
                <a:solidFill>
                  <a:srgbClr val="00CC00"/>
                </a:solidFill>
                <a:latin typeface="Arial Rounded MT Bold" pitchFamily="34" charset="0"/>
                <a:ea typeface="Arial Unicode MS" pitchFamily="34" charset="-128"/>
                <a:cs typeface="Arial Unicode MS" pitchFamily="34" charset="-128"/>
              </a:rPr>
              <a:t> </a:t>
            </a:r>
            <a:r>
              <a:rPr lang="fr-FR" sz="2800" dirty="0" err="1" smtClean="0">
                <a:solidFill>
                  <a:srgbClr val="00CC00"/>
                </a:solidFill>
                <a:latin typeface="Arial Rounded MT Bold" pitchFamily="34" charset="0"/>
                <a:ea typeface="Arial Unicode MS" pitchFamily="34" charset="-128"/>
                <a:cs typeface="Arial Unicode MS" pitchFamily="34" charset="-128"/>
              </a:rPr>
              <a:t>sèten</a:t>
            </a:r>
            <a:r>
              <a:rPr lang="fr-FR" sz="2800" dirty="0" smtClean="0">
                <a:solidFill>
                  <a:srgbClr val="00CC00"/>
                </a:solidFill>
                <a:latin typeface="Arial Rounded MT Bold" pitchFamily="34" charset="0"/>
                <a:ea typeface="Arial Unicode MS" pitchFamily="34" charset="-128"/>
                <a:cs typeface="Arial Unicode MS" pitchFamily="34" charset="-128"/>
              </a:rPr>
              <a:t>, </a:t>
            </a:r>
            <a:r>
              <a:rPr lang="fr-FR" sz="2800" dirty="0" err="1" smtClean="0">
                <a:solidFill>
                  <a:srgbClr val="00CC00"/>
                </a:solidFill>
                <a:latin typeface="Arial Rounded MT Bold" pitchFamily="34" charset="0"/>
                <a:ea typeface="Arial Unicode MS" pitchFamily="34" charset="-128"/>
                <a:cs typeface="Arial Unicode MS" pitchFamily="34" charset="-128"/>
              </a:rPr>
              <a:t>juska</a:t>
            </a:r>
            <a:r>
              <a:rPr lang="fr-FR" sz="2800" dirty="0" smtClean="0">
                <a:solidFill>
                  <a:srgbClr val="00CC00"/>
                </a:solidFill>
                <a:latin typeface="Arial Rounded MT Bold" pitchFamily="34" charset="0"/>
                <a:ea typeface="Arial Unicode MS" pitchFamily="34" charset="-128"/>
                <a:cs typeface="Arial Unicode MS" pitchFamily="34" charset="-128"/>
              </a:rPr>
              <a:t> la </a:t>
            </a:r>
            <a:r>
              <a:rPr lang="fr-FR" sz="2800" dirty="0" err="1" smtClean="0">
                <a:solidFill>
                  <a:srgbClr val="00CC00"/>
                </a:solidFill>
                <a:latin typeface="Arial Rounded MT Bold" pitchFamily="34" charset="0"/>
                <a:ea typeface="Arial Unicode MS" pitchFamily="34" charset="-128"/>
                <a:cs typeface="Arial Unicode MS" pitchFamily="34" charset="-128"/>
              </a:rPr>
              <a:t>fen</a:t>
            </a:r>
            <a:r>
              <a:rPr lang="fr-FR" sz="2800" dirty="0" smtClean="0">
                <a:solidFill>
                  <a:srgbClr val="00CC00"/>
                </a:solidFill>
                <a:latin typeface="Arial Rounded MT Bold" pitchFamily="34" charset="0"/>
                <a:ea typeface="Arial Unicode MS" pitchFamily="34" charset="-128"/>
                <a:cs typeface="Arial Unicode MS" pitchFamily="34" charset="-128"/>
              </a:rPr>
              <a:t>;</a:t>
            </a:r>
            <a:endParaRPr lang="en-US" sz="28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2800" dirty="0" smtClean="0">
                <a:solidFill>
                  <a:srgbClr val="00CC00"/>
                </a:solidFill>
                <a:latin typeface="Arial Rounded MT Bold" pitchFamily="34" charset="0"/>
                <a:ea typeface="Arial Unicode MS" pitchFamily="34" charset="-128"/>
                <a:cs typeface="Arial Unicode MS" pitchFamily="34" charset="-128"/>
              </a:rPr>
              <a:t>Li </a:t>
            </a:r>
            <a:r>
              <a:rPr lang="fr-FR" sz="2800" dirty="0" err="1" smtClean="0">
                <a:solidFill>
                  <a:srgbClr val="00CC00"/>
                </a:solidFill>
                <a:latin typeface="Arial Rounded MT Bold" pitchFamily="34" charset="0"/>
                <a:ea typeface="Arial Unicode MS" pitchFamily="34" charset="-128"/>
                <a:cs typeface="Arial Unicode MS" pitchFamily="34" charset="-128"/>
              </a:rPr>
              <a:t>ofri</a:t>
            </a:r>
            <a:r>
              <a:rPr lang="fr-FR" sz="2800" dirty="0" smtClean="0">
                <a:solidFill>
                  <a:srgbClr val="00CC00"/>
                </a:solidFill>
                <a:latin typeface="Arial Rounded MT Bold" pitchFamily="34" charset="0"/>
                <a:ea typeface="Arial Unicode MS" pitchFamily="34" charset="-128"/>
                <a:cs typeface="Arial Unicode MS" pitchFamily="34" charset="-128"/>
              </a:rPr>
              <a:t> </a:t>
            </a:r>
            <a:r>
              <a:rPr lang="fr-FR" sz="2800" dirty="0" err="1" smtClean="0">
                <a:solidFill>
                  <a:srgbClr val="00CC00"/>
                </a:solidFill>
                <a:latin typeface="Arial Rounded MT Bold" pitchFamily="34" charset="0"/>
                <a:ea typeface="Arial Unicode MS" pitchFamily="34" charset="-128"/>
                <a:cs typeface="Arial Unicode MS" pitchFamily="34" charset="-128"/>
              </a:rPr>
              <a:t>kò</a:t>
            </a:r>
            <a:r>
              <a:rPr lang="fr-FR" sz="2800" dirty="0" smtClean="0">
                <a:solidFill>
                  <a:srgbClr val="00CC00"/>
                </a:solidFill>
                <a:latin typeface="Arial Rounded MT Bold" pitchFamily="34" charset="0"/>
                <a:ea typeface="Arial Unicode MS" pitchFamily="34" charset="-128"/>
                <a:cs typeface="Arial Unicode MS" pitchFamily="34" charset="-128"/>
              </a:rPr>
              <a:t>-l pou </a:t>
            </a:r>
            <a:r>
              <a:rPr lang="fr-FR" sz="2800" dirty="0" err="1" smtClean="0">
                <a:solidFill>
                  <a:srgbClr val="00CC00"/>
                </a:solidFill>
                <a:latin typeface="Arial Rounded MT Bold" pitchFamily="34" charset="0"/>
                <a:ea typeface="Arial Unicode MS" pitchFamily="34" charset="-128"/>
                <a:cs typeface="Arial Unicode MS" pitchFamily="34" charset="-128"/>
              </a:rPr>
              <a:t>mwen</a:t>
            </a:r>
            <a:r>
              <a:rPr lang="fr-FR" sz="2800" dirty="0" smtClean="0">
                <a:solidFill>
                  <a:srgbClr val="00CC00"/>
                </a:solidFill>
                <a:latin typeface="Arial Rounded MT Bold" pitchFamily="34" charset="0"/>
                <a:ea typeface="Arial Unicode MS" pitchFamily="34" charset="-128"/>
                <a:cs typeface="Arial Unicode MS" pitchFamily="34" charset="-128"/>
              </a:rPr>
              <a:t> </a:t>
            </a:r>
            <a:r>
              <a:rPr lang="fr-FR" sz="2800" dirty="0" err="1" smtClean="0">
                <a:solidFill>
                  <a:srgbClr val="00CC00"/>
                </a:solidFill>
                <a:latin typeface="Arial Rounded MT Bold" pitchFamily="34" charset="0"/>
                <a:ea typeface="Arial Unicode MS" pitchFamily="34" charset="-128"/>
                <a:cs typeface="Arial Unicode MS" pitchFamily="34" charset="-128"/>
              </a:rPr>
              <a:t>genyen</a:t>
            </a:r>
            <a:r>
              <a:rPr lang="fr-FR" sz="2800" dirty="0" smtClean="0">
                <a:solidFill>
                  <a:srgbClr val="00CC00"/>
                </a:solidFill>
                <a:latin typeface="Arial Rounded MT Bold" pitchFamily="34" charset="0"/>
                <a:ea typeface="Arial Unicode MS" pitchFamily="34" charset="-128"/>
                <a:cs typeface="Arial Unicode MS" pitchFamily="34" charset="-128"/>
              </a:rPr>
              <a:t> la vi,</a:t>
            </a:r>
            <a:endParaRPr lang="en-US" sz="28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2800" dirty="0" err="1" smtClean="0">
                <a:solidFill>
                  <a:srgbClr val="00CC00"/>
                </a:solidFill>
                <a:latin typeface="Arial Rounded MT Bold" pitchFamily="34" charset="0"/>
                <a:ea typeface="Arial Unicode MS" pitchFamily="34" charset="-128"/>
                <a:cs typeface="Arial Unicode MS" pitchFamily="34" charset="-128"/>
              </a:rPr>
              <a:t>Jezu</a:t>
            </a:r>
            <a:r>
              <a:rPr lang="fr-FR" sz="2800" dirty="0" smtClean="0">
                <a:solidFill>
                  <a:srgbClr val="00CC00"/>
                </a:solidFill>
                <a:latin typeface="Arial Rounded MT Bold" pitchFamily="34" charset="0"/>
                <a:ea typeface="Arial Unicode MS" pitchFamily="34" charset="-128"/>
                <a:cs typeface="Arial Unicode MS" pitchFamily="34" charset="-128"/>
              </a:rPr>
              <a:t>, </a:t>
            </a:r>
            <a:r>
              <a:rPr lang="fr-FR" sz="2800" dirty="0" err="1" smtClean="0">
                <a:solidFill>
                  <a:srgbClr val="00CC00"/>
                </a:solidFill>
                <a:latin typeface="Arial Rounded MT Bold" pitchFamily="34" charset="0"/>
                <a:ea typeface="Arial Unicode MS" pitchFamily="34" charset="-128"/>
                <a:cs typeface="Arial Unicode MS" pitchFamily="34" charset="-128"/>
              </a:rPr>
              <a:t>presie</a:t>
            </a:r>
            <a:r>
              <a:rPr lang="fr-FR" sz="2800" dirty="0" smtClean="0">
                <a:solidFill>
                  <a:srgbClr val="00CC00"/>
                </a:solidFill>
                <a:latin typeface="Arial Rounded MT Bold" pitchFamily="34" charset="0"/>
                <a:ea typeface="Arial Unicode MS" pitchFamily="34" charset="-128"/>
                <a:cs typeface="Arial Unicode MS" pitchFamily="34" charset="-128"/>
              </a:rPr>
              <a:t> </a:t>
            </a:r>
            <a:r>
              <a:rPr lang="fr-FR" sz="2800" dirty="0" err="1" smtClean="0">
                <a:solidFill>
                  <a:srgbClr val="00CC00"/>
                </a:solidFill>
                <a:latin typeface="Arial Rounded MT Bold" pitchFamily="34" charset="0"/>
                <a:ea typeface="Arial Unicode MS" pitchFamily="34" charset="-128"/>
                <a:cs typeface="Arial Unicode MS" pitchFamily="34" charset="-128"/>
              </a:rPr>
              <a:t>Seyè</a:t>
            </a:r>
            <a:endParaRPr lang="en-US" sz="2800" dirty="0" smtClean="0">
              <a:solidFill>
                <a:srgbClr val="00CC00"/>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ctr">
              <a:buNone/>
            </a:pPr>
            <a:r>
              <a:rPr lang="fr-FR" sz="4400" dirty="0" smtClean="0">
                <a:solidFill>
                  <a:srgbClr val="FF0000"/>
                </a:solidFill>
                <a:latin typeface="Arial Rounded MT Bold" pitchFamily="34" charset="0"/>
                <a:ea typeface="Arial Unicode MS" pitchFamily="34" charset="-128"/>
                <a:cs typeface="Arial Unicode MS" pitchFamily="34" charset="-128"/>
              </a:rPr>
              <a:t>3.</a:t>
            </a:r>
            <a:endParaRPr lang="en-US" sz="4400" dirty="0" smtClean="0">
              <a:solidFill>
                <a:srgbClr val="FF0000"/>
              </a:solidFill>
              <a:latin typeface="Arial Rounded MT Bold" pitchFamily="34" charset="0"/>
              <a:ea typeface="Arial Unicode MS" pitchFamily="34" charset="-128"/>
              <a:cs typeface="Arial Unicode MS" pitchFamily="34" charset="-128"/>
            </a:endParaRPr>
          </a:p>
          <a:p>
            <a:pPr algn="ctr">
              <a:buNone/>
            </a:pP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Se </a:t>
            </a: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zanmi</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tout </a:t>
            </a: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moun</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men </a:t>
            </a: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anpil</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renie-l;</a:t>
            </a:r>
            <a:endParaRPr lang="en-US"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yon</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èd</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pou </a:t>
            </a: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fèb</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yo</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li te </a:t>
            </a: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imilie</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endParaRPr lang="en-US"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Limiè</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le </a:t>
            </a: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monn</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,-se li </a:t>
            </a: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yo</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krisifie</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a:t>
            </a:r>
            <a:endParaRPr lang="en-US"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Jezu</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presie</a:t>
            </a:r>
            <a:r>
              <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rPr>
              <a:t> </a:t>
            </a:r>
            <a:r>
              <a:rPr lang="fr-FR" sz="3600" dirty="0" err="1" smtClean="0">
                <a:solidFill>
                  <a:schemeClr val="accent4">
                    <a:lumMod val="40000"/>
                    <a:lumOff val="60000"/>
                  </a:schemeClr>
                </a:solidFill>
                <a:latin typeface="Arial Rounded MT Bold" pitchFamily="34" charset="0"/>
                <a:ea typeface="Arial Unicode MS" pitchFamily="34" charset="-128"/>
                <a:cs typeface="Arial Unicode MS" pitchFamily="34" charset="-128"/>
              </a:rPr>
              <a:t>Seyè</a:t>
            </a:r>
            <a:endParaRPr lang="fr-FR" sz="36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a:p>
            <a:pPr algn="ctr">
              <a:buNone/>
            </a:pPr>
            <a:r>
              <a:rPr lang="fr-FR" sz="3600" dirty="0" err="1" smtClean="0">
                <a:solidFill>
                  <a:srgbClr val="FF0000"/>
                </a:solidFill>
                <a:latin typeface="Arial Rounded MT Bold" pitchFamily="34" charset="0"/>
                <a:ea typeface="Arial Unicode MS" pitchFamily="34" charset="-128"/>
                <a:cs typeface="Arial Unicode MS" pitchFamily="34" charset="-128"/>
              </a:rPr>
              <a:t>Kè</a:t>
            </a:r>
            <a:endParaRPr lang="en-US" sz="3600" dirty="0" smtClean="0">
              <a:solidFill>
                <a:srgbClr val="FF0000"/>
              </a:solidFill>
              <a:latin typeface="Arial Rounded MT Bold" pitchFamily="34" charset="0"/>
              <a:ea typeface="Arial Unicode MS" pitchFamily="34" charset="-128"/>
              <a:cs typeface="Arial Unicode MS" pitchFamily="34" charset="-128"/>
            </a:endParaRPr>
          </a:p>
          <a:p>
            <a:pPr algn="ctr">
              <a:buNone/>
            </a:pPr>
            <a:r>
              <a:rPr lang="fr-FR" sz="3600" dirty="0" err="1" smtClean="0">
                <a:solidFill>
                  <a:srgbClr val="00CC00"/>
                </a:solidFill>
                <a:latin typeface="Arial Rounded MT Bold" pitchFamily="34" charset="0"/>
                <a:ea typeface="Arial Unicode MS" pitchFamily="34" charset="-128"/>
                <a:cs typeface="Arial Unicode MS" pitchFamily="34" charset="-128"/>
              </a:rPr>
              <a:t>Presie</a:t>
            </a:r>
            <a:r>
              <a:rPr lang="fr-FR" sz="3600" dirty="0" smtClean="0">
                <a:solidFill>
                  <a:srgbClr val="00CC00"/>
                </a:solidFill>
                <a:latin typeface="Arial Rounded MT Bold" pitchFamily="34" charset="0"/>
                <a:ea typeface="Arial Unicode MS" pitchFamily="34" charset="-128"/>
                <a:cs typeface="Arial Unicode MS" pitchFamily="34" charset="-128"/>
              </a:rPr>
              <a:t>, </a:t>
            </a:r>
            <a:r>
              <a:rPr lang="fr-FR" sz="3600" dirty="0" err="1" smtClean="0">
                <a:solidFill>
                  <a:srgbClr val="00CC00"/>
                </a:solidFill>
                <a:latin typeface="Arial Rounded MT Bold" pitchFamily="34" charset="0"/>
                <a:ea typeface="Arial Unicode MS" pitchFamily="34" charset="-128"/>
                <a:cs typeface="Arial Unicode MS" pitchFamily="34" charset="-128"/>
              </a:rPr>
              <a:t>presie</a:t>
            </a:r>
            <a:r>
              <a:rPr lang="fr-FR" sz="3600" dirty="0" smtClean="0">
                <a:solidFill>
                  <a:srgbClr val="00CC00"/>
                </a:solidFill>
                <a:latin typeface="Arial Rounded MT Bold" pitchFamily="34" charset="0"/>
                <a:ea typeface="Arial Unicode MS" pitchFamily="34" charset="-128"/>
                <a:cs typeface="Arial Unicode MS" pitchFamily="34" charset="-128"/>
              </a:rPr>
              <a:t> </a:t>
            </a:r>
            <a:r>
              <a:rPr lang="fr-FR" sz="3600" dirty="0" err="1" smtClean="0">
                <a:solidFill>
                  <a:srgbClr val="00CC00"/>
                </a:solidFill>
                <a:latin typeface="Arial Rounded MT Bold" pitchFamily="34" charset="0"/>
                <a:ea typeface="Arial Unicode MS" pitchFamily="34" charset="-128"/>
                <a:cs typeface="Arial Unicode MS" pitchFamily="34" charset="-128"/>
              </a:rPr>
              <a:t>Jezu</a:t>
            </a:r>
            <a:r>
              <a:rPr lang="fr-FR" sz="3600" dirty="0" smtClean="0">
                <a:solidFill>
                  <a:srgbClr val="00CC00"/>
                </a:solidFill>
                <a:latin typeface="Arial Rounded MT Bold" pitchFamily="34" charset="0"/>
                <a:ea typeface="Arial Unicode MS" pitchFamily="34" charset="-128"/>
                <a:cs typeface="Arial Unicode MS" pitchFamily="34" charset="-128"/>
              </a:rPr>
              <a:t>,</a:t>
            </a:r>
            <a:endParaRPr lang="en-US" sz="36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3600" dirty="0" err="1" smtClean="0">
                <a:solidFill>
                  <a:srgbClr val="00CC00"/>
                </a:solidFill>
                <a:latin typeface="Arial Rounded MT Bold" pitchFamily="34" charset="0"/>
                <a:ea typeface="Arial Unicode MS" pitchFamily="34" charset="-128"/>
                <a:cs typeface="Arial Unicode MS" pitchFamily="34" charset="-128"/>
              </a:rPr>
              <a:t>Zanmi</a:t>
            </a:r>
            <a:r>
              <a:rPr lang="fr-FR" sz="3600" dirty="0" smtClean="0">
                <a:solidFill>
                  <a:srgbClr val="00CC00"/>
                </a:solidFill>
                <a:latin typeface="Arial Rounded MT Bold" pitchFamily="34" charset="0"/>
                <a:ea typeface="Arial Unicode MS" pitchFamily="34" charset="-128"/>
                <a:cs typeface="Arial Unicode MS" pitchFamily="34" charset="-128"/>
              </a:rPr>
              <a:t> </a:t>
            </a:r>
            <a:r>
              <a:rPr lang="fr-FR" sz="3600" dirty="0" err="1" smtClean="0">
                <a:solidFill>
                  <a:srgbClr val="00CC00"/>
                </a:solidFill>
                <a:latin typeface="Arial Rounded MT Bold" pitchFamily="34" charset="0"/>
                <a:ea typeface="Arial Unicode MS" pitchFamily="34" charset="-128"/>
                <a:cs typeface="Arial Unicode MS" pitchFamily="34" charset="-128"/>
              </a:rPr>
              <a:t>sèten</a:t>
            </a:r>
            <a:r>
              <a:rPr lang="fr-FR" sz="3600" dirty="0" smtClean="0">
                <a:solidFill>
                  <a:srgbClr val="00CC00"/>
                </a:solidFill>
                <a:latin typeface="Arial Rounded MT Bold" pitchFamily="34" charset="0"/>
                <a:ea typeface="Arial Unicode MS" pitchFamily="34" charset="-128"/>
                <a:cs typeface="Arial Unicode MS" pitchFamily="34" charset="-128"/>
              </a:rPr>
              <a:t>, </a:t>
            </a:r>
            <a:r>
              <a:rPr lang="fr-FR" sz="3600" dirty="0" err="1" smtClean="0">
                <a:solidFill>
                  <a:srgbClr val="00CC00"/>
                </a:solidFill>
                <a:latin typeface="Arial Rounded MT Bold" pitchFamily="34" charset="0"/>
                <a:ea typeface="Arial Unicode MS" pitchFamily="34" charset="-128"/>
                <a:cs typeface="Arial Unicode MS" pitchFamily="34" charset="-128"/>
              </a:rPr>
              <a:t>juska</a:t>
            </a:r>
            <a:r>
              <a:rPr lang="fr-FR" sz="3600" dirty="0" smtClean="0">
                <a:solidFill>
                  <a:srgbClr val="00CC00"/>
                </a:solidFill>
                <a:latin typeface="Arial Rounded MT Bold" pitchFamily="34" charset="0"/>
                <a:ea typeface="Arial Unicode MS" pitchFamily="34" charset="-128"/>
                <a:cs typeface="Arial Unicode MS" pitchFamily="34" charset="-128"/>
              </a:rPr>
              <a:t> la </a:t>
            </a:r>
            <a:r>
              <a:rPr lang="fr-FR" sz="3600" dirty="0" err="1" smtClean="0">
                <a:solidFill>
                  <a:srgbClr val="00CC00"/>
                </a:solidFill>
                <a:latin typeface="Arial Rounded MT Bold" pitchFamily="34" charset="0"/>
                <a:ea typeface="Arial Unicode MS" pitchFamily="34" charset="-128"/>
                <a:cs typeface="Arial Unicode MS" pitchFamily="34" charset="-128"/>
              </a:rPr>
              <a:t>fen</a:t>
            </a:r>
            <a:r>
              <a:rPr lang="fr-FR" sz="3600" dirty="0" smtClean="0">
                <a:solidFill>
                  <a:srgbClr val="00CC00"/>
                </a:solidFill>
                <a:latin typeface="Arial Rounded MT Bold" pitchFamily="34" charset="0"/>
                <a:ea typeface="Arial Unicode MS" pitchFamily="34" charset="-128"/>
                <a:cs typeface="Arial Unicode MS" pitchFamily="34" charset="-128"/>
              </a:rPr>
              <a:t>;</a:t>
            </a:r>
            <a:endParaRPr lang="en-US" sz="36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3600" dirty="0" smtClean="0">
                <a:solidFill>
                  <a:srgbClr val="00CC00"/>
                </a:solidFill>
                <a:latin typeface="Arial Rounded MT Bold" pitchFamily="34" charset="0"/>
                <a:ea typeface="Arial Unicode MS" pitchFamily="34" charset="-128"/>
                <a:cs typeface="Arial Unicode MS" pitchFamily="34" charset="-128"/>
              </a:rPr>
              <a:t>Li </a:t>
            </a:r>
            <a:r>
              <a:rPr lang="fr-FR" sz="3600" dirty="0" err="1" smtClean="0">
                <a:solidFill>
                  <a:srgbClr val="00CC00"/>
                </a:solidFill>
                <a:latin typeface="Arial Rounded MT Bold" pitchFamily="34" charset="0"/>
                <a:ea typeface="Arial Unicode MS" pitchFamily="34" charset="-128"/>
                <a:cs typeface="Arial Unicode MS" pitchFamily="34" charset="-128"/>
              </a:rPr>
              <a:t>ofri</a:t>
            </a:r>
            <a:r>
              <a:rPr lang="fr-FR" sz="3600" dirty="0" smtClean="0">
                <a:solidFill>
                  <a:srgbClr val="00CC00"/>
                </a:solidFill>
                <a:latin typeface="Arial Rounded MT Bold" pitchFamily="34" charset="0"/>
                <a:ea typeface="Arial Unicode MS" pitchFamily="34" charset="-128"/>
                <a:cs typeface="Arial Unicode MS" pitchFamily="34" charset="-128"/>
              </a:rPr>
              <a:t> </a:t>
            </a:r>
            <a:r>
              <a:rPr lang="fr-FR" sz="3600" dirty="0" err="1" smtClean="0">
                <a:solidFill>
                  <a:srgbClr val="00CC00"/>
                </a:solidFill>
                <a:latin typeface="Arial Rounded MT Bold" pitchFamily="34" charset="0"/>
                <a:ea typeface="Arial Unicode MS" pitchFamily="34" charset="-128"/>
                <a:cs typeface="Arial Unicode MS" pitchFamily="34" charset="-128"/>
              </a:rPr>
              <a:t>kò</a:t>
            </a:r>
            <a:r>
              <a:rPr lang="fr-FR" sz="3600" dirty="0" smtClean="0">
                <a:solidFill>
                  <a:srgbClr val="00CC00"/>
                </a:solidFill>
                <a:latin typeface="Arial Rounded MT Bold" pitchFamily="34" charset="0"/>
                <a:ea typeface="Arial Unicode MS" pitchFamily="34" charset="-128"/>
                <a:cs typeface="Arial Unicode MS" pitchFamily="34" charset="-128"/>
              </a:rPr>
              <a:t>-l pou </a:t>
            </a:r>
            <a:r>
              <a:rPr lang="fr-FR" sz="3600" dirty="0" err="1" smtClean="0">
                <a:solidFill>
                  <a:srgbClr val="00CC00"/>
                </a:solidFill>
                <a:latin typeface="Arial Rounded MT Bold" pitchFamily="34" charset="0"/>
                <a:ea typeface="Arial Unicode MS" pitchFamily="34" charset="-128"/>
                <a:cs typeface="Arial Unicode MS" pitchFamily="34" charset="-128"/>
              </a:rPr>
              <a:t>mwen</a:t>
            </a:r>
            <a:r>
              <a:rPr lang="fr-FR" sz="3600" dirty="0" smtClean="0">
                <a:solidFill>
                  <a:srgbClr val="00CC00"/>
                </a:solidFill>
                <a:latin typeface="Arial Rounded MT Bold" pitchFamily="34" charset="0"/>
                <a:ea typeface="Arial Unicode MS" pitchFamily="34" charset="-128"/>
                <a:cs typeface="Arial Unicode MS" pitchFamily="34" charset="-128"/>
              </a:rPr>
              <a:t> </a:t>
            </a:r>
            <a:r>
              <a:rPr lang="fr-FR" sz="3600" dirty="0" err="1" smtClean="0">
                <a:solidFill>
                  <a:srgbClr val="00CC00"/>
                </a:solidFill>
                <a:latin typeface="Arial Rounded MT Bold" pitchFamily="34" charset="0"/>
                <a:ea typeface="Arial Unicode MS" pitchFamily="34" charset="-128"/>
                <a:cs typeface="Arial Unicode MS" pitchFamily="34" charset="-128"/>
              </a:rPr>
              <a:t>genyen</a:t>
            </a:r>
            <a:r>
              <a:rPr lang="fr-FR" sz="3600" dirty="0" smtClean="0">
                <a:solidFill>
                  <a:srgbClr val="00CC00"/>
                </a:solidFill>
                <a:latin typeface="Arial Rounded MT Bold" pitchFamily="34" charset="0"/>
                <a:ea typeface="Arial Unicode MS" pitchFamily="34" charset="-128"/>
                <a:cs typeface="Arial Unicode MS" pitchFamily="34" charset="-128"/>
              </a:rPr>
              <a:t> la vi,</a:t>
            </a:r>
            <a:endParaRPr lang="en-US" sz="3600" dirty="0" smtClean="0">
              <a:solidFill>
                <a:srgbClr val="00CC00"/>
              </a:solidFill>
              <a:latin typeface="Arial Rounded MT Bold" pitchFamily="34" charset="0"/>
              <a:ea typeface="Arial Unicode MS" pitchFamily="34" charset="-128"/>
              <a:cs typeface="Arial Unicode MS" pitchFamily="34" charset="-128"/>
            </a:endParaRPr>
          </a:p>
          <a:p>
            <a:pPr algn="ctr">
              <a:buNone/>
            </a:pPr>
            <a:r>
              <a:rPr lang="fr-FR" sz="3600" dirty="0" err="1" smtClean="0">
                <a:solidFill>
                  <a:srgbClr val="00CC00"/>
                </a:solidFill>
                <a:latin typeface="Arial Rounded MT Bold" pitchFamily="34" charset="0"/>
                <a:ea typeface="Arial Unicode MS" pitchFamily="34" charset="-128"/>
                <a:cs typeface="Arial Unicode MS" pitchFamily="34" charset="-128"/>
              </a:rPr>
              <a:t>Jezu</a:t>
            </a:r>
            <a:r>
              <a:rPr lang="fr-FR" sz="3600" dirty="0" smtClean="0">
                <a:solidFill>
                  <a:srgbClr val="00CC00"/>
                </a:solidFill>
                <a:latin typeface="Arial Rounded MT Bold" pitchFamily="34" charset="0"/>
                <a:ea typeface="Arial Unicode MS" pitchFamily="34" charset="-128"/>
                <a:cs typeface="Arial Unicode MS" pitchFamily="34" charset="-128"/>
              </a:rPr>
              <a:t>, </a:t>
            </a:r>
            <a:r>
              <a:rPr lang="fr-FR" sz="3600" dirty="0" err="1" smtClean="0">
                <a:solidFill>
                  <a:srgbClr val="00CC00"/>
                </a:solidFill>
                <a:latin typeface="Arial Rounded MT Bold" pitchFamily="34" charset="0"/>
                <a:ea typeface="Arial Unicode MS" pitchFamily="34" charset="-128"/>
                <a:cs typeface="Arial Unicode MS" pitchFamily="34" charset="-128"/>
              </a:rPr>
              <a:t>presie</a:t>
            </a:r>
            <a:r>
              <a:rPr lang="fr-FR" sz="3600" dirty="0" smtClean="0">
                <a:solidFill>
                  <a:srgbClr val="00CC00"/>
                </a:solidFill>
                <a:latin typeface="Arial Rounded MT Bold" pitchFamily="34" charset="0"/>
                <a:ea typeface="Arial Unicode MS" pitchFamily="34" charset="-128"/>
                <a:cs typeface="Arial Unicode MS" pitchFamily="34" charset="-128"/>
              </a:rPr>
              <a:t> </a:t>
            </a:r>
            <a:r>
              <a:rPr lang="fr-FR" sz="3600" dirty="0" err="1" smtClean="0">
                <a:solidFill>
                  <a:srgbClr val="00CC00"/>
                </a:solidFill>
                <a:latin typeface="Arial Rounded MT Bold" pitchFamily="34" charset="0"/>
                <a:ea typeface="Arial Unicode MS" pitchFamily="34" charset="-128"/>
                <a:cs typeface="Arial Unicode MS" pitchFamily="34" charset="-128"/>
              </a:rPr>
              <a:t>Seyè</a:t>
            </a:r>
            <a:endParaRPr lang="en-US" sz="3600" dirty="0" smtClean="0">
              <a:solidFill>
                <a:srgbClr val="00CC00"/>
              </a:solidFill>
              <a:latin typeface="Arial Rounded MT Bold" pitchFamily="34" charset="0"/>
              <a:ea typeface="Arial Unicode MS" pitchFamily="34" charset="-128"/>
              <a:cs typeface="Arial Unicode MS" pitchFamily="34" charset="-128"/>
            </a:endParaRPr>
          </a:p>
          <a:p>
            <a:pPr algn="ctr">
              <a:buNone/>
            </a:pPr>
            <a:endParaRPr lang="en-US" sz="4400" dirty="0" smtClean="0">
              <a:solidFill>
                <a:schemeClr val="accent4">
                  <a:lumMod val="40000"/>
                  <a:lumOff val="60000"/>
                </a:schemeClr>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p:txBody>
          <a:bodyPr/>
          <a:lstStyle/>
          <a:p>
            <a:endParaRPr lang="en-US"/>
          </a:p>
        </p:txBody>
      </p:sp>
      <p:pic>
        <p:nvPicPr>
          <p:cNvPr id="4" name="Picture 3" descr="078.JPG"/>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8" name="Shape 178"/>
          <p:cNvSpPr txBox="1">
            <a:spLocks noGrp="1"/>
          </p:cNvSpPr>
          <p:nvPr>
            <p:ph type="body" idx="1"/>
          </p:nvPr>
        </p:nvSpPr>
        <p:spPr>
          <a:xfrm>
            <a:off x="457200" y="209550"/>
            <a:ext cx="8229600" cy="4716280"/>
          </a:xfrm>
          <a:prstGeom prst="rect">
            <a:avLst/>
          </a:prstGeom>
        </p:spPr>
        <p:txBody>
          <a:bodyPr lIns="91425" tIns="91425" rIns="91425" bIns="91425" anchor="t" anchorCtr="0">
            <a:noAutofit/>
          </a:bodyPr>
          <a:lstStyle/>
          <a:p>
            <a:pPr>
              <a:buNone/>
            </a:pPr>
            <a:r>
              <a:rPr lang="en" dirty="0" smtClean="0"/>
              <a:t>Sermon</a:t>
            </a:r>
          </a:p>
          <a:p>
            <a:pPr>
              <a:buNone/>
            </a:pPr>
            <a:r>
              <a:rPr lang="en" dirty="0" smtClean="0"/>
              <a:t>By pastor Marc E Simeon</a:t>
            </a:r>
            <a:endParaRPr lang="en" dirty="0"/>
          </a:p>
        </p:txBody>
      </p:sp>
    </p:spTree>
  </p:cSld>
  <p:clrMapOvr>
    <a:masterClrMapping/>
  </p:clrMapOvr>
  <p:transition spd="slow">
    <p:cu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057399"/>
          </a:xfrm>
          <a:blipFill>
            <a:blip r:embed="rId2"/>
            <a:tile tx="0" ty="0" sx="100000" sy="100000" flip="none" algn="tl"/>
          </a:blipFill>
          <a:ln/>
        </p:spPr>
        <p:style>
          <a:lnRef idx="3">
            <a:schemeClr val="lt1"/>
          </a:lnRef>
          <a:fillRef idx="1">
            <a:schemeClr val="dk1"/>
          </a:fillRef>
          <a:effectRef idx="1">
            <a:schemeClr val="dk1"/>
          </a:effectRef>
          <a:fontRef idx="minor">
            <a:schemeClr val="lt1"/>
          </a:fontRef>
        </p:style>
        <p:txBody>
          <a:bodyPr>
            <a:normAutofit fontScale="90000"/>
          </a:bodyPr>
          <a:lstStyle/>
          <a:p>
            <a:pPr algn="ctr"/>
            <a:r>
              <a:rPr lang="en-US" b="1" dirty="0" smtClean="0">
                <a:solidFill>
                  <a:srgbClr val="00B0F0"/>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FFFF00"/>
                </a:solidFill>
              </a:rPr>
              <a:t>SUNDAY DECEMBER </a:t>
            </a:r>
            <a:r>
              <a:rPr lang="en-US" b="1" dirty="0" smtClean="0">
                <a:solidFill>
                  <a:srgbClr val="FFFF00"/>
                </a:solidFill>
              </a:rPr>
              <a:t>25</a:t>
            </a:r>
            <a:r>
              <a:rPr lang="en-US" b="1" baseline="30000" dirty="0" smtClean="0">
                <a:solidFill>
                  <a:srgbClr val="FFFF00"/>
                </a:solidFill>
              </a:rPr>
              <a:t>TH</a:t>
            </a:r>
            <a:r>
              <a:rPr lang="en-US" b="1" dirty="0" smtClean="0">
                <a:solidFill>
                  <a:srgbClr val="FFFF00"/>
                </a:solidFill>
              </a:rPr>
              <a:t> </a:t>
            </a:r>
            <a:r>
              <a:rPr lang="en-US" b="1" dirty="0" smtClean="0">
                <a:solidFill>
                  <a:srgbClr val="FFFF00"/>
                </a:solidFill>
              </a:rPr>
              <a:t>2022 </a:t>
            </a:r>
            <a:r>
              <a:rPr lang="en-US" b="1" dirty="0" smtClean="0">
                <a:solidFill>
                  <a:schemeClr val="bg1"/>
                </a:solidFill>
              </a:rPr>
              <a:t/>
            </a:r>
            <a:br>
              <a:rPr lang="en-US" b="1" dirty="0" smtClean="0">
                <a:solidFill>
                  <a:schemeClr val="bg1"/>
                </a:solidFill>
              </a:rPr>
            </a:br>
            <a:r>
              <a:rPr lang="en-US" b="1" dirty="0" smtClean="0">
                <a:solidFill>
                  <a:schemeClr val="bg1"/>
                </a:solidFill>
              </a:rPr>
              <a:t>Sermon by Pastor </a:t>
            </a:r>
            <a:br>
              <a:rPr lang="en-US" b="1" dirty="0" smtClean="0">
                <a:solidFill>
                  <a:schemeClr val="bg1"/>
                </a:solidFill>
              </a:rPr>
            </a:br>
            <a:r>
              <a:rPr lang="en-US" b="1" dirty="0" smtClean="0">
                <a:solidFill>
                  <a:srgbClr val="00B0F0"/>
                </a:solidFill>
              </a:rPr>
              <a:t>MARC SIMEON</a:t>
            </a:r>
            <a:endParaRPr lang="en-US" dirty="0">
              <a:solidFill>
                <a:srgbClr val="00B0F0"/>
              </a:solidFill>
            </a:endParaRPr>
          </a:p>
        </p:txBody>
      </p:sp>
      <p:sp>
        <p:nvSpPr>
          <p:cNvPr id="3" name="Subtitle 2"/>
          <p:cNvSpPr>
            <a:spLocks noGrp="1"/>
          </p:cNvSpPr>
          <p:nvPr>
            <p:ph type="subTitle" idx="1"/>
          </p:nvPr>
        </p:nvSpPr>
        <p:spPr>
          <a:xfrm>
            <a:off x="0" y="2114550"/>
            <a:ext cx="9144000" cy="302895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5400" b="1" dirty="0" smtClean="0">
                <a:solidFill>
                  <a:srgbClr val="C00000"/>
                </a:solidFill>
              </a:rPr>
              <a:t>LA </a:t>
            </a:r>
            <a:r>
              <a:rPr lang="fr-FR" sz="5400" b="1" dirty="0" smtClean="0">
                <a:solidFill>
                  <a:srgbClr val="C00000"/>
                </a:solidFill>
              </a:rPr>
              <a:t>NECESSITE DE L’INCARNATION </a:t>
            </a:r>
            <a:endParaRPr lang="fr-FR" sz="5400" b="1" dirty="0" smtClean="0">
              <a:solidFill>
                <a:srgbClr val="C00000"/>
              </a:solidFill>
            </a:endParaRPr>
          </a:p>
          <a:p>
            <a:pPr algn="ctr"/>
            <a:r>
              <a:rPr lang="fr-FR" sz="5400" b="1" dirty="0" smtClean="0">
                <a:solidFill>
                  <a:srgbClr val="C00000"/>
                </a:solidFill>
              </a:rPr>
              <a:t>DE </a:t>
            </a:r>
            <a:r>
              <a:rPr lang="fr-FR" sz="5400" b="1" dirty="0" smtClean="0">
                <a:solidFill>
                  <a:srgbClr val="C00000"/>
                </a:solidFill>
              </a:rPr>
              <a:t>JESUS-CHRIST</a:t>
            </a:r>
            <a:endParaRPr lang="en-US" sz="5400" dirty="0">
              <a:solidFill>
                <a:srgbClr val="C00000"/>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tx1"/>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LECTURE : </a:t>
            </a:r>
            <a:r>
              <a:rPr lang="en-US" sz="4400" b="1" dirty="0" smtClean="0">
                <a:solidFill>
                  <a:srgbClr val="C00000"/>
                </a:solidFill>
                <a:latin typeface="Arial Unicode MS" pitchFamily="34" charset="-128"/>
                <a:ea typeface="Arial Unicode MS" pitchFamily="34" charset="-128"/>
                <a:cs typeface="Arial Unicode MS" pitchFamily="34" charset="-128"/>
              </a:rPr>
              <a:t>COLOSSIENS 1:12-20</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Col 1:12 ¶ Rendez grâces au Père, qui vous a rendus capables d'avoir part à l'héritage des saints dans la lumière,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13 qui nous a délivrés de la puissance des ténèbres et nous a transportés dans le royaume du Fils de son amour,</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14 en qui nous avons la rédemption, la rémission des péchés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tx1"/>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algn="just">
              <a:buNone/>
            </a:pPr>
            <a:r>
              <a:rPr lang="fr-FR" sz="4400" b="1" dirty="0" smtClean="0">
                <a:latin typeface="Arial Unicode MS" pitchFamily="34" charset="-128"/>
                <a:ea typeface="Arial Unicode MS" pitchFamily="34" charset="-128"/>
                <a:cs typeface="Arial Unicode MS" pitchFamily="34" charset="-128"/>
              </a:rPr>
              <a:t>15 </a:t>
            </a:r>
            <a:r>
              <a:rPr lang="fr-FR" sz="4400" b="1" dirty="0" smtClean="0">
                <a:latin typeface="Arial Unicode MS" pitchFamily="34" charset="-128"/>
                <a:ea typeface="Arial Unicode MS" pitchFamily="34" charset="-128"/>
                <a:cs typeface="Arial Unicode MS" pitchFamily="34" charset="-128"/>
              </a:rPr>
              <a:t>Il est l'image du Dieu invisible, le premier-né de toute la création.</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16 Car en lui ont été créées toutes les choses qui sont dans les cieux et sur la terre, les visibles et les invisibles, trônes, dignités, dominations, autorités. Tout a été créé par lui et pour lui.</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17 Il est avant toutes choses, et toutes choses subsistent en lui.</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tx1"/>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algn="just">
              <a:buNone/>
            </a:pPr>
            <a:r>
              <a:rPr lang="fr-FR" sz="4400" b="1" dirty="0" smtClean="0">
                <a:latin typeface="Arial Unicode MS" pitchFamily="34" charset="-128"/>
                <a:ea typeface="Arial Unicode MS" pitchFamily="34" charset="-128"/>
                <a:cs typeface="Arial Unicode MS" pitchFamily="34" charset="-128"/>
              </a:rPr>
              <a:t>18 </a:t>
            </a:r>
            <a:r>
              <a:rPr lang="fr-FR" sz="4400" b="1" dirty="0" smtClean="0">
                <a:latin typeface="Arial Unicode MS" pitchFamily="34" charset="-128"/>
                <a:ea typeface="Arial Unicode MS" pitchFamily="34" charset="-128"/>
                <a:cs typeface="Arial Unicode MS" pitchFamily="34" charset="-128"/>
              </a:rPr>
              <a:t>Il est la tête du corps de l'Église; il est le commencement, le premier-né d'entre les morts, afin d'être en tout le premier.</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19 Car Dieu a voulu que toute plénitude habitât en lui;</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20 il a voulu par lui réconcilier tout avec lui-même, tant ce qui est sur la terre que ce qui est dans les cieux, en faisant la paix par lui, par le sang de sa croix.</a:t>
            </a:r>
            <a:endParaRPr lang="en-US" sz="4400" b="1" dirty="0" smtClean="0">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INTRODUCTION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Lorsque nous contemplons la sagesse infiniment variée de Dieu, nous voyons que Dieu a tout fait pour but.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La création toute entière a été créée par la parole de Dieu, mais quand à l’homme, Dieu l’a formé de ses propres mains.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L’homme a été créé majestueusement à l’image et à la ressemblance de Dieu</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pPr lvl="0" algn="just"/>
            <a:r>
              <a:rPr lang="fr-FR" sz="4400" b="1" dirty="0" smtClean="0">
                <a:latin typeface="Arial Unicode MS" pitchFamily="34" charset="-128"/>
                <a:ea typeface="Arial Unicode MS" pitchFamily="34" charset="-128"/>
                <a:cs typeface="Arial Unicode MS" pitchFamily="34" charset="-128"/>
              </a:rPr>
              <a:t>Dieu </a:t>
            </a:r>
            <a:r>
              <a:rPr lang="fr-FR" sz="4400" b="1" dirty="0" smtClean="0">
                <a:latin typeface="Arial Unicode MS" pitchFamily="34" charset="-128"/>
                <a:ea typeface="Arial Unicode MS" pitchFamily="34" charset="-128"/>
                <a:cs typeface="Arial Unicode MS" pitchFamily="34" charset="-128"/>
              </a:rPr>
              <a:t>a soufflé le souffle de vie dans l’homme et il devint une âme vivante.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Dans sa sagesse, Dieu a créé l’homme de manière pour que toute la divinité de Dieu puisse habiter dans le corps humain.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David avait raison en exclamant dans le Psaume 139, « Je te loue de ce que je suis une créature si merveilleuse. </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lvl="0" algn="just"/>
            <a:r>
              <a:rPr lang="fr-FR" sz="4400" b="1" dirty="0" smtClean="0">
                <a:latin typeface="Arial Unicode MS" pitchFamily="34" charset="-128"/>
                <a:ea typeface="Arial Unicode MS" pitchFamily="34" charset="-128"/>
                <a:cs typeface="Arial Unicode MS" pitchFamily="34" charset="-128"/>
              </a:rPr>
              <a:t>Avec </a:t>
            </a:r>
            <a:r>
              <a:rPr lang="fr-FR" sz="4400" b="1" dirty="0" smtClean="0">
                <a:latin typeface="Arial Unicode MS" pitchFamily="34" charset="-128"/>
                <a:ea typeface="Arial Unicode MS" pitchFamily="34" charset="-128"/>
                <a:cs typeface="Arial Unicode MS" pitchFamily="34" charset="-128"/>
              </a:rPr>
              <a:t>la chute de nos premiers parents, le genre humain a connu la mort spirituelle et devint séparer de Dieu.</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Le coin divin dans l’homme a été paralysé par l’effet du péché.</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L’homme était devenu comme un ordinateur déprogrammé.</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Alors que l’ordinateur peut être </a:t>
            </a:r>
            <a:r>
              <a:rPr lang="fr-FR" sz="4400" b="1" dirty="0" smtClean="0">
                <a:solidFill>
                  <a:srgbClr val="0000CC"/>
                </a:solidFill>
                <a:latin typeface="Arial Unicode MS" pitchFamily="34" charset="-128"/>
                <a:ea typeface="Arial Unicode MS" pitchFamily="34" charset="-128"/>
                <a:cs typeface="Arial Unicode MS" pitchFamily="34" charset="-128"/>
              </a:rPr>
              <a:t>opérationnel, </a:t>
            </a:r>
            <a:r>
              <a:rPr lang="fr-FR" sz="4400" b="1" dirty="0" smtClean="0">
                <a:solidFill>
                  <a:srgbClr val="0000CC"/>
                </a:solidFill>
                <a:latin typeface="Arial Unicode MS" pitchFamily="34" charset="-128"/>
                <a:ea typeface="Arial Unicode MS" pitchFamily="34" charset="-128"/>
                <a:cs typeface="Arial Unicode MS" pitchFamily="34" charset="-128"/>
              </a:rPr>
              <a:t>il devint incapable à effectuer les tâches majeures</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pPr lvl="0" algn="just"/>
            <a:r>
              <a:rPr lang="fr-FR" sz="4400" b="1" dirty="0" smtClean="0">
                <a:latin typeface="Arial Unicode MS" pitchFamily="34" charset="-128"/>
                <a:ea typeface="Arial Unicode MS" pitchFamily="34" charset="-128"/>
                <a:cs typeface="Arial Unicode MS" pitchFamily="34" charset="-128"/>
              </a:rPr>
              <a:t>Apres </a:t>
            </a:r>
            <a:r>
              <a:rPr lang="fr-FR" sz="4400" b="1" dirty="0" smtClean="0">
                <a:latin typeface="Arial Unicode MS" pitchFamily="34" charset="-128"/>
                <a:ea typeface="Arial Unicode MS" pitchFamily="34" charset="-128"/>
                <a:cs typeface="Arial Unicode MS" pitchFamily="34" charset="-128"/>
              </a:rPr>
              <a:t>la chute de l’homme, la réaction de Dieu a surprit même le diable.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Au lieu d’éradiquer la race humaine et de s’en faire une autre, Dieu s’en souciait plutôt de la restauration de la race humaine.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Le procès de la restauration de l’homme allait être le plus couteux de tout ce que Dieu avait déjà fait.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pPr lvl="0" algn="just"/>
            <a:r>
              <a:rPr lang="fr-FR" sz="4400" b="1" dirty="0" smtClean="0">
                <a:latin typeface="Arial Unicode MS" pitchFamily="34" charset="-128"/>
                <a:ea typeface="Arial Unicode MS" pitchFamily="34" charset="-128"/>
                <a:cs typeface="Arial Unicode MS" pitchFamily="34" charset="-128"/>
              </a:rPr>
              <a:t>Il </a:t>
            </a:r>
            <a:r>
              <a:rPr lang="fr-FR" sz="4400" b="1" dirty="0" smtClean="0">
                <a:latin typeface="Arial Unicode MS" pitchFamily="34" charset="-128"/>
                <a:ea typeface="Arial Unicode MS" pitchFamily="34" charset="-128"/>
                <a:cs typeface="Arial Unicode MS" pitchFamily="34" charset="-128"/>
              </a:rPr>
              <a:t>n’y a rien de logique dans ce grand amour que Dieu éprouve pour une créature aussi faible comme l’homme.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C’est comme une famille aisée qui est prête à tout disposer à la survie d’un enfant nouveau né qui tombe malade.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Quoique la survie de l’enfant n’est pas garantie, et que l’enfant passera toute sa vie en en quête de convalescence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pPr lvl="0" algn="just"/>
            <a:r>
              <a:rPr lang="fr-FR" sz="4400" b="1" dirty="0" smtClean="0">
                <a:latin typeface="Arial Unicode MS" pitchFamily="34" charset="-128"/>
                <a:ea typeface="Arial Unicode MS" pitchFamily="34" charset="-128"/>
                <a:cs typeface="Arial Unicode MS" pitchFamily="34" charset="-128"/>
              </a:rPr>
              <a:t>Le </a:t>
            </a:r>
            <a:r>
              <a:rPr lang="fr-FR" sz="4400" b="1" dirty="0" smtClean="0">
                <a:latin typeface="Arial Unicode MS" pitchFamily="34" charset="-128"/>
                <a:ea typeface="Arial Unicode MS" pitchFamily="34" charset="-128"/>
                <a:cs typeface="Arial Unicode MS" pitchFamily="34" charset="-128"/>
              </a:rPr>
              <a:t>père et la mère de l’enfant redoublent leur effort pour sauver l’enfant.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S’il faut qu’ils épuisent tout leur avoir et qu’ils donnent leurs cœurs ou d’autres organes de leur corps pour sauvegarder la vie de l’enfant, ils sont prêts à le faire.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Et s’il faut qu’ils meurent pour que l’enfant puisse vivre, ils sont prêts à le faire.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lvl="0" algn="just"/>
            <a:r>
              <a:rPr lang="fr-FR" sz="4400" b="1" dirty="0" smtClean="0">
                <a:latin typeface="Arial Unicode MS" pitchFamily="34" charset="-128"/>
                <a:ea typeface="Arial Unicode MS" pitchFamily="34" charset="-128"/>
                <a:cs typeface="Arial Unicode MS" pitchFamily="34" charset="-128"/>
              </a:rPr>
              <a:t>Ces </a:t>
            </a:r>
            <a:r>
              <a:rPr lang="fr-FR" sz="4400" b="1" dirty="0" smtClean="0">
                <a:latin typeface="Arial Unicode MS" pitchFamily="34" charset="-128"/>
                <a:ea typeface="Arial Unicode MS" pitchFamily="34" charset="-128"/>
                <a:cs typeface="Arial Unicode MS" pitchFamily="34" charset="-128"/>
              </a:rPr>
              <a:t>genres de parents sont rares et je les admire beaucoup.</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L’illustration que je viens de vous donner nous met en proximité de l’amour inaltérable et incompréhensible de Dieu pour l’humanité.</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L’amour de Dieu est exhibé dans Jean 3 :</a:t>
            </a:r>
            <a:r>
              <a:rPr lang="fr-FR" sz="4400" b="1" dirty="0" smtClean="0">
                <a:latin typeface="Arial Unicode MS" pitchFamily="34" charset="-128"/>
                <a:ea typeface="Arial Unicode MS" pitchFamily="34" charset="-128"/>
                <a:cs typeface="Arial Unicode MS" pitchFamily="34" charset="-128"/>
              </a:rPr>
              <a:t>16</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lvl="0" algn="just"/>
            <a:r>
              <a:rPr lang="fr-FR" sz="4400" b="1" dirty="0" smtClean="0">
                <a:latin typeface="Arial Unicode MS" pitchFamily="34" charset="-128"/>
                <a:ea typeface="Arial Unicode MS" pitchFamily="34" charset="-128"/>
                <a:cs typeface="Arial Unicode MS" pitchFamily="34" charset="-128"/>
              </a:rPr>
              <a:t>Jean </a:t>
            </a:r>
            <a:r>
              <a:rPr lang="fr-FR" sz="4400" b="1" dirty="0" smtClean="0">
                <a:latin typeface="Arial Unicode MS" pitchFamily="34" charset="-128"/>
                <a:ea typeface="Arial Unicode MS" pitchFamily="34" charset="-128"/>
                <a:cs typeface="Arial Unicode MS" pitchFamily="34" charset="-128"/>
              </a:rPr>
              <a:t>3:16 Car Dieu a tant aimé le monde qu'il a donné son Fils unique, afin que quiconque croit en lui ne périsse point, mais qu'il ait la vie éternelle.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Partout sur la terre, les hommes célèbrent la naissance de Jésus en ce jour sans concevoir l’essence de l’incarnation de Jésus Christ.</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Pourquoi Jésus devait naître sur cette terre </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lvl="0" algn="just"/>
            <a:r>
              <a:rPr lang="fr-FR" sz="4400" b="1" dirty="0" smtClean="0">
                <a:latin typeface="Arial Unicode MS" pitchFamily="34" charset="-128"/>
                <a:ea typeface="Arial Unicode MS" pitchFamily="34" charset="-128"/>
                <a:cs typeface="Arial Unicode MS" pitchFamily="34" charset="-128"/>
              </a:rPr>
              <a:t>Quelle </a:t>
            </a:r>
            <a:r>
              <a:rPr lang="fr-FR" sz="4400" b="1" dirty="0" smtClean="0">
                <a:latin typeface="Arial Unicode MS" pitchFamily="34" charset="-128"/>
                <a:ea typeface="Arial Unicode MS" pitchFamily="34" charset="-128"/>
                <a:cs typeface="Arial Unicode MS" pitchFamily="34" charset="-128"/>
              </a:rPr>
              <a:t>est l’implication de l’incarnation de Jésus christ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Il faut dire que Jésus est le missionnaire par excellence.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Jésus est descendu sur la terre pour accomplir une mission qui était impossible à tout autres êtres d’accomplir</a:t>
            </a:r>
            <a:r>
              <a:rPr lang="fr-FR" sz="4400" b="1" dirty="0" smtClean="0">
                <a:latin typeface="Arial Unicode MS" pitchFamily="34" charset="-128"/>
                <a:ea typeface="Arial Unicode MS" pitchFamily="34" charset="-128"/>
                <a:cs typeface="Arial Unicode MS" pitchFamily="34" charset="-128"/>
              </a:rPr>
              <a:t>.</a:t>
            </a: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La moindre erreur pourrait périmer la mission.</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pPr lvl="0" algn="just"/>
            <a:r>
              <a:rPr lang="fr-FR" sz="4400" b="1" dirty="0" smtClean="0">
                <a:latin typeface="Arial Unicode MS" pitchFamily="34" charset="-128"/>
                <a:ea typeface="Arial Unicode MS" pitchFamily="34" charset="-128"/>
                <a:cs typeface="Arial Unicode MS" pitchFamily="34" charset="-128"/>
              </a:rPr>
              <a:t>En </a:t>
            </a:r>
            <a:r>
              <a:rPr lang="fr-FR" sz="4400" b="1" dirty="0" smtClean="0">
                <a:latin typeface="Arial Unicode MS" pitchFamily="34" charset="-128"/>
                <a:ea typeface="Arial Unicode MS" pitchFamily="34" charset="-128"/>
                <a:cs typeface="Arial Unicode MS" pitchFamily="34" charset="-128"/>
              </a:rPr>
              <a:t>préparation pour ce message, j’ai lu un article qui évalue au moins sept raisons pour lesquelles Jésus devait naître sur cette terre.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Je vais emprunter ses </a:t>
            </a:r>
            <a:r>
              <a:rPr lang="fr-FR" sz="4400" b="1" dirty="0" smtClean="0">
                <a:solidFill>
                  <a:srgbClr val="0000CC"/>
                </a:solidFill>
                <a:latin typeface="Arial Unicode MS" pitchFamily="34" charset="-128"/>
                <a:ea typeface="Arial Unicode MS" pitchFamily="34" charset="-128"/>
                <a:cs typeface="Arial Unicode MS" pitchFamily="34" charset="-128"/>
              </a:rPr>
              <a:t>points pour servir comme </a:t>
            </a:r>
            <a:r>
              <a:rPr lang="fr-FR" sz="4400" b="1" dirty="0" smtClean="0">
                <a:solidFill>
                  <a:srgbClr val="0000CC"/>
                </a:solidFill>
                <a:latin typeface="Arial Unicode MS" pitchFamily="34" charset="-128"/>
                <a:ea typeface="Arial Unicode MS" pitchFamily="34" charset="-128"/>
                <a:cs typeface="Arial Unicode MS" pitchFamily="34" charset="-128"/>
              </a:rPr>
              <a:t>toile de fond pour mon message ce matin.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Considérant le prix ultime du salut de l’homme, je peux conclure que Dieu a envoyé son Fils unique dans le monde parce que c’était l’unique et le seul moyen pour sauver la race humaine.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LES SEPT RAISONS DE LA NAISSANCE DE JESUS.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buNone/>
            </a:pPr>
            <a:r>
              <a:rPr lang="fr-FR" sz="4400" b="1" dirty="0" smtClean="0">
                <a:solidFill>
                  <a:srgbClr val="FF0000"/>
                </a:solidFill>
                <a:latin typeface="Arial Unicode MS" pitchFamily="34" charset="-128"/>
                <a:ea typeface="Arial Unicode MS" pitchFamily="34" charset="-128"/>
                <a:cs typeface="Arial Unicode MS" pitchFamily="34" charset="-128"/>
              </a:rPr>
              <a:t>I</a:t>
            </a:r>
            <a:r>
              <a:rPr lang="fr-FR" sz="4400" b="1" dirty="0" smtClean="0">
                <a:solidFill>
                  <a:srgbClr val="FF0000"/>
                </a:solidFill>
                <a:latin typeface="Arial Unicode MS" pitchFamily="34" charset="-128"/>
                <a:ea typeface="Arial Unicode MS" pitchFamily="34" charset="-128"/>
                <a:cs typeface="Arial Unicode MS" pitchFamily="34" charset="-128"/>
              </a:rPr>
              <a:t>- JESUS </a:t>
            </a:r>
            <a:r>
              <a:rPr lang="fr-FR" sz="4400" b="1" dirty="0" smtClean="0">
                <a:solidFill>
                  <a:srgbClr val="FF0000"/>
                </a:solidFill>
                <a:latin typeface="Arial Unicode MS" pitchFamily="34" charset="-128"/>
                <a:ea typeface="Arial Unicode MS" pitchFamily="34" charset="-128"/>
                <a:cs typeface="Arial Unicode MS" pitchFamily="34" charset="-128"/>
              </a:rPr>
              <a:t>DEVAIT NAITRE A CAUSE DU PECHE DE L’HUMANITE.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Jésus Christ est l’Agneau immolée de Dieu depuis avant la fondation du monde.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La Bible déclare, or sans effusion de sang, il n’y a pas de pardon</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lvl="0" algn="just"/>
            <a:r>
              <a:rPr lang="fr-FR" sz="4400" b="1" dirty="0" err="1" smtClean="0">
                <a:solidFill>
                  <a:srgbClr val="FF0000"/>
                </a:solidFill>
                <a:latin typeface="Arial Unicode MS" pitchFamily="34" charset="-128"/>
                <a:ea typeface="Arial Unicode MS" pitchFamily="34" charset="-128"/>
                <a:cs typeface="Arial Unicode MS" pitchFamily="34" charset="-128"/>
              </a:rPr>
              <a:t>Heb</a:t>
            </a:r>
            <a:r>
              <a:rPr lang="fr-FR" sz="4400" b="1" dirty="0" smtClean="0">
                <a:solidFill>
                  <a:srgbClr val="FF0000"/>
                </a:solidFill>
                <a:latin typeface="Arial Unicode MS" pitchFamily="34" charset="-128"/>
                <a:ea typeface="Arial Unicode MS" pitchFamily="34" charset="-128"/>
                <a:cs typeface="Arial Unicode MS" pitchFamily="34" charset="-128"/>
              </a:rPr>
              <a:t> 10:4-7 </a:t>
            </a:r>
            <a:r>
              <a:rPr lang="fr-FR" sz="4400" b="1" dirty="0" smtClean="0">
                <a:latin typeface="Arial Unicode MS" pitchFamily="34" charset="-128"/>
                <a:ea typeface="Arial Unicode MS" pitchFamily="34" charset="-128"/>
                <a:cs typeface="Arial Unicode MS" pitchFamily="34" charset="-128"/>
              </a:rPr>
              <a:t>car il est impossible que le sang des taureaux et des boucs ôte les péchés.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5 C'est pourquoi Christ, entrant dans le monde, dit: Tu n'as voulu ni sacrifice ni offrande, Mais tu m'as formé un corps;</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 6 Tu n'as agréé ni holocaustes ni sacrifices pour le péché.</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 7 ¶ Alors j'ai dit: Voici, je viens (Dans le rouleau du livre il est question de moi) Pour faire, ô Dieu, ta volonté</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lvl="0" algn="just"/>
            <a:r>
              <a:rPr lang="fr-FR" sz="4400" b="1" dirty="0" err="1" smtClean="0">
                <a:solidFill>
                  <a:srgbClr val="FF0000"/>
                </a:solidFill>
                <a:latin typeface="Arial Unicode MS" pitchFamily="34" charset="-128"/>
                <a:ea typeface="Arial Unicode MS" pitchFamily="34" charset="-128"/>
                <a:cs typeface="Arial Unicode MS" pitchFamily="34" charset="-128"/>
              </a:rPr>
              <a:t>Eph</a:t>
            </a:r>
            <a:r>
              <a:rPr lang="fr-FR" sz="4400" b="1" dirty="0" smtClean="0">
                <a:solidFill>
                  <a:srgbClr val="FF0000"/>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2:5 </a:t>
            </a:r>
            <a:r>
              <a:rPr lang="fr-FR" sz="4400" b="1" dirty="0" smtClean="0">
                <a:latin typeface="Arial Unicode MS" pitchFamily="34" charset="-128"/>
                <a:ea typeface="Arial Unicode MS" pitchFamily="34" charset="-128"/>
                <a:cs typeface="Arial Unicode MS" pitchFamily="34" charset="-128"/>
              </a:rPr>
              <a:t>nous qui étions morts par nos offenses, nous a rendus à la vie avec Christ (c'est par grâce que vous êtes sauvés);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La malédiction du péché de l’humanité resterait irréversible si Christ n’était pas venu dans le monde.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Dieu avait sacrifié un agneau pour couvrir le péché de nos premiers parents dans le Jardin d’Eden, mais seul le sacrifice de Jésus à Golgotha peut effacer le péché de l’homme. </a:t>
            </a:r>
            <a:endParaRPr lang="en-US" sz="4400" b="1" dirty="0" smtClean="0">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lvl="0" algn="just">
              <a:buNone/>
            </a:pPr>
            <a:r>
              <a:rPr lang="fr-FR" sz="4400" b="1" dirty="0" smtClean="0"/>
              <a:t>II- JESUS </a:t>
            </a:r>
            <a:r>
              <a:rPr lang="fr-FR" sz="4400" b="1" dirty="0" smtClean="0"/>
              <a:t>DEVAIT NAITRE POUR REVELER LA NATURE DE DIEU A L’HUMANITE.</a:t>
            </a:r>
            <a:endParaRPr lang="en-US" sz="4400" dirty="0" smtClean="0"/>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Après la chute, Dieu avait chassé l’homme hors du jardin et par conte le genre  humain devint propre arbitre de sa destiné.</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L’homme devint un être dépravé et désorienté en s’avançant toujours vers le mal.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lvl="0" algn="just"/>
            <a:r>
              <a:rPr lang="fr-FR" sz="4400" b="1" dirty="0" smtClean="0">
                <a:latin typeface="Arial Unicode MS" pitchFamily="34" charset="-128"/>
                <a:ea typeface="Arial Unicode MS" pitchFamily="34" charset="-128"/>
                <a:cs typeface="Arial Unicode MS" pitchFamily="34" charset="-128"/>
              </a:rPr>
              <a:t>Jésus </a:t>
            </a:r>
            <a:r>
              <a:rPr lang="fr-FR" sz="4400" b="1" dirty="0" smtClean="0">
                <a:latin typeface="Arial Unicode MS" pitchFamily="34" charset="-128"/>
                <a:ea typeface="Arial Unicode MS" pitchFamily="34" charset="-128"/>
                <a:cs typeface="Arial Unicode MS" pitchFamily="34" charset="-128"/>
              </a:rPr>
              <a:t>vint sur la terre pour révéler la nature de Dieu à l’humanité.</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err="1" smtClean="0">
                <a:solidFill>
                  <a:schemeClr val="bg1"/>
                </a:solidFill>
                <a:latin typeface="Arial Unicode MS" pitchFamily="34" charset="-128"/>
                <a:ea typeface="Arial Unicode MS" pitchFamily="34" charset="-128"/>
                <a:cs typeface="Arial Unicode MS" pitchFamily="34" charset="-128"/>
              </a:rPr>
              <a:t>Heb</a:t>
            </a:r>
            <a:r>
              <a:rPr lang="fr-FR" sz="4400" b="1" dirty="0" smtClean="0">
                <a:solidFill>
                  <a:schemeClr val="bg1"/>
                </a:solidFill>
                <a:latin typeface="Arial Unicode MS" pitchFamily="34" charset="-128"/>
                <a:ea typeface="Arial Unicode MS" pitchFamily="34" charset="-128"/>
                <a:cs typeface="Arial Unicode MS" pitchFamily="34" charset="-128"/>
              </a:rPr>
              <a:t> 1:1 ¶ Après avoir autrefois, à plusieurs reprises et de plusieurs manières, parlé à nos pères par les prophètes, (1:2) Dieu,</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2 dans ces derniers temps, nous a parlé par le Fils, qu'il a établi héritier de toutes choses, par lequel il a aussi créé le monde,</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lvl="0" algn="just">
              <a:buNone/>
            </a:pPr>
            <a:r>
              <a:rPr lang="en-US" sz="4400" b="1" dirty="0" smtClean="0"/>
              <a:t>III- JESUS </a:t>
            </a:r>
            <a:r>
              <a:rPr lang="en-US" sz="4400" b="1" dirty="0" smtClean="0"/>
              <a:t>DEVAIT NAITRE ABOLIR LE PECHE DE L’HUMANITE PAR SON SACRIFICE PARFAIT.</a:t>
            </a:r>
            <a:endParaRPr lang="en-US" sz="4400" dirty="0" smtClean="0"/>
          </a:p>
          <a:p>
            <a:pPr lvl="0" algn="just"/>
            <a:r>
              <a:rPr lang="fr-FR" sz="4400" b="1" dirty="0" err="1" smtClean="0">
                <a:solidFill>
                  <a:srgbClr val="0000CC"/>
                </a:solidFill>
                <a:latin typeface="Arial Unicode MS" pitchFamily="34" charset="-128"/>
                <a:ea typeface="Arial Unicode MS" pitchFamily="34" charset="-128"/>
                <a:cs typeface="Arial Unicode MS" pitchFamily="34" charset="-128"/>
              </a:rPr>
              <a:t>Heb</a:t>
            </a:r>
            <a:r>
              <a:rPr lang="fr-FR" sz="4400" b="1" dirty="0" smtClean="0">
                <a:solidFill>
                  <a:srgbClr val="0000CC"/>
                </a:solidFill>
                <a:latin typeface="Arial Unicode MS" pitchFamily="34" charset="-128"/>
                <a:ea typeface="Arial Unicode MS" pitchFamily="34" charset="-128"/>
                <a:cs typeface="Arial Unicode MS" pitchFamily="34" charset="-128"/>
              </a:rPr>
              <a:t> 9:11-14 </a:t>
            </a:r>
            <a:r>
              <a:rPr lang="fr-FR" sz="4400" b="1" dirty="0" smtClean="0">
                <a:solidFill>
                  <a:srgbClr val="0000CC"/>
                </a:solidFill>
                <a:latin typeface="Arial Unicode MS" pitchFamily="34" charset="-128"/>
                <a:ea typeface="Arial Unicode MS" pitchFamily="34" charset="-128"/>
                <a:cs typeface="Arial Unicode MS" pitchFamily="34" charset="-128"/>
              </a:rPr>
              <a:t>Mais </a:t>
            </a:r>
            <a:r>
              <a:rPr lang="fr-FR" sz="4400" b="1" dirty="0" smtClean="0">
                <a:solidFill>
                  <a:srgbClr val="0000CC"/>
                </a:solidFill>
                <a:latin typeface="Arial Unicode MS" pitchFamily="34" charset="-128"/>
                <a:ea typeface="Arial Unicode MS" pitchFamily="34" charset="-128"/>
                <a:cs typeface="Arial Unicode MS" pitchFamily="34" charset="-128"/>
              </a:rPr>
              <a:t>Christ est venu comme souverain sacrificateur des biens à venir; il a traversé le tabernacle plus grand et plus parfait, qui n'est pas construit de main d'homme, c'est-à-dire, qui n'est pas de cette création;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lvl="0" algn="just">
              <a:buNone/>
            </a:pPr>
            <a:r>
              <a:rPr lang="fr-FR" sz="4400" b="1" dirty="0" smtClean="0">
                <a:latin typeface="Arial Unicode MS" pitchFamily="34" charset="-128"/>
                <a:ea typeface="Arial Unicode MS" pitchFamily="34" charset="-128"/>
                <a:cs typeface="Arial Unicode MS" pitchFamily="34" charset="-128"/>
              </a:rPr>
              <a:t>12 </a:t>
            </a:r>
            <a:r>
              <a:rPr lang="fr-FR" sz="4400" b="1" dirty="0" smtClean="0">
                <a:latin typeface="Arial Unicode MS" pitchFamily="34" charset="-128"/>
                <a:ea typeface="Arial Unicode MS" pitchFamily="34" charset="-128"/>
                <a:cs typeface="Arial Unicode MS" pitchFamily="34" charset="-128"/>
              </a:rPr>
              <a:t>et il est entré une fois pour toutes dans le lieu très saint, non avec le sang des boucs et des veaux, mais avec son propre sang, ayant obtenu une rédemption éternelle.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13 Car si le sang des taureaux et des boucs, et la cendre d'une vache, répandue sur ceux qui sont souillés, sanctifient et procurent la pureté de la chair,</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endParaRPr lang="en-US" sz="44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buNone/>
            </a:pPr>
            <a:r>
              <a:rPr lang="fr-FR" sz="4400" b="1" dirty="0" smtClean="0">
                <a:latin typeface="Arial Unicode MS" pitchFamily="34" charset="-128"/>
                <a:ea typeface="Arial Unicode MS" pitchFamily="34" charset="-128"/>
                <a:cs typeface="Arial Unicode MS" pitchFamily="34" charset="-128"/>
              </a:rPr>
              <a:t>14 </a:t>
            </a:r>
            <a:r>
              <a:rPr lang="fr-FR" sz="4400" b="1" dirty="0" smtClean="0">
                <a:latin typeface="Arial Unicode MS" pitchFamily="34" charset="-128"/>
                <a:ea typeface="Arial Unicode MS" pitchFamily="34" charset="-128"/>
                <a:cs typeface="Arial Unicode MS" pitchFamily="34" charset="-128"/>
              </a:rPr>
              <a:t>combien plus le sang de Christ, qui, par un esprit éternel, s'est offert lui-même sans tache à Dieu, purifiera-t-il votre conscience des </a:t>
            </a:r>
            <a:r>
              <a:rPr lang="fr-FR" sz="4400" b="1" dirty="0" smtClean="0">
                <a:latin typeface="Arial Unicode MS" pitchFamily="34" charset="-128"/>
                <a:ea typeface="Arial Unicode MS" pitchFamily="34" charset="-128"/>
                <a:cs typeface="Arial Unicode MS" pitchFamily="34" charset="-128"/>
              </a:rPr>
              <a:t>œuvres </a:t>
            </a:r>
            <a:r>
              <a:rPr lang="fr-FR" sz="4400" b="1" dirty="0" smtClean="0">
                <a:latin typeface="Arial Unicode MS" pitchFamily="34" charset="-128"/>
                <a:ea typeface="Arial Unicode MS" pitchFamily="34" charset="-128"/>
                <a:cs typeface="Arial Unicode MS" pitchFamily="34" charset="-128"/>
              </a:rPr>
              <a:t>mortes, afin que vous serviez le Dieu </a:t>
            </a:r>
            <a:r>
              <a:rPr lang="fr-FR" sz="4400" b="1" dirty="0" smtClean="0">
                <a:latin typeface="Arial Unicode MS" pitchFamily="34" charset="-128"/>
                <a:ea typeface="Arial Unicode MS" pitchFamily="34" charset="-128"/>
                <a:cs typeface="Arial Unicode MS" pitchFamily="34" charset="-128"/>
              </a:rPr>
              <a:t>vivant.</a:t>
            </a:r>
          </a:p>
          <a:p>
            <a:pPr algn="just"/>
            <a:r>
              <a:rPr lang="fr-FR" sz="4400" b="1" dirty="0" smtClean="0">
                <a:solidFill>
                  <a:srgbClr val="0000CC"/>
                </a:solidFill>
                <a:latin typeface="Arial Unicode MS" pitchFamily="34" charset="-128"/>
                <a:ea typeface="Arial Unicode MS" pitchFamily="34" charset="-128"/>
                <a:cs typeface="Arial Unicode MS" pitchFamily="34" charset="-128"/>
              </a:rPr>
              <a:t>Le sang de Jésus est le seul sacrifice qui pourrait satisfaire la justice de Dieu.</a:t>
            </a:r>
            <a:endParaRPr lang="fr-FR"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1Jean 4:14 ¶ Et nous, nous avons vu et nous attestons que le Père a envoyé le Fils comme Sauveur du monde.</a:t>
            </a:r>
          </a:p>
          <a:p>
            <a:pPr algn="just"/>
            <a:r>
              <a:rPr lang="fr-FR" sz="4400" b="1" dirty="0" smtClean="0">
                <a:solidFill>
                  <a:srgbClr val="0000CC"/>
                </a:solidFill>
                <a:latin typeface="Arial Unicode MS" pitchFamily="34" charset="-128"/>
                <a:ea typeface="Arial Unicode MS" pitchFamily="34" charset="-128"/>
                <a:cs typeface="Arial Unicode MS" pitchFamily="34" charset="-128"/>
              </a:rPr>
              <a:t>Jean </a:t>
            </a:r>
            <a:r>
              <a:rPr lang="fr-FR" sz="4400" b="1" dirty="0" smtClean="0">
                <a:solidFill>
                  <a:srgbClr val="0000CC"/>
                </a:solidFill>
                <a:latin typeface="Arial Unicode MS" pitchFamily="34" charset="-128"/>
                <a:ea typeface="Arial Unicode MS" pitchFamily="34" charset="-128"/>
                <a:cs typeface="Arial Unicode MS" pitchFamily="34" charset="-128"/>
              </a:rPr>
              <a:t>3:17 Dieu, en effet, n'a pas envoyé son Fils dans le monde pour qu'il juge le monde, mais pour que le monde soit sauvé par lui.</a:t>
            </a:r>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3800" b="1" dirty="0" err="1" smtClean="0">
                <a:solidFill>
                  <a:srgbClr val="0000CC"/>
                </a:solidFill>
                <a:latin typeface="Arial Unicode MS" pitchFamily="34" charset="-128"/>
                <a:ea typeface="Arial Unicode MS" pitchFamily="34" charset="-128"/>
                <a:cs typeface="Arial Unicode MS" pitchFamily="34" charset="-128"/>
              </a:rPr>
              <a:t>Ro</a:t>
            </a:r>
            <a:r>
              <a:rPr lang="fr-FR" sz="3800" b="1" dirty="0" smtClean="0">
                <a:solidFill>
                  <a:srgbClr val="0000CC"/>
                </a:solidFill>
                <a:latin typeface="Arial Unicode MS" pitchFamily="34" charset="-128"/>
                <a:ea typeface="Arial Unicode MS" pitchFamily="34" charset="-128"/>
                <a:cs typeface="Arial Unicode MS" pitchFamily="34" charset="-128"/>
              </a:rPr>
              <a:t> 5:12 </a:t>
            </a:r>
            <a:r>
              <a:rPr lang="fr-FR" sz="3800" b="1" dirty="0" smtClean="0">
                <a:latin typeface="Arial Unicode MS" pitchFamily="34" charset="-128"/>
                <a:ea typeface="Arial Unicode MS" pitchFamily="34" charset="-128"/>
                <a:cs typeface="Arial Unicode MS" pitchFamily="34" charset="-128"/>
              </a:rPr>
              <a:t>C'est pourquoi, comme par un seul homme le péché est entré dans le monde, et par le péché la mort, et qu'ainsi la mort s'est étendue sur tous les hommes, parce que tous ont péché</a:t>
            </a:r>
            <a:r>
              <a:rPr lang="fr-FR" sz="3800" b="1" dirty="0" smtClean="0">
                <a:latin typeface="Arial Unicode MS" pitchFamily="34" charset="-128"/>
                <a:ea typeface="Arial Unicode MS" pitchFamily="34" charset="-128"/>
                <a:cs typeface="Arial Unicode MS" pitchFamily="34" charset="-128"/>
              </a:rPr>
              <a:t>,.</a:t>
            </a:r>
          </a:p>
          <a:p>
            <a:pPr algn="just"/>
            <a:r>
              <a:rPr lang="fr-FR" sz="3800" b="1" dirty="0" smtClean="0">
                <a:solidFill>
                  <a:srgbClr val="0000CC"/>
                </a:solidFill>
                <a:latin typeface="Arial Unicode MS" pitchFamily="34" charset="-128"/>
                <a:ea typeface="Arial Unicode MS" pitchFamily="34" charset="-128"/>
                <a:cs typeface="Arial Unicode MS" pitchFamily="34" charset="-128"/>
              </a:rPr>
              <a:t>Le premier Adam nous a livrés dans l’esclavage du péché, </a:t>
            </a:r>
          </a:p>
          <a:p>
            <a:pPr algn="just"/>
            <a:r>
              <a:rPr lang="fr-FR" sz="3800" b="1" dirty="0" smtClean="0">
                <a:latin typeface="Arial Unicode MS" pitchFamily="34" charset="-128"/>
                <a:ea typeface="Arial Unicode MS" pitchFamily="34" charset="-128"/>
                <a:cs typeface="Arial Unicode MS" pitchFamily="34" charset="-128"/>
              </a:rPr>
              <a:t>Jésus, le dernier Adam nous a libérés de la condamnation du péché par son sacrifice à la croix. </a:t>
            </a:r>
            <a:endParaRPr lang="en-US" sz="38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lvl="0" algn="just">
              <a:buNone/>
            </a:pPr>
            <a:r>
              <a:rPr lang="fr-FR" sz="4400" b="1" dirty="0" smtClean="0"/>
              <a:t>IV- JESUS </a:t>
            </a:r>
            <a:r>
              <a:rPr lang="fr-FR" sz="4400" b="1" dirty="0" smtClean="0"/>
              <a:t>DEVAIT NAITRE POUR SERVIR DE MEDIATEUR ENTRE DIEU ET L’HOMME. </a:t>
            </a:r>
            <a:endParaRPr lang="en-US" sz="4400" dirty="0" smtClean="0"/>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Un médiateur cherche l’intérêt des deux parties.</a:t>
            </a:r>
          </a:p>
          <a:p>
            <a:pPr lvl="0" algn="just"/>
            <a:r>
              <a:rPr lang="fr-FR" sz="4400" b="1" dirty="0" smtClean="0">
                <a:latin typeface="Arial Unicode MS" pitchFamily="34" charset="-128"/>
                <a:ea typeface="Arial Unicode MS" pitchFamily="34" charset="-128"/>
                <a:cs typeface="Arial Unicode MS" pitchFamily="34" charset="-128"/>
              </a:rPr>
              <a:t>Jésus, étant à la fois 100% homme et 100% Dieu, était le seul qualifié pour faire la médiation entre Dieu et les hommes.</a:t>
            </a: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Jésus est le chef fédéral de la race humaine et Jésus est aussi le Seigneur dans le royaume de Dieu.</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lvl="0" algn="just"/>
            <a:r>
              <a:rPr lang="fr-FR" sz="4400" b="1" dirty="0" smtClean="0">
                <a:latin typeface="Arial Unicode MS" pitchFamily="34" charset="-128"/>
                <a:ea typeface="Arial Unicode MS" pitchFamily="34" charset="-128"/>
                <a:cs typeface="Arial Unicode MS" pitchFamily="34" charset="-128"/>
              </a:rPr>
              <a:t>Jésus avait et l’intérêt et l’autorité pour réconcilier le monde avec Dieu.</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1Ti </a:t>
            </a:r>
            <a:r>
              <a:rPr lang="fr-FR" sz="4400" b="1" dirty="0" smtClean="0">
                <a:solidFill>
                  <a:srgbClr val="0000CC"/>
                </a:solidFill>
                <a:latin typeface="Arial Unicode MS" pitchFamily="34" charset="-128"/>
                <a:ea typeface="Arial Unicode MS" pitchFamily="34" charset="-128"/>
                <a:cs typeface="Arial Unicode MS" pitchFamily="34" charset="-128"/>
              </a:rPr>
              <a:t>2:5 Car il y a un seul Dieu, et aussi un seul médiateur entre Dieu et les hommes, Jésus-Christ homme</a:t>
            </a:r>
            <a:r>
              <a:rPr lang="en-US"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b="1" dirty="0" err="1" smtClean="0">
                <a:latin typeface="Arial Unicode MS" pitchFamily="34" charset="-128"/>
                <a:ea typeface="Arial Unicode MS" pitchFamily="34" charset="-128"/>
                <a:cs typeface="Arial Unicode MS" pitchFamily="34" charset="-128"/>
              </a:rPr>
              <a:t>Heb</a:t>
            </a:r>
            <a:r>
              <a:rPr lang="fr-FR" sz="4400" b="1" dirty="0" smtClean="0">
                <a:latin typeface="Arial Unicode MS" pitchFamily="34" charset="-128"/>
                <a:ea typeface="Arial Unicode MS" pitchFamily="34" charset="-128"/>
                <a:cs typeface="Arial Unicode MS" pitchFamily="34" charset="-128"/>
              </a:rPr>
              <a:t> 9:15 ¶ Et c'est pour cela qu'il est le médiateur d'une nouvelle alliance, afin que, la mort étant intervenue pour le rachat des transgressions commises sous la première alliance, </a:t>
            </a:r>
            <a:r>
              <a:rPr lang="fr-FR" sz="4400" b="1" dirty="0" smtClean="0">
                <a:solidFill>
                  <a:srgbClr val="0000CC"/>
                </a:solidFill>
                <a:latin typeface="Arial Unicode MS" pitchFamily="34" charset="-128"/>
                <a:ea typeface="Arial Unicode MS" pitchFamily="34" charset="-128"/>
                <a:cs typeface="Arial Unicode MS" pitchFamily="34" charset="-128"/>
              </a:rPr>
              <a:t>ceux qui ont été appelés reçoivent l'héritage éternel qui leur a été promis</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fr-FR" sz="4800" b="1" dirty="0" smtClean="0">
                <a:solidFill>
                  <a:srgbClr val="0000CC"/>
                </a:solidFill>
                <a:latin typeface="Arial Unicode MS" pitchFamily="34" charset="-128"/>
                <a:ea typeface="Arial Unicode MS" pitchFamily="34" charset="-128"/>
                <a:cs typeface="Arial Unicode MS" pitchFamily="34" charset="-128"/>
              </a:rPr>
              <a:t>Col 1:19-20 </a:t>
            </a:r>
            <a:r>
              <a:rPr lang="fr-FR" sz="4800" b="1" dirty="0" smtClean="0">
                <a:latin typeface="Arial Unicode MS" pitchFamily="34" charset="-128"/>
                <a:ea typeface="Arial Unicode MS" pitchFamily="34" charset="-128"/>
                <a:cs typeface="Arial Unicode MS" pitchFamily="34" charset="-128"/>
              </a:rPr>
              <a:t>Car Dieu a voulu que toute plénitude habitât en lui;</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 20 il a voulu par lui réconcilier tout avec lui-même, tant ce qui est sur la terre que ce qui est dans les cieux, en faisant la paix par lui, par le sang de sa croix.</a:t>
            </a:r>
            <a:endParaRPr lang="en-US" sz="48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style>
          <a:lnRef idx="1">
            <a:schemeClr val="dk1"/>
          </a:lnRef>
          <a:fillRef idx="2">
            <a:schemeClr val="dk1"/>
          </a:fillRef>
          <a:effectRef idx="1">
            <a:schemeClr val="dk1"/>
          </a:effectRef>
          <a:fontRef idx="minor">
            <a:schemeClr val="dk1"/>
          </a:fontRef>
        </p:style>
        <p:txBody>
          <a:bodyPr>
            <a:normAutofit fontScale="70000" lnSpcReduction="20000"/>
          </a:bodyPr>
          <a:lstStyle/>
          <a:p>
            <a:pPr lvl="0">
              <a:buNone/>
            </a:pPr>
            <a:r>
              <a:rPr lang="fr-FR" sz="4400" b="1" dirty="0" smtClean="0"/>
              <a:t>V- JESUS </a:t>
            </a:r>
            <a:r>
              <a:rPr lang="fr-FR" sz="4400" b="1" dirty="0" smtClean="0"/>
              <a:t>DEVAIT NAITRE POUR DEVENIR LA DESCENDANCE PROMISE A ABRAHAM.</a:t>
            </a:r>
            <a:endParaRPr lang="en-US" sz="4400" dirty="0" smtClean="0"/>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Dieu fit plusieurs promesses à Abraham dans son alliance avec le patriarche.</a:t>
            </a:r>
          </a:p>
          <a:p>
            <a:pPr lvl="0" algn="just"/>
            <a:r>
              <a:rPr lang="fr-FR" sz="4400" b="1" dirty="0" smtClean="0">
                <a:latin typeface="Arial Unicode MS" pitchFamily="34" charset="-128"/>
                <a:ea typeface="Arial Unicode MS" pitchFamily="34" charset="-128"/>
                <a:cs typeface="Arial Unicode MS" pitchFamily="34" charset="-128"/>
              </a:rPr>
              <a:t>Les promesses de Dieu faites à Abraham allaient se concrétiser à travers ses descendants.</a:t>
            </a: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La plus grande de ces promesses est liée a la descendance spéciale d’Abraham, à savoir Jésus-Christ.</a:t>
            </a:r>
          </a:p>
          <a:p>
            <a:pPr lvl="0" algn="just"/>
            <a:r>
              <a:rPr lang="fr-FR" sz="4400" b="1" dirty="0" smtClean="0">
                <a:latin typeface="Arial Unicode MS" pitchFamily="34" charset="-128"/>
                <a:ea typeface="Arial Unicode MS" pitchFamily="34" charset="-128"/>
                <a:cs typeface="Arial Unicode MS" pitchFamily="34" charset="-128"/>
              </a:rPr>
              <a:t>Toutes les nations de la terre allaient êtres  bénies en Jésus.</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just"/>
            <a:r>
              <a:rPr lang="fr-FR" sz="4400" b="1" dirty="0" smtClean="0">
                <a:latin typeface="Arial Unicode MS" pitchFamily="34" charset="-128"/>
                <a:ea typeface="Arial Unicode MS" pitchFamily="34" charset="-128"/>
                <a:cs typeface="Arial Unicode MS" pitchFamily="34" charset="-128"/>
              </a:rPr>
              <a:t>Ge </a:t>
            </a:r>
            <a:r>
              <a:rPr lang="fr-FR" sz="4400" b="1" dirty="0" smtClean="0">
                <a:latin typeface="Arial Unicode MS" pitchFamily="34" charset="-128"/>
                <a:ea typeface="Arial Unicode MS" pitchFamily="34" charset="-128"/>
                <a:cs typeface="Arial Unicode MS" pitchFamily="34" charset="-128"/>
              </a:rPr>
              <a:t>49:10 Le sceptre ne s'éloignera point de Juda, Ni le bâton souverain d'entre ses pieds, Jusqu'à ce que vienne le </a:t>
            </a:r>
            <a:r>
              <a:rPr lang="fr-FR" sz="4400" b="1" dirty="0" err="1" smtClean="0">
                <a:latin typeface="Arial Unicode MS" pitchFamily="34" charset="-128"/>
                <a:ea typeface="Arial Unicode MS" pitchFamily="34" charset="-128"/>
                <a:cs typeface="Arial Unicode MS" pitchFamily="34" charset="-128"/>
              </a:rPr>
              <a:t>Schilo</a:t>
            </a:r>
            <a:r>
              <a:rPr lang="fr-FR" sz="4400" b="1" dirty="0" smtClean="0">
                <a:latin typeface="Arial Unicode MS" pitchFamily="34" charset="-128"/>
                <a:ea typeface="Arial Unicode MS" pitchFamily="34" charset="-128"/>
                <a:cs typeface="Arial Unicode MS" pitchFamily="34" charset="-128"/>
              </a:rPr>
              <a:t>, Et que les peuples lui obéissent.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Ga 3:16 Or les promesses ont été faites à Abraham et à sa postérité. Il n'est pas dit: et aux postérités, comme s'il s'agissait de plusieurs, mais en tant qu'il s'agit d'une seule: et à ta postérité, c'est-à-dire, à Christ</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style>
          <a:lnRef idx="1">
            <a:schemeClr val="dk1"/>
          </a:lnRef>
          <a:fillRef idx="2">
            <a:schemeClr val="dk1"/>
          </a:fillRef>
          <a:effectRef idx="1">
            <a:schemeClr val="dk1"/>
          </a:effectRef>
          <a:fontRef idx="minor">
            <a:schemeClr val="dk1"/>
          </a:fontRef>
        </p:style>
        <p:txBody>
          <a:bodyPr>
            <a:normAutofit fontScale="85000" lnSpcReduction="10000"/>
          </a:bodyPr>
          <a:lstStyle/>
          <a:p>
            <a:pPr algn="just"/>
            <a:r>
              <a:rPr lang="fr-FR" sz="4400" b="1" dirty="0" smtClean="0">
                <a:latin typeface="Arial Unicode MS" pitchFamily="34" charset="-128"/>
                <a:ea typeface="Arial Unicode MS" pitchFamily="34" charset="-128"/>
                <a:cs typeface="Arial Unicode MS" pitchFamily="34" charset="-128"/>
              </a:rPr>
              <a:t>Ga </a:t>
            </a:r>
            <a:r>
              <a:rPr lang="fr-FR" sz="4400" b="1" dirty="0" smtClean="0">
                <a:latin typeface="Arial Unicode MS" pitchFamily="34" charset="-128"/>
                <a:ea typeface="Arial Unicode MS" pitchFamily="34" charset="-128"/>
                <a:cs typeface="Arial Unicode MS" pitchFamily="34" charset="-128"/>
              </a:rPr>
              <a:t>3:27 vous tous, qui avez été baptisés en Christ, vous avez revêtu Christ.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28 Il n'y a plus ni Juif ni Grec, il n'y a plus ni esclave ni libre, il n'y a plus ni homme ni femme; car tous vous êtes un en Jésus-Christ.</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29 Et si vous êtes à Christ, vous êtes donc la postérité d'Abraham, héritiers selon la promesse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style>
          <a:lnRef idx="1">
            <a:schemeClr val="dk1"/>
          </a:lnRef>
          <a:fillRef idx="2">
            <a:schemeClr val="dk1"/>
          </a:fillRef>
          <a:effectRef idx="1">
            <a:schemeClr val="dk1"/>
          </a:effectRef>
          <a:fontRef idx="minor">
            <a:schemeClr val="dk1"/>
          </a:fontRef>
        </p:style>
        <p:txBody>
          <a:bodyPr>
            <a:normAutofit fontScale="85000" lnSpcReduction="10000"/>
          </a:bodyPr>
          <a:lstStyle/>
          <a:p>
            <a:pPr algn="just"/>
            <a:r>
              <a:rPr lang="fr-FR" sz="4400" b="1" dirty="0" smtClean="0">
                <a:latin typeface="Arial Unicode MS" pitchFamily="34" charset="-128"/>
                <a:ea typeface="Arial Unicode MS" pitchFamily="34" charset="-128"/>
                <a:cs typeface="Arial Unicode MS" pitchFamily="34" charset="-128"/>
              </a:rPr>
              <a:t>Lu </a:t>
            </a:r>
            <a:r>
              <a:rPr lang="fr-FR" sz="4400" b="1" dirty="0" smtClean="0">
                <a:latin typeface="Arial Unicode MS" pitchFamily="34" charset="-128"/>
                <a:ea typeface="Arial Unicode MS" pitchFamily="34" charset="-128"/>
                <a:cs typeface="Arial Unicode MS" pitchFamily="34" charset="-128"/>
              </a:rPr>
              <a:t>1:32 Il sera grand et sera appelé Fils du Très-Haut, et le Seigneur Dieu lui donnera le trône de David, son père.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33 Il règnera sur la maison de Jacob éternellement, et son règne n'aura point de fin</a:t>
            </a:r>
            <a:r>
              <a:rPr lang="fr-FR" sz="4400" b="1" dirty="0" smtClean="0">
                <a:solidFill>
                  <a:srgbClr val="C00000"/>
                </a:solidFill>
                <a:latin typeface="Arial Unicode MS" pitchFamily="34" charset="-128"/>
                <a:ea typeface="Arial Unicode MS" pitchFamily="34" charset="-128"/>
                <a:cs typeface="Arial Unicode MS" pitchFamily="34" charset="-128"/>
              </a:rPr>
              <a:t>.</a:t>
            </a:r>
          </a:p>
          <a:p>
            <a:pPr algn="just"/>
            <a:r>
              <a:rPr lang="fr-FR" sz="4400" b="1" dirty="0" smtClean="0">
                <a:latin typeface="Arial Unicode MS" pitchFamily="34" charset="-128"/>
                <a:ea typeface="Arial Unicode MS" pitchFamily="34" charset="-128"/>
                <a:cs typeface="Arial Unicode MS" pitchFamily="34" charset="-128"/>
              </a:rPr>
              <a:t>Donc Jésus devait naître afin de devenir la descendance promise a Abraham.</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buNone/>
            </a:pPr>
            <a:r>
              <a:rPr lang="fr-FR" sz="4800" b="1" dirty="0" smtClean="0"/>
              <a:t>VI- JESUS </a:t>
            </a:r>
            <a:r>
              <a:rPr lang="fr-FR" sz="4800" b="1" dirty="0" smtClean="0"/>
              <a:t>DEVAIT NAITRE AFAIT DE PARTAGER SON ESPRIT A L’HUMANITE. </a:t>
            </a:r>
            <a:endParaRPr lang="en-US" sz="4800" dirty="0" smtClean="0"/>
          </a:p>
          <a:p>
            <a:pPr lvl="0" algn="just"/>
            <a:r>
              <a:rPr lang="fr-FR" sz="4800" b="1" dirty="0" smtClean="0">
                <a:solidFill>
                  <a:srgbClr val="0000CC"/>
                </a:solidFill>
                <a:latin typeface="Arial Unicode MS" pitchFamily="34" charset="-128"/>
                <a:ea typeface="Arial Unicode MS" pitchFamily="34" charset="-128"/>
                <a:cs typeface="Arial Unicode MS" pitchFamily="34" charset="-128"/>
              </a:rPr>
              <a:t>Ici on voit, le Saint Esprit ou l’Esprit de Jésus.</a:t>
            </a:r>
          </a:p>
          <a:p>
            <a:pPr lvl="0" algn="just"/>
            <a:r>
              <a:rPr lang="fr-FR" sz="4800" b="1" dirty="0" smtClean="0">
                <a:latin typeface="Arial Unicode MS" pitchFamily="34" charset="-128"/>
                <a:ea typeface="Arial Unicode MS" pitchFamily="34" charset="-128"/>
                <a:cs typeface="Arial Unicode MS" pitchFamily="34" charset="-128"/>
              </a:rPr>
              <a:t>L’Esprit d’adoption d’où les élus allaient pouvoir se référer à Dieu comme Père. (Jean 1:12)</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b="1" dirty="0" smtClean="0">
                <a:solidFill>
                  <a:srgbClr val="0000CC"/>
                </a:solidFill>
                <a:latin typeface="Arial Unicode MS" pitchFamily="34" charset="-128"/>
                <a:ea typeface="Arial Unicode MS" pitchFamily="34" charset="-128"/>
                <a:cs typeface="Arial Unicode MS" pitchFamily="34" charset="-128"/>
              </a:rPr>
              <a:t>1Jean </a:t>
            </a:r>
            <a:r>
              <a:rPr lang="fr-FR" sz="4400" b="1" dirty="0" smtClean="0">
                <a:solidFill>
                  <a:srgbClr val="0000CC"/>
                </a:solidFill>
                <a:latin typeface="Arial Unicode MS" pitchFamily="34" charset="-128"/>
                <a:ea typeface="Arial Unicode MS" pitchFamily="34" charset="-128"/>
                <a:cs typeface="Arial Unicode MS" pitchFamily="34" charset="-128"/>
              </a:rPr>
              <a:t>3:2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Bien-aimés</a:t>
            </a:r>
            <a:r>
              <a:rPr lang="fr-FR" sz="4400" b="1" dirty="0" smtClean="0">
                <a:latin typeface="Arial Unicode MS" pitchFamily="34" charset="-128"/>
                <a:ea typeface="Arial Unicode MS" pitchFamily="34" charset="-128"/>
                <a:cs typeface="Arial Unicode MS" pitchFamily="34" charset="-128"/>
              </a:rPr>
              <a:t>, nous sommes maintenant enfants de Dieu, et ce que nous serons n'a pas encore été manifesté; mais nous savons que, lorsque cela sera manifesté, nous serons semblables à lui, parce que nous le verrons tel qu'il est</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b="1" dirty="0" err="1" smtClean="0">
                <a:solidFill>
                  <a:srgbClr val="0000CC"/>
                </a:solidFill>
                <a:latin typeface="Arial Unicode MS" pitchFamily="34" charset="-128"/>
                <a:ea typeface="Arial Unicode MS" pitchFamily="34" charset="-128"/>
                <a:cs typeface="Arial Unicode MS" pitchFamily="34" charset="-128"/>
              </a:rPr>
              <a:t>Php</a:t>
            </a:r>
            <a:r>
              <a:rPr lang="fr-FR" sz="4400" b="1" dirty="0" smtClean="0">
                <a:solidFill>
                  <a:srgbClr val="0000CC"/>
                </a:solidFill>
                <a:latin typeface="Arial Unicode MS" pitchFamily="34" charset="-128"/>
                <a:ea typeface="Arial Unicode MS" pitchFamily="34" charset="-128"/>
                <a:cs typeface="Arial Unicode MS" pitchFamily="34" charset="-128"/>
              </a:rPr>
              <a:t> 3:20-21 </a:t>
            </a:r>
            <a:r>
              <a:rPr lang="fr-FR" sz="4400" b="1" dirty="0" smtClean="0">
                <a:latin typeface="Arial Unicode MS" pitchFamily="34" charset="-128"/>
                <a:ea typeface="Arial Unicode MS" pitchFamily="34" charset="-128"/>
                <a:cs typeface="Arial Unicode MS" pitchFamily="34" charset="-128"/>
              </a:rPr>
              <a:t>Mais notre cité à nous est dans les cieux, d'où nous attendons aussi comme Sauveur le Seigneur Jésus-Christ,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00CC"/>
                </a:solidFill>
                <a:latin typeface="Arial Unicode MS" pitchFamily="34" charset="-128"/>
                <a:ea typeface="Arial Unicode MS" pitchFamily="34" charset="-128"/>
                <a:cs typeface="Arial Unicode MS" pitchFamily="34" charset="-128"/>
              </a:rPr>
              <a:t> 21 qui transformera le corps de notre humiliation, en le rendant semblable au corps de sa gloire, par le pouvoir qu'il a de s'assujettir toutes choses</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b="1" dirty="0" err="1" smtClean="0">
                <a:latin typeface="Arial Unicode MS" pitchFamily="34" charset="-128"/>
                <a:ea typeface="Arial Unicode MS" pitchFamily="34" charset="-128"/>
                <a:cs typeface="Arial Unicode MS" pitchFamily="34" charset="-128"/>
              </a:rPr>
              <a:t>Ac</a:t>
            </a:r>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2:32 C'est ce Jésus que Dieu a ressuscité; nous en sommes tous témoins.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00CC"/>
                </a:solidFill>
                <a:latin typeface="Arial Unicode MS" pitchFamily="34" charset="-128"/>
                <a:ea typeface="Arial Unicode MS" pitchFamily="34" charset="-128"/>
                <a:cs typeface="Arial Unicode MS" pitchFamily="34" charset="-128"/>
              </a:rPr>
              <a:t> 33 Élevé par la droite de Dieu, il a reçu du Père le Saint-Esprit qui avait été promis, et il l'a répandu, comme vous le voyez et l'entendez.</a:t>
            </a:r>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lvl="0" algn="just">
              <a:buNone/>
            </a:pPr>
            <a:r>
              <a:rPr lang="fr-FR" sz="4400" b="1" dirty="0" smtClean="0"/>
              <a:t>VII- JESUS </a:t>
            </a:r>
            <a:r>
              <a:rPr lang="fr-FR" sz="4400" b="1" dirty="0" smtClean="0"/>
              <a:t>DEVAIT NAITRE POUR LE RACHAT DE L’HUMANITE. </a:t>
            </a:r>
            <a:endParaRPr lang="en-US" sz="4400" dirty="0" smtClean="0"/>
          </a:p>
          <a:p>
            <a:pPr algn="just"/>
            <a:r>
              <a:rPr lang="fr-FR" sz="4400" b="1" dirty="0" smtClean="0">
                <a:solidFill>
                  <a:srgbClr val="FFFF00"/>
                </a:solidFill>
                <a:latin typeface="Arial Unicode MS" pitchFamily="34" charset="-128"/>
                <a:ea typeface="Arial Unicode MS" pitchFamily="34" charset="-128"/>
                <a:cs typeface="Arial Unicode MS" pitchFamily="34" charset="-128"/>
              </a:rPr>
              <a:t>Des la chute de l’homme, Dieu avait tracé un plan de rédemption pour toute la race humaine.</a:t>
            </a:r>
          </a:p>
          <a:p>
            <a:pPr algn="just"/>
            <a:r>
              <a:rPr lang="fr-FR" sz="4400" b="1" dirty="0" smtClean="0">
                <a:latin typeface="Arial Unicode MS" pitchFamily="34" charset="-128"/>
                <a:ea typeface="Arial Unicode MS" pitchFamily="34" charset="-128"/>
                <a:cs typeface="Arial Unicode MS" pitchFamily="34" charset="-128"/>
              </a:rPr>
              <a:t>Pour se faire, Dieu alla choisir un homme pour en faire alliance avec. </a:t>
            </a:r>
          </a:p>
          <a:p>
            <a:pPr algn="just"/>
            <a:r>
              <a:rPr lang="fr-FR" sz="4400" b="1" dirty="0" smtClean="0">
                <a:solidFill>
                  <a:srgbClr val="FFFF00"/>
                </a:solidFill>
                <a:latin typeface="Arial Unicode MS" pitchFamily="34" charset="-128"/>
                <a:ea typeface="Arial Unicode MS" pitchFamily="34" charset="-128"/>
                <a:cs typeface="Arial Unicode MS" pitchFamily="34" charset="-128"/>
              </a:rPr>
              <a:t>A partir de cet homme  Dieu alla former un peuple saint qui portera son Nom.</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A partir de ce peuple le Fils de Dieu alla faire son chemin sur la terre.</a:t>
            </a:r>
          </a:p>
          <a:p>
            <a:pPr algn="just"/>
            <a:r>
              <a:rPr lang="fr-FR" sz="4400" b="1" dirty="0" smtClean="0">
                <a:solidFill>
                  <a:srgbClr val="FFFF00"/>
                </a:solidFill>
                <a:latin typeface="Arial Unicode MS" pitchFamily="34" charset="-128"/>
                <a:ea typeface="Arial Unicode MS" pitchFamily="34" charset="-128"/>
                <a:cs typeface="Arial Unicode MS" pitchFamily="34" charset="-128"/>
              </a:rPr>
              <a:t>En entrant dans ce monde, le Fils de Dieu alla s’en charger de la domination de la race humaine.</a:t>
            </a:r>
          </a:p>
          <a:p>
            <a:pPr lvl="0" algn="just"/>
            <a:r>
              <a:rPr lang="fr-FR" sz="4400" b="1" dirty="0" smtClean="0">
                <a:latin typeface="Arial Unicode MS" pitchFamily="34" charset="-128"/>
                <a:ea typeface="Arial Unicode MS" pitchFamily="34" charset="-128"/>
                <a:cs typeface="Arial Unicode MS" pitchFamily="34" charset="-128"/>
              </a:rPr>
              <a:t>Les Juifs resteront toujours le peuple spéciale de Dieu, mais la rédemption  revient à l’humanité toute entière.</a:t>
            </a:r>
            <a:endParaRPr lang="fr-FR"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just"/>
            <a:r>
              <a:rPr lang="fr-FR" sz="4400" b="1" dirty="0" err="1" smtClean="0">
                <a:latin typeface="Arial Unicode MS" pitchFamily="34" charset="-128"/>
                <a:ea typeface="Arial Unicode MS" pitchFamily="34" charset="-128"/>
                <a:cs typeface="Arial Unicode MS" pitchFamily="34" charset="-128"/>
              </a:rPr>
              <a:t>Ac</a:t>
            </a:r>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4:12 Il n'y a de salut en aucun autre; car il n'y a sous le ciel aucun autre nom qui ait été donné parmi les hommes, par lequel nous devions être sauvés.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err="1" smtClean="0">
                <a:solidFill>
                  <a:srgbClr val="FFFF00"/>
                </a:solidFill>
                <a:latin typeface="Arial Unicode MS" pitchFamily="34" charset="-128"/>
                <a:ea typeface="Arial Unicode MS" pitchFamily="34" charset="-128"/>
                <a:cs typeface="Arial Unicode MS" pitchFamily="34" charset="-128"/>
              </a:rPr>
              <a:t>Ac</a:t>
            </a:r>
            <a:r>
              <a:rPr lang="fr-FR" sz="4400" b="1" dirty="0" smtClean="0">
                <a:solidFill>
                  <a:srgbClr val="FFFF00"/>
                </a:solidFill>
                <a:latin typeface="Arial Unicode MS" pitchFamily="34" charset="-128"/>
                <a:ea typeface="Arial Unicode MS" pitchFamily="34" charset="-128"/>
                <a:cs typeface="Arial Unicode MS" pitchFamily="34" charset="-128"/>
              </a:rPr>
              <a:t> 10:43 Tous les prophètes rendent de lui le témoignage que quiconque croit en lui reçoit par son nom le pardon des péchés.</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Mt 1:21 elle enfantera un fils, et tu lui donneras le nom de Jésus; c'est lui qui sauvera son peuple de ses péchés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just"/>
            <a:r>
              <a:rPr lang="fr-FR" sz="4400" b="1" dirty="0" smtClean="0">
                <a:solidFill>
                  <a:srgbClr val="FFFF00"/>
                </a:solidFill>
                <a:latin typeface="Arial Unicode MS" pitchFamily="34" charset="-128"/>
                <a:ea typeface="Arial Unicode MS" pitchFamily="34" charset="-128"/>
                <a:cs typeface="Arial Unicode MS" pitchFamily="34" charset="-128"/>
              </a:rPr>
              <a:t>1Pe 1:18-20 </a:t>
            </a:r>
            <a:r>
              <a:rPr lang="fr-FR" sz="4400" b="1" dirty="0" smtClean="0">
                <a:latin typeface="Arial Unicode MS" pitchFamily="34" charset="-128"/>
                <a:ea typeface="Arial Unicode MS" pitchFamily="34" charset="-128"/>
                <a:cs typeface="Arial Unicode MS" pitchFamily="34" charset="-128"/>
              </a:rPr>
              <a:t>sachant que ce n'est pas par des choses périssables, par de l'argent ou de l'or, que vous avez été rachetés de la vaine manière de vivre que vous aviez héritée de vos pères,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19 mais par le sang précieux de Christ, comme d'un agneau sans défaut et sans tache,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20 prédestiné avant la fondation du monde, et manifesté à la fin des temps, à cause de vous,</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rgbClr val="00B0F0"/>
          </a:solidFill>
        </p:spPr>
        <p:txBody>
          <a:bodyPr>
            <a:normAutofit fontScale="92500" lnSpcReduction="20000"/>
          </a:bodyPr>
          <a:lstStyle/>
          <a:p>
            <a:pPr algn="ctr">
              <a:buNone/>
            </a:pPr>
            <a:r>
              <a:rPr lang="fr-FR" sz="3500" b="1" dirty="0" smtClean="0">
                <a:solidFill>
                  <a:srgbClr val="FF0000"/>
                </a:solidFill>
                <a:latin typeface="Arial Unicode MS" pitchFamily="34" charset="-128"/>
                <a:ea typeface="Arial Unicode MS" pitchFamily="34" charset="-128"/>
                <a:cs typeface="Arial Unicode MS" pitchFamily="34" charset="-128"/>
              </a:rPr>
              <a:t>LA NECESSITE DE L’INCARNATION DE </a:t>
            </a:r>
            <a:r>
              <a:rPr lang="fr-FR" sz="3500" b="1" dirty="0" smtClean="0">
                <a:solidFill>
                  <a:srgbClr val="FF0000"/>
                </a:solidFill>
                <a:latin typeface="Arial Unicode MS" pitchFamily="34" charset="-128"/>
                <a:ea typeface="Arial Unicode MS" pitchFamily="34" charset="-128"/>
                <a:cs typeface="Arial Unicode MS" pitchFamily="34" charset="-128"/>
              </a:rPr>
              <a:t>JESUS-CHRIST</a:t>
            </a:r>
          </a:p>
          <a:p>
            <a:pPr algn="ctr">
              <a:buNone/>
            </a:pPr>
            <a:r>
              <a:rPr lang="fr-FR" sz="3500" b="1" dirty="0" smtClean="0">
                <a:solidFill>
                  <a:srgbClr val="0000CC"/>
                </a:solidFill>
                <a:latin typeface="Arial Unicode MS" pitchFamily="34" charset="-128"/>
                <a:ea typeface="Arial Unicode MS" pitchFamily="34" charset="-128"/>
                <a:cs typeface="Arial Unicode MS" pitchFamily="34" charset="-128"/>
              </a:rPr>
              <a:t>LES SEPT RAISONS DE LA NAISSANCE DE JESUS. </a:t>
            </a:r>
            <a:endParaRPr lang="en-US" sz="3500" b="1" dirty="0" smtClean="0">
              <a:solidFill>
                <a:srgbClr val="0000CC"/>
              </a:solidFill>
              <a:latin typeface="Arial Unicode MS" pitchFamily="34" charset="-128"/>
              <a:ea typeface="Arial Unicode MS" pitchFamily="34" charset="-128"/>
              <a:cs typeface="Arial Unicode MS" pitchFamily="34" charset="-128"/>
            </a:endParaRPr>
          </a:p>
          <a:p>
            <a:pPr marL="514350" lvl="0" indent="-514350" algn="just">
              <a:buFont typeface="+mj-lt"/>
              <a:buAutoNum type="arabicPeriod"/>
            </a:pPr>
            <a:r>
              <a:rPr lang="fr-FR" sz="3500" b="1" dirty="0" smtClean="0">
                <a:latin typeface="Arial Unicode MS" pitchFamily="34" charset="-128"/>
                <a:ea typeface="Arial Unicode MS" pitchFamily="34" charset="-128"/>
                <a:cs typeface="Arial Unicode MS" pitchFamily="34" charset="-128"/>
              </a:rPr>
              <a:t>JESUS DEVAIT NAITRE A CAUSE DU PECHE DE L’HUMANITE</a:t>
            </a:r>
            <a:r>
              <a:rPr lang="fr-FR" sz="3500" b="1" dirty="0" smtClean="0">
                <a:latin typeface="Arial Unicode MS" pitchFamily="34" charset="-128"/>
                <a:ea typeface="Arial Unicode MS" pitchFamily="34" charset="-128"/>
                <a:cs typeface="Arial Unicode MS" pitchFamily="34" charset="-128"/>
              </a:rPr>
              <a:t>.</a:t>
            </a:r>
          </a:p>
          <a:p>
            <a:pPr marL="514350" indent="-514350" algn="just">
              <a:buFont typeface="+mj-lt"/>
              <a:buAutoNum type="arabicPeriod"/>
            </a:pPr>
            <a:r>
              <a:rPr lang="fr-FR" sz="3500" b="1" dirty="0" smtClean="0">
                <a:solidFill>
                  <a:srgbClr val="FF0000"/>
                </a:solidFill>
                <a:latin typeface="Arial Unicode MS" pitchFamily="34" charset="-128"/>
                <a:ea typeface="Arial Unicode MS" pitchFamily="34" charset="-128"/>
                <a:cs typeface="Arial Unicode MS" pitchFamily="34" charset="-128"/>
              </a:rPr>
              <a:t>JESUS DEVAIT NAITRE POUR REVELER LA NATURE DE DIEU A L’HUMANITE.</a:t>
            </a:r>
            <a:endParaRPr lang="en-US" sz="3500" b="1" dirty="0" smtClean="0">
              <a:solidFill>
                <a:srgbClr val="FF0000"/>
              </a:solidFill>
              <a:latin typeface="Arial Unicode MS" pitchFamily="34" charset="-128"/>
              <a:ea typeface="Arial Unicode MS" pitchFamily="34" charset="-128"/>
              <a:cs typeface="Arial Unicode MS" pitchFamily="34" charset="-128"/>
            </a:endParaRPr>
          </a:p>
          <a:p>
            <a:pPr marL="514350" indent="-514350" algn="just">
              <a:buFont typeface="+mj-lt"/>
              <a:buAutoNum type="arabicPeriod"/>
            </a:pPr>
            <a:r>
              <a:rPr lang="en-US" sz="3500" b="1" dirty="0" smtClean="0">
                <a:latin typeface="Arial Unicode MS" pitchFamily="34" charset="-128"/>
                <a:ea typeface="Arial Unicode MS" pitchFamily="34" charset="-128"/>
                <a:cs typeface="Arial Unicode MS" pitchFamily="34" charset="-128"/>
              </a:rPr>
              <a:t>JESUS DEVAIT NAITRE ABOLIR LE PECHE DE L’HUMANITE PAR SON SACRIFICE PARFAIT.</a:t>
            </a:r>
          </a:p>
          <a:p>
            <a:pPr marL="514350" indent="-514350" algn="just">
              <a:buNone/>
            </a:pPr>
            <a:endParaRPr lang="en-US" sz="4000" b="1" dirty="0" smtClean="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rgbClr val="00B0F0"/>
          </a:solidFill>
        </p:spPr>
        <p:txBody>
          <a:bodyPr>
            <a:normAutofit fontScale="85000" lnSpcReduction="10000"/>
          </a:bodyPr>
          <a:lstStyle/>
          <a:p>
            <a:pPr marL="514350" indent="-514350" algn="just">
              <a:buNone/>
            </a:pPr>
            <a:r>
              <a:rPr lang="fr-FR" sz="4000" b="1" dirty="0" smtClean="0">
                <a:latin typeface="Arial Unicode MS" pitchFamily="34" charset="-128"/>
                <a:ea typeface="Arial Unicode MS" pitchFamily="34" charset="-128"/>
                <a:cs typeface="Arial Unicode MS" pitchFamily="34" charset="-128"/>
              </a:rPr>
              <a:t>4- JESUS </a:t>
            </a:r>
            <a:r>
              <a:rPr lang="fr-FR" sz="4000" b="1" dirty="0" smtClean="0">
                <a:latin typeface="Arial Unicode MS" pitchFamily="34" charset="-128"/>
                <a:ea typeface="Arial Unicode MS" pitchFamily="34" charset="-128"/>
                <a:cs typeface="Arial Unicode MS" pitchFamily="34" charset="-128"/>
              </a:rPr>
              <a:t>DEVAIT NAITRE POUR SERVIR DE MEDIATEUR ENTRE DIEU ET L’HOMME. </a:t>
            </a:r>
            <a:endParaRPr lang="en-US" sz="4000" b="1" dirty="0" smtClean="0">
              <a:latin typeface="Arial Unicode MS" pitchFamily="34" charset="-128"/>
              <a:ea typeface="Arial Unicode MS" pitchFamily="34" charset="-128"/>
              <a:cs typeface="Arial Unicode MS" pitchFamily="34" charset="-128"/>
            </a:endParaRPr>
          </a:p>
          <a:p>
            <a:pPr marL="514350" indent="-514350" algn="just">
              <a:buNone/>
            </a:pPr>
            <a:r>
              <a:rPr lang="fr-FR" sz="4000" b="1" dirty="0" smtClean="0">
                <a:latin typeface="Arial Unicode MS" pitchFamily="34" charset="-128"/>
                <a:ea typeface="Arial Unicode MS" pitchFamily="34" charset="-128"/>
                <a:cs typeface="Arial Unicode MS" pitchFamily="34" charset="-128"/>
              </a:rPr>
              <a:t>5- </a:t>
            </a:r>
            <a:r>
              <a:rPr lang="fr-FR" sz="4000" b="1" dirty="0" smtClean="0">
                <a:solidFill>
                  <a:srgbClr val="FF0000"/>
                </a:solidFill>
                <a:latin typeface="Arial Unicode MS" pitchFamily="34" charset="-128"/>
                <a:ea typeface="Arial Unicode MS" pitchFamily="34" charset="-128"/>
                <a:cs typeface="Arial Unicode MS" pitchFamily="34" charset="-128"/>
              </a:rPr>
              <a:t>JESUS </a:t>
            </a:r>
            <a:r>
              <a:rPr lang="fr-FR" sz="4000" b="1" dirty="0" smtClean="0">
                <a:solidFill>
                  <a:srgbClr val="FF0000"/>
                </a:solidFill>
                <a:latin typeface="Arial Unicode MS" pitchFamily="34" charset="-128"/>
                <a:ea typeface="Arial Unicode MS" pitchFamily="34" charset="-128"/>
                <a:cs typeface="Arial Unicode MS" pitchFamily="34" charset="-128"/>
              </a:rPr>
              <a:t>DEVAIT NAITRE POUR DEVENIR LA DESCENDANCE PROMISE A ABRAHAM.</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514350" indent="-514350" algn="just">
              <a:buNone/>
            </a:pPr>
            <a:r>
              <a:rPr lang="fr-FR" sz="4000" b="1" dirty="0" smtClean="0">
                <a:latin typeface="Arial Unicode MS" pitchFamily="34" charset="-128"/>
                <a:ea typeface="Arial Unicode MS" pitchFamily="34" charset="-128"/>
                <a:cs typeface="Arial Unicode MS" pitchFamily="34" charset="-128"/>
              </a:rPr>
              <a:t>6- JESUS </a:t>
            </a:r>
            <a:r>
              <a:rPr lang="fr-FR" sz="4000" b="1" dirty="0" smtClean="0">
                <a:latin typeface="Arial Unicode MS" pitchFamily="34" charset="-128"/>
                <a:ea typeface="Arial Unicode MS" pitchFamily="34" charset="-128"/>
                <a:cs typeface="Arial Unicode MS" pitchFamily="34" charset="-128"/>
              </a:rPr>
              <a:t>DEVAIT NAITRE AFAIT DE PARTAGER SON ESPRIT A L’HUMANITE. </a:t>
            </a:r>
            <a:endParaRPr lang="en-US" sz="4000" b="1" dirty="0" smtClean="0">
              <a:latin typeface="Arial Unicode MS" pitchFamily="34" charset="-128"/>
              <a:ea typeface="Arial Unicode MS" pitchFamily="34" charset="-128"/>
              <a:cs typeface="Arial Unicode MS" pitchFamily="34" charset="-128"/>
            </a:endParaRPr>
          </a:p>
          <a:p>
            <a:pPr marL="514350" lvl="0" indent="-514350" algn="just">
              <a:buNone/>
            </a:pPr>
            <a:r>
              <a:rPr lang="fr-FR" sz="4000" b="1" dirty="0" smtClean="0">
                <a:solidFill>
                  <a:srgbClr val="FF0000"/>
                </a:solidFill>
                <a:latin typeface="Arial Unicode MS" pitchFamily="34" charset="-128"/>
                <a:ea typeface="Arial Unicode MS" pitchFamily="34" charset="-128"/>
                <a:cs typeface="Arial Unicode MS" pitchFamily="34" charset="-128"/>
              </a:rPr>
              <a:t>7- JESUS </a:t>
            </a:r>
            <a:r>
              <a:rPr lang="fr-FR" sz="4000" b="1" dirty="0" smtClean="0">
                <a:solidFill>
                  <a:srgbClr val="FF0000"/>
                </a:solidFill>
                <a:latin typeface="Arial Unicode MS" pitchFamily="34" charset="-128"/>
                <a:ea typeface="Arial Unicode MS" pitchFamily="34" charset="-128"/>
                <a:cs typeface="Arial Unicode MS" pitchFamily="34" charset="-128"/>
              </a:rPr>
              <a:t>DEVAIT NAITRE POUR LE RACHAT DE L’HUMANITE.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tx1"/>
          </a:solidFill>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The </a:t>
            </a:r>
            <a:r>
              <a:rPr lang="en-US" sz="4800" b="1" dirty="0" smtClean="0">
                <a:solidFill>
                  <a:srgbClr val="0000CC"/>
                </a:solidFill>
                <a:latin typeface="Arial Unicode MS" pitchFamily="34" charset="-128"/>
                <a:ea typeface="Arial Unicode MS" pitchFamily="34" charset="-128"/>
                <a:cs typeface="Arial Unicode MS" pitchFamily="34" charset="-128"/>
              </a:rPr>
              <a:t>birth of Jesus was not an accident but a fulfillment.</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Jesus left heaven to accomplish a manifold mission.</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came to pay the sin death of humanity.</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He came to reconcile mankind back to God</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came to destroy the works of the devil.</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tx1"/>
          </a:solidFill>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came to pave the way of salvation.</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He came to be the prototype of the glorious body of the redeemed.</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came vanquish death.</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He came to take the seat of Adam.</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came to regain the dominion of mankind upon His shoulder.</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He came to manifest the love of God.</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tx1"/>
          </a:solidFill>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came to create the church while will His future, bride.</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He came to fulfill the promises of God to Abraham</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came to restore order in the creation.</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Jesus had to come in person on this earth otherwise we would not have any name to call upon.</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tx1"/>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Because he came we can now become children of God, heavenly citizens, bride of Christ, and redeemed of the Lord.</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We are saved, sanctified, safeguarded for all eternity.</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a:solidFill>
            <a:schemeClr val="tx1"/>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will make a second touchdown on earth someday to liberate the Jewish people, to seat at the throne of David and at the end to confront and vanquish Satan the adversary and his associates. </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Praise be to Jesus the King of kings!</a:t>
            </a:r>
          </a:p>
          <a:p>
            <a:pPr lvl="0" algn="r">
              <a:buNone/>
            </a:pPr>
            <a:r>
              <a:rPr lang="en-US" sz="4800" b="1" dirty="0" smtClean="0">
                <a:solidFill>
                  <a:srgbClr val="0000CC"/>
                </a:solidFill>
                <a:latin typeface="Arial Unicode MS" pitchFamily="34" charset="-128"/>
                <a:ea typeface="Arial Unicode MS" pitchFamily="34" charset="-128"/>
                <a:cs typeface="Arial Unicode MS" pitchFamily="34" charset="-128"/>
              </a:rPr>
              <a:t>AMEN!!!!</a:t>
            </a:r>
            <a:endParaRPr lang="en-US" sz="48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8" name="Shape 88"/>
          <p:cNvSpPr txBox="1">
            <a:spLocks noGrp="1"/>
          </p:cNvSpPr>
          <p:nvPr>
            <p:ph type="body" idx="1"/>
          </p:nvPr>
        </p:nvSpPr>
        <p:spPr>
          <a:xfrm>
            <a:off x="457200" y="0"/>
            <a:ext cx="8229600" cy="4925830"/>
          </a:xfrm>
          <a:prstGeom prst="rect">
            <a:avLst/>
          </a:prstGeom>
        </p:spPr>
        <p:txBody>
          <a:bodyPr lIns="91425" tIns="91425" rIns="91425" bIns="91425" anchor="t" anchorCtr="0">
            <a:noAutofit/>
          </a:bodyPr>
          <a:lstStyle/>
          <a:p>
            <a:pPr algn="ctr">
              <a:buNone/>
            </a:pPr>
            <a:r>
              <a:rPr lang="fr-FR" sz="2800" b="1" u="sng" dirty="0" smtClean="0">
                <a:solidFill>
                  <a:schemeClr val="accent2">
                    <a:lumMod val="60000"/>
                    <a:lumOff val="40000"/>
                  </a:schemeClr>
                </a:solidFill>
              </a:rPr>
              <a:t>Jour de bonheur 505 </a:t>
            </a:r>
            <a:endParaRPr lang="en-US" sz="2800" b="1" u="sng" dirty="0" smtClean="0">
              <a:solidFill>
                <a:schemeClr val="accent2">
                  <a:lumMod val="60000"/>
                  <a:lumOff val="40000"/>
                </a:schemeClr>
              </a:solidFill>
            </a:endParaRPr>
          </a:p>
          <a:p>
            <a:pPr algn="ctr">
              <a:buNone/>
            </a:pPr>
            <a:r>
              <a:rPr lang="fr-FR" sz="2800" dirty="0" smtClean="0"/>
              <a:t>1</a:t>
            </a:r>
          </a:p>
          <a:p>
            <a:pPr algn="ctr">
              <a:buNone/>
            </a:pPr>
            <a:r>
              <a:rPr lang="fr-FR" sz="3600" b="1" dirty="0" smtClean="0">
                <a:solidFill>
                  <a:schemeClr val="accent2">
                    <a:lumMod val="60000"/>
                    <a:lumOff val="40000"/>
                  </a:schemeClr>
                </a:solidFill>
              </a:rPr>
              <a:t>Jour de bonheur, jour mémorable, </a:t>
            </a:r>
            <a:endParaRPr lang="en-US" sz="3600" b="1" dirty="0" smtClean="0">
              <a:solidFill>
                <a:schemeClr val="accent2">
                  <a:lumMod val="60000"/>
                  <a:lumOff val="40000"/>
                </a:schemeClr>
              </a:solidFill>
            </a:endParaRPr>
          </a:p>
          <a:p>
            <a:pPr algn="ctr">
              <a:buNone/>
            </a:pPr>
            <a:r>
              <a:rPr lang="fr-FR" sz="3600" b="1" dirty="0" smtClean="0">
                <a:solidFill>
                  <a:schemeClr val="accent2">
                    <a:lumMod val="60000"/>
                    <a:lumOff val="40000"/>
                  </a:schemeClr>
                </a:solidFill>
              </a:rPr>
              <a:t>Noël est de retour </a:t>
            </a:r>
            <a:endParaRPr lang="en-US" sz="3600" b="1" dirty="0" smtClean="0">
              <a:solidFill>
                <a:schemeClr val="accent2">
                  <a:lumMod val="60000"/>
                  <a:lumOff val="40000"/>
                </a:schemeClr>
              </a:solidFill>
            </a:endParaRPr>
          </a:p>
          <a:p>
            <a:pPr algn="ctr">
              <a:buNone/>
            </a:pPr>
            <a:r>
              <a:rPr lang="fr-FR" sz="3600" b="1" dirty="0" smtClean="0">
                <a:solidFill>
                  <a:schemeClr val="accent2">
                    <a:lumMod val="60000"/>
                    <a:lumOff val="40000"/>
                  </a:schemeClr>
                </a:solidFill>
              </a:rPr>
              <a:t>Et vers la crèche de l'étable, </a:t>
            </a:r>
            <a:endParaRPr lang="en-US" sz="3600" b="1" dirty="0" smtClean="0">
              <a:solidFill>
                <a:schemeClr val="accent2">
                  <a:lumMod val="60000"/>
                  <a:lumOff val="40000"/>
                </a:schemeClr>
              </a:solidFill>
            </a:endParaRPr>
          </a:p>
          <a:p>
            <a:pPr algn="ctr">
              <a:buNone/>
            </a:pPr>
            <a:r>
              <a:rPr lang="fr-FR" sz="3600" b="1" dirty="0" smtClean="0">
                <a:solidFill>
                  <a:schemeClr val="accent2">
                    <a:lumMod val="60000"/>
                    <a:lumOff val="40000"/>
                  </a:schemeClr>
                </a:solidFill>
              </a:rPr>
              <a:t>Joyeux le monde accourt, </a:t>
            </a:r>
            <a:endParaRPr lang="en-US" sz="3600" b="1" dirty="0" smtClean="0">
              <a:solidFill>
                <a:schemeClr val="accent2">
                  <a:lumMod val="60000"/>
                  <a:lumOff val="40000"/>
                </a:schemeClr>
              </a:solidFill>
            </a:endParaRPr>
          </a:p>
          <a:p>
            <a:pPr algn="ctr">
              <a:buNone/>
            </a:pPr>
            <a:r>
              <a:rPr lang="fr-FR" sz="3600" b="1" dirty="0" smtClean="0">
                <a:solidFill>
                  <a:schemeClr val="accent2">
                    <a:lumMod val="60000"/>
                    <a:lumOff val="40000"/>
                  </a:schemeClr>
                </a:solidFill>
              </a:rPr>
              <a:t>Joyeux le monde accourt, </a:t>
            </a:r>
            <a:endParaRPr lang="en-US" sz="3600" b="1" dirty="0" smtClean="0">
              <a:solidFill>
                <a:schemeClr val="accent2">
                  <a:lumMod val="60000"/>
                  <a:lumOff val="40000"/>
                </a:schemeClr>
              </a:solidFill>
            </a:endParaRPr>
          </a:p>
          <a:p>
            <a:pPr algn="ctr">
              <a:buNone/>
            </a:pPr>
            <a:r>
              <a:rPr lang="fr-FR" sz="3600" b="1" dirty="0" smtClean="0">
                <a:solidFill>
                  <a:schemeClr val="accent2">
                    <a:lumMod val="60000"/>
                    <a:lumOff val="40000"/>
                  </a:schemeClr>
                </a:solidFill>
              </a:rPr>
              <a:t>Joyeux, joyeux le monde accourt. </a:t>
            </a:r>
            <a:endParaRPr lang="en-US" sz="3600" b="1" dirty="0" smtClean="0">
              <a:solidFill>
                <a:schemeClr val="accent2">
                  <a:lumMod val="60000"/>
                  <a:lumOff val="40000"/>
                </a:schemeClr>
              </a:solidFill>
            </a:endParaRPr>
          </a:p>
        </p:txBody>
      </p:sp>
    </p:spTree>
  </p:cSld>
  <p:clrMapOvr>
    <a:masterClrMapping/>
  </p:clrMapOvr>
  <p:transition spd="slow">
    <p:cut/>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8" name="Shape 88"/>
          <p:cNvSpPr txBox="1">
            <a:spLocks noGrp="1"/>
          </p:cNvSpPr>
          <p:nvPr>
            <p:ph type="body" idx="1"/>
          </p:nvPr>
        </p:nvSpPr>
        <p:spPr>
          <a:xfrm>
            <a:off x="457200" y="0"/>
            <a:ext cx="8229600" cy="4925830"/>
          </a:xfrm>
          <a:prstGeom prst="rect">
            <a:avLst/>
          </a:prstGeom>
        </p:spPr>
        <p:txBody>
          <a:bodyPr lIns="91425" tIns="91425" rIns="91425" bIns="91425" anchor="t" anchorCtr="0">
            <a:noAutofit/>
          </a:bodyPr>
          <a:lstStyle/>
          <a:p>
            <a:pPr algn="ctr">
              <a:buNone/>
            </a:pPr>
            <a:r>
              <a:rPr lang="fr-FR" sz="2800" dirty="0" smtClean="0"/>
              <a:t>2 </a:t>
            </a:r>
            <a:endParaRPr lang="en-US" sz="2800" dirty="0" smtClean="0"/>
          </a:p>
          <a:p>
            <a:pPr algn="ctr">
              <a:buNone/>
            </a:pPr>
            <a:r>
              <a:rPr lang="fr-FR" sz="4000" b="1" dirty="0" smtClean="0">
                <a:solidFill>
                  <a:srgbClr val="FFC000"/>
                </a:solidFill>
              </a:rPr>
              <a:t>Dans cette crèche est le Messie, </a:t>
            </a:r>
            <a:endParaRPr lang="en-US" sz="4000" b="1" dirty="0" smtClean="0">
              <a:solidFill>
                <a:srgbClr val="FFC000"/>
              </a:solidFill>
            </a:endParaRPr>
          </a:p>
          <a:p>
            <a:pPr algn="ctr">
              <a:buNone/>
            </a:pPr>
            <a:r>
              <a:rPr lang="fr-FR" sz="4000" b="1" dirty="0" smtClean="0">
                <a:solidFill>
                  <a:srgbClr val="FFC000"/>
                </a:solidFill>
              </a:rPr>
              <a:t>Que tout son peuple attend, </a:t>
            </a:r>
            <a:endParaRPr lang="en-US" sz="4000" b="1" dirty="0" smtClean="0">
              <a:solidFill>
                <a:srgbClr val="FFC000"/>
              </a:solidFill>
            </a:endParaRPr>
          </a:p>
          <a:p>
            <a:pPr algn="ctr">
              <a:buNone/>
            </a:pPr>
            <a:r>
              <a:rPr lang="fr-FR" sz="4000" b="1" dirty="0" smtClean="0">
                <a:solidFill>
                  <a:srgbClr val="FFC000"/>
                </a:solidFill>
              </a:rPr>
              <a:t>Par la divine prophétie </a:t>
            </a:r>
            <a:endParaRPr lang="en-US" sz="4000" b="1" dirty="0" smtClean="0">
              <a:solidFill>
                <a:srgbClr val="FFC000"/>
              </a:solidFill>
            </a:endParaRPr>
          </a:p>
          <a:p>
            <a:pPr algn="ctr">
              <a:buNone/>
            </a:pPr>
            <a:r>
              <a:rPr lang="fr-FR" sz="4000" b="1" dirty="0" smtClean="0">
                <a:solidFill>
                  <a:srgbClr val="FFC000"/>
                </a:solidFill>
              </a:rPr>
              <a:t>Promis depuis longtemps,</a:t>
            </a:r>
            <a:endParaRPr lang="en-US" sz="4000" b="1" dirty="0" smtClean="0">
              <a:solidFill>
                <a:srgbClr val="FFC000"/>
              </a:solidFill>
            </a:endParaRPr>
          </a:p>
          <a:p>
            <a:pPr algn="ctr">
              <a:buNone/>
            </a:pPr>
            <a:r>
              <a:rPr lang="fr-FR" sz="4000" b="1" dirty="0" smtClean="0">
                <a:solidFill>
                  <a:srgbClr val="FFC000"/>
                </a:solidFill>
              </a:rPr>
              <a:t> Promis depuis longtemps </a:t>
            </a:r>
            <a:endParaRPr lang="en-US" sz="4000" b="1" dirty="0" smtClean="0">
              <a:solidFill>
                <a:srgbClr val="FFC000"/>
              </a:solidFill>
            </a:endParaRPr>
          </a:p>
          <a:p>
            <a:pPr algn="ctr">
              <a:buNone/>
            </a:pPr>
            <a:r>
              <a:rPr lang="fr-FR" sz="4000" b="1" dirty="0" smtClean="0">
                <a:solidFill>
                  <a:srgbClr val="FFC000"/>
                </a:solidFill>
              </a:rPr>
              <a:t>Promis, promis depuis longtemps. </a:t>
            </a:r>
            <a:endParaRPr lang="en-US" sz="4000" b="1" dirty="0" smtClean="0">
              <a:solidFill>
                <a:srgbClr val="FFC000"/>
              </a:solidFill>
            </a:endParaRPr>
          </a:p>
        </p:txBody>
      </p:sp>
    </p:spTree>
  </p:cSld>
  <p:clrMapOvr>
    <a:masterClrMapping/>
  </p:clrMapOvr>
  <p:transition spd="slow">
    <p:cut/>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8" name="Shape 88"/>
          <p:cNvSpPr txBox="1">
            <a:spLocks noGrp="1"/>
          </p:cNvSpPr>
          <p:nvPr>
            <p:ph type="body" idx="1"/>
          </p:nvPr>
        </p:nvSpPr>
        <p:spPr>
          <a:xfrm>
            <a:off x="457200" y="0"/>
            <a:ext cx="8229600" cy="4925830"/>
          </a:xfrm>
          <a:prstGeom prst="rect">
            <a:avLst/>
          </a:prstGeom>
        </p:spPr>
        <p:txBody>
          <a:bodyPr lIns="91425" tIns="91425" rIns="91425" bIns="91425" anchor="t" anchorCtr="0">
            <a:noAutofit/>
          </a:bodyPr>
          <a:lstStyle/>
          <a:p>
            <a:pPr algn="ctr">
              <a:buNone/>
            </a:pPr>
            <a:r>
              <a:rPr lang="fr-FR" sz="2800" dirty="0" smtClean="0"/>
              <a:t> 3</a:t>
            </a:r>
            <a:endParaRPr lang="en-US" sz="2800" dirty="0" smtClean="0"/>
          </a:p>
          <a:p>
            <a:pPr algn="ctr">
              <a:buNone/>
            </a:pPr>
            <a:r>
              <a:rPr lang="fr-FR" sz="4000" b="1" dirty="0" smtClean="0">
                <a:solidFill>
                  <a:schemeClr val="accent6">
                    <a:lumMod val="40000"/>
                    <a:lumOff val="60000"/>
                  </a:schemeClr>
                </a:solidFill>
              </a:rPr>
              <a:t>Il est un Roi, mais sans couronne, </a:t>
            </a:r>
            <a:endParaRPr lang="en-US" sz="4000" b="1" dirty="0" smtClean="0">
              <a:solidFill>
                <a:schemeClr val="accent6">
                  <a:lumMod val="40000"/>
                  <a:lumOff val="60000"/>
                </a:schemeClr>
              </a:solidFill>
            </a:endParaRPr>
          </a:p>
          <a:p>
            <a:pPr algn="ctr">
              <a:buNone/>
            </a:pPr>
            <a:r>
              <a:rPr lang="fr-FR" sz="4000" b="1" dirty="0" smtClean="0">
                <a:solidFill>
                  <a:schemeClr val="accent6">
                    <a:lumMod val="40000"/>
                    <a:lumOff val="60000"/>
                  </a:schemeClr>
                </a:solidFill>
              </a:rPr>
              <a:t>Les humbles sont sa cour; </a:t>
            </a:r>
            <a:endParaRPr lang="en-US" sz="4000" b="1" dirty="0" smtClean="0">
              <a:solidFill>
                <a:schemeClr val="accent6">
                  <a:lumMod val="40000"/>
                  <a:lumOff val="60000"/>
                </a:schemeClr>
              </a:solidFill>
            </a:endParaRPr>
          </a:p>
          <a:p>
            <a:pPr algn="ctr">
              <a:buNone/>
            </a:pPr>
            <a:r>
              <a:rPr lang="fr-FR" sz="4000" b="1" dirty="0" smtClean="0">
                <a:solidFill>
                  <a:schemeClr val="accent6">
                    <a:lumMod val="40000"/>
                    <a:lumOff val="60000"/>
                  </a:schemeClr>
                </a:solidFill>
              </a:rPr>
              <a:t>C'est dans les cœurs qu'Il a son trône </a:t>
            </a:r>
            <a:endParaRPr lang="en-US" sz="4000" b="1" dirty="0" smtClean="0">
              <a:solidFill>
                <a:schemeClr val="accent6">
                  <a:lumMod val="40000"/>
                  <a:lumOff val="60000"/>
                </a:schemeClr>
              </a:solidFill>
            </a:endParaRPr>
          </a:p>
          <a:p>
            <a:pPr algn="ctr">
              <a:buNone/>
            </a:pPr>
            <a:r>
              <a:rPr lang="fr-FR" sz="4000" b="1" dirty="0" smtClean="0">
                <a:solidFill>
                  <a:schemeClr val="accent6">
                    <a:lumMod val="40000"/>
                    <a:lumOff val="60000"/>
                  </a:schemeClr>
                </a:solidFill>
              </a:rPr>
              <a:t>Sa loi n'est que d'amour, </a:t>
            </a:r>
            <a:endParaRPr lang="en-US" sz="4000" b="1" dirty="0" smtClean="0">
              <a:solidFill>
                <a:schemeClr val="accent6">
                  <a:lumMod val="40000"/>
                  <a:lumOff val="60000"/>
                </a:schemeClr>
              </a:solidFill>
            </a:endParaRPr>
          </a:p>
          <a:p>
            <a:pPr algn="ctr">
              <a:buNone/>
            </a:pPr>
            <a:r>
              <a:rPr lang="fr-FR" sz="4000" b="1" dirty="0" smtClean="0">
                <a:solidFill>
                  <a:schemeClr val="accent6">
                    <a:lumMod val="40000"/>
                    <a:lumOff val="60000"/>
                  </a:schemeClr>
                </a:solidFill>
              </a:rPr>
              <a:t>Sa loi n'est que d'amour </a:t>
            </a:r>
            <a:endParaRPr lang="en-US" sz="4000" b="1" dirty="0" smtClean="0">
              <a:solidFill>
                <a:schemeClr val="accent6">
                  <a:lumMod val="40000"/>
                  <a:lumOff val="60000"/>
                </a:schemeClr>
              </a:solidFill>
            </a:endParaRPr>
          </a:p>
          <a:p>
            <a:pPr algn="ctr">
              <a:buNone/>
            </a:pPr>
            <a:r>
              <a:rPr lang="fr-FR" sz="4000" b="1" dirty="0" smtClean="0">
                <a:solidFill>
                  <a:schemeClr val="accent6">
                    <a:lumMod val="40000"/>
                    <a:lumOff val="60000"/>
                  </a:schemeClr>
                </a:solidFill>
              </a:rPr>
              <a:t>Sa loi, sa loi n'est que d'amour. </a:t>
            </a:r>
            <a:endParaRPr lang="en-US" sz="4000" b="1" dirty="0" smtClean="0">
              <a:solidFill>
                <a:schemeClr val="accent6">
                  <a:lumMod val="40000"/>
                  <a:lumOff val="60000"/>
                </a:schemeClr>
              </a:solidFill>
            </a:endParaRPr>
          </a:p>
          <a:p>
            <a:pPr algn="ctr">
              <a:buNone/>
            </a:pPr>
            <a:r>
              <a:rPr lang="fr-FR" sz="2800" dirty="0" smtClean="0"/>
              <a:t> </a:t>
            </a:r>
            <a:endParaRPr dirty="0"/>
          </a:p>
        </p:txBody>
      </p:sp>
    </p:spTree>
  </p:cSld>
  <p:clrMapOvr>
    <a:masterClrMapping/>
  </p:clrMapOvr>
  <p:transition spd="slow">
    <p:cut/>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8" name="Shape 88"/>
          <p:cNvSpPr txBox="1">
            <a:spLocks noGrp="1"/>
          </p:cNvSpPr>
          <p:nvPr>
            <p:ph type="body" idx="1"/>
          </p:nvPr>
        </p:nvSpPr>
        <p:spPr>
          <a:xfrm>
            <a:off x="457200" y="0"/>
            <a:ext cx="8229600" cy="4925830"/>
          </a:xfrm>
          <a:prstGeom prst="rect">
            <a:avLst/>
          </a:prstGeom>
        </p:spPr>
        <p:txBody>
          <a:bodyPr lIns="91425" tIns="91425" rIns="91425" bIns="91425" anchor="t" anchorCtr="0">
            <a:noAutofit/>
          </a:bodyPr>
          <a:lstStyle/>
          <a:p>
            <a:pPr algn="ctr">
              <a:buNone/>
            </a:pPr>
            <a:r>
              <a:rPr lang="fr-FR" sz="2800" dirty="0" smtClean="0"/>
              <a:t>4</a:t>
            </a:r>
            <a:endParaRPr lang="en-US" sz="2800" dirty="0" smtClean="0"/>
          </a:p>
          <a:p>
            <a:pPr algn="ctr">
              <a:buNone/>
            </a:pPr>
            <a:r>
              <a:rPr lang="fr-FR" sz="4000" dirty="0" smtClean="0">
                <a:solidFill>
                  <a:schemeClr val="accent3">
                    <a:lumMod val="40000"/>
                    <a:lumOff val="60000"/>
                  </a:schemeClr>
                </a:solidFill>
              </a:rPr>
              <a:t>Roi désiré, que notre monde </a:t>
            </a:r>
            <a:endParaRPr lang="en-US" sz="4000" dirty="0" smtClean="0">
              <a:solidFill>
                <a:schemeClr val="accent3">
                  <a:lumMod val="40000"/>
                  <a:lumOff val="60000"/>
                </a:schemeClr>
              </a:solidFill>
            </a:endParaRPr>
          </a:p>
          <a:p>
            <a:pPr algn="ctr">
              <a:buNone/>
            </a:pPr>
            <a:r>
              <a:rPr lang="fr-FR" sz="4000" dirty="0" smtClean="0">
                <a:solidFill>
                  <a:schemeClr val="accent3">
                    <a:lumMod val="40000"/>
                    <a:lumOff val="60000"/>
                  </a:schemeClr>
                </a:solidFill>
              </a:rPr>
              <a:t>Dont l'espoir n'est qu'en toi,</a:t>
            </a:r>
            <a:endParaRPr lang="en-US" sz="4000" dirty="0" smtClean="0">
              <a:solidFill>
                <a:schemeClr val="accent3">
                  <a:lumMod val="40000"/>
                  <a:lumOff val="60000"/>
                </a:schemeClr>
              </a:solidFill>
            </a:endParaRPr>
          </a:p>
          <a:p>
            <a:pPr algn="ctr">
              <a:buNone/>
            </a:pPr>
            <a:r>
              <a:rPr lang="fr-FR" sz="4000" dirty="0" smtClean="0">
                <a:solidFill>
                  <a:schemeClr val="accent3">
                    <a:lumMod val="40000"/>
                    <a:lumOff val="60000"/>
                  </a:schemeClr>
                </a:solidFill>
              </a:rPr>
              <a:t> À ton appel d'amour réponde : </a:t>
            </a:r>
            <a:endParaRPr lang="en-US" sz="4000" dirty="0" smtClean="0">
              <a:solidFill>
                <a:schemeClr val="accent3">
                  <a:lumMod val="40000"/>
                  <a:lumOff val="60000"/>
                </a:schemeClr>
              </a:solidFill>
            </a:endParaRPr>
          </a:p>
          <a:p>
            <a:pPr algn="ctr">
              <a:buNone/>
            </a:pPr>
            <a:r>
              <a:rPr lang="fr-FR" sz="4000" dirty="0" smtClean="0">
                <a:solidFill>
                  <a:schemeClr val="accent3">
                    <a:lumMod val="40000"/>
                    <a:lumOff val="60000"/>
                  </a:schemeClr>
                </a:solidFill>
              </a:rPr>
              <a:t>"Jésus soit notre Roi, </a:t>
            </a:r>
            <a:endParaRPr lang="en-US" sz="4000" dirty="0" smtClean="0">
              <a:solidFill>
                <a:schemeClr val="accent3">
                  <a:lumMod val="40000"/>
                  <a:lumOff val="60000"/>
                </a:schemeClr>
              </a:solidFill>
            </a:endParaRPr>
          </a:p>
          <a:p>
            <a:pPr algn="ctr">
              <a:buNone/>
            </a:pPr>
            <a:r>
              <a:rPr lang="fr-FR" sz="4000" dirty="0" smtClean="0">
                <a:solidFill>
                  <a:schemeClr val="accent3">
                    <a:lumMod val="40000"/>
                    <a:lumOff val="60000"/>
                  </a:schemeClr>
                </a:solidFill>
              </a:rPr>
              <a:t>Jésus soit notre Roi, </a:t>
            </a:r>
            <a:endParaRPr lang="en-US" sz="4000" dirty="0" smtClean="0">
              <a:solidFill>
                <a:schemeClr val="accent3">
                  <a:lumMod val="40000"/>
                  <a:lumOff val="60000"/>
                </a:schemeClr>
              </a:solidFill>
            </a:endParaRPr>
          </a:p>
          <a:p>
            <a:pPr algn="ctr">
              <a:buNone/>
            </a:pPr>
            <a:r>
              <a:rPr lang="fr-FR" sz="4000" dirty="0" smtClean="0">
                <a:solidFill>
                  <a:schemeClr val="accent3">
                    <a:lumMod val="40000"/>
                    <a:lumOff val="60000"/>
                  </a:schemeClr>
                </a:solidFill>
              </a:rPr>
              <a:t>Jésus, Jésus soit notre Roi."</a:t>
            </a:r>
            <a:endParaRPr lang="en-US" sz="4000" dirty="0" smtClean="0">
              <a:solidFill>
                <a:schemeClr val="accent3">
                  <a:lumMod val="40000"/>
                  <a:lumOff val="60000"/>
                </a:schemeClr>
              </a:solidFill>
            </a:endParaRPr>
          </a:p>
          <a:p>
            <a:endParaRPr dirty="0"/>
          </a:p>
        </p:txBody>
      </p:sp>
    </p:spTree>
  </p:cSld>
  <p:clrMapOvr>
    <a:masterClrMapping/>
  </p:clrMapOvr>
  <p:transition spd="slow">
    <p:cu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5870</TotalTime>
  <Words>3651</Words>
  <Application>Microsoft Office PowerPoint</Application>
  <PresentationFormat>On-screen Show (16:9)</PresentationFormat>
  <Paragraphs>403</Paragraphs>
  <Slides>101</Slides>
  <Notes>28</Notes>
  <HiddenSlides>0</HiddenSlides>
  <MMClips>0</MMClips>
  <ScaleCrop>false</ScaleCrop>
  <HeadingPairs>
    <vt:vector size="4" baseType="variant">
      <vt:variant>
        <vt:lpstr>Theme</vt:lpstr>
      </vt:variant>
      <vt:variant>
        <vt:i4>1</vt:i4>
      </vt:variant>
      <vt:variant>
        <vt:lpstr>Slide Titles</vt:lpstr>
      </vt:variant>
      <vt:variant>
        <vt:i4>101</vt:i4>
      </vt:variant>
    </vt:vector>
  </HeadingPairs>
  <TitlesOfParts>
    <vt:vector size="102" baseType="lpstr">
      <vt:lpstr>Metro</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PRIÈRE D’INVOCATION</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PRIERE COMMUNE</vt:lpstr>
      <vt:lpstr>Slide 45</vt:lpstr>
      <vt:lpstr>Slide 46</vt:lpstr>
      <vt:lpstr>Slide 47</vt:lpstr>
      <vt:lpstr>Slide 48</vt:lpstr>
      <vt:lpstr>Slide 49</vt:lpstr>
      <vt:lpstr>Slide 50</vt:lpstr>
      <vt:lpstr>Slide 51</vt:lpstr>
      <vt:lpstr>CHRIST THE ROCK CONGREGATION SUNDAY DECEMBER 25TH 2022  Sermon by Pastor  MARC SIMEON</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Sunday Service</dc:title>
  <dc:creator>Admin</dc:creator>
  <cp:lastModifiedBy>MARC EDOUARD SIMEON</cp:lastModifiedBy>
  <cp:revision>16</cp:revision>
  <dcterms:modified xsi:type="dcterms:W3CDTF">2022-12-25T05:06:30Z</dcterms:modified>
</cp:coreProperties>
</file>