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73" r:id="rId5"/>
    <p:sldId id="274" r:id="rId6"/>
    <p:sldId id="278" r:id="rId7"/>
    <p:sldId id="279" r:id="rId8"/>
    <p:sldId id="280" r:id="rId9"/>
    <p:sldId id="281" r:id="rId10"/>
    <p:sldId id="282" r:id="rId11"/>
    <p:sldId id="283" r:id="rId12"/>
    <p:sldId id="287" r:id="rId13"/>
    <p:sldId id="288" r:id="rId14"/>
    <p:sldId id="289" r:id="rId15"/>
    <p:sldId id="290" r:id="rId16"/>
    <p:sldId id="291" r:id="rId17"/>
    <p:sldId id="269" r:id="rId18"/>
    <p:sldId id="292" r:id="rId19"/>
    <p:sldId id="270" r:id="rId20"/>
    <p:sldId id="293" r:id="rId21"/>
    <p:sldId id="271" r:id="rId22"/>
    <p:sldId id="294" r:id="rId23"/>
    <p:sldId id="272" r:id="rId24"/>
    <p:sldId id="295" r:id="rId25"/>
    <p:sldId id="29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0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99FF66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NOVEMBER </a:t>
            </a:r>
            <a:r>
              <a:rPr lang="en-US" b="1" dirty="0" smtClean="0">
                <a:solidFill>
                  <a:srgbClr val="0D069A"/>
                </a:solidFill>
              </a:rPr>
              <a:t>13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2022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819400"/>
            <a:ext cx="6934200" cy="4038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fr-FR" sz="4800" b="1" dirty="0" smtClean="0">
              <a:solidFill>
                <a:schemeClr val="tx1"/>
              </a:solidFill>
            </a:endParaRPr>
          </a:p>
          <a:p>
            <a:r>
              <a:rPr lang="fr-FR" sz="48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YOU </a:t>
            </a:r>
            <a:r>
              <a:rPr lang="fr-FR" sz="48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ARE THE </a:t>
            </a:r>
            <a:r>
              <a:rPr lang="fr-FR" sz="48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LIGHT OF THE WORLD</a:t>
            </a:r>
            <a:endParaRPr lang="fr-FR" sz="4800" b="1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 descr="Be The Light Matthew 5: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2819400"/>
            <a:ext cx="2590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sz="4800" b="1" dirty="0" smtClean="0"/>
              <a:t>Matthew 5:14-16</a:t>
            </a:r>
            <a:endParaRPr lang="en-US" sz="4800" dirty="0" smtClean="0"/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5:14 "You are the light of the world. A city that is set on a hill cannot be hidden.</a:t>
            </a:r>
          </a:p>
          <a:p>
            <a:pPr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"Nor do they light a lamp and put it under a basket, but on a </a:t>
            </a:r>
            <a:r>
              <a:rPr lang="en-US" sz="48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lampstand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and it gives light to all who are in the house.</a:t>
            </a:r>
          </a:p>
          <a:p>
            <a:pPr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"Let your light so shine before men, that they may see your good works and glorify your Father in heaven.</a:t>
            </a:r>
            <a:endParaRPr lang="en-US" sz="4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Matthew 5 commonly known as the Sermon on the Mount, Jesus places several lines of distinction between the Christian and the non-Christian.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Last week we saw that we are the salt of this tasteless world we live in.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warns us to maintain our saltiness, meaning our faith, our testimony, and our positive influence toward the people of this world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allow our taste to be faded away, shame and rejection will follow.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week, we are seeing another allegory of Jesus picturing Christians as the light of this world.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 implication, this world is a place of complete spiritual darkness.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world was not always a place of darkness, but when mankind fell in sin, the whole physical world became doomed as a result.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represent the only ray of light to guide the inhabitants of this world back to God.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 live in a developing country, it’s hard to imagine the effect of the absence of light during the night.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 in the most remote regions of the earth, the sky is usually illuminated by the brightness of the stars and the moon during the night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was growing up a flash light was always within reach at night.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had a donkey during vacation time it was usually my responsibility to untie the donkey and bring him to the nearby river to drink water during the day.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Carried away with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having fun,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often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forgot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care for the donkey.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dad comes back from work sometimes real late at night, he always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asked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 if I took care of the donkey, whether I say yes or no, he would still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 and check on the donkey,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 I always have to say the truth to avoid further consequences.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 now and then his reply would be, we’re going right now.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tell how much I hated that donkey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walk in front of my father in peach darkness going through the woods to get to the donkey.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 biggest punishment would be when my father decides to turn off the flashlight just for the fun of it.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was never amused of that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would beg him to whoop me if he wishes instead of turning off the flashlight.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felt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like all the trees turn to monsters at night.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used to be the most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horrifying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moments in my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childhood,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because of my fear of darkness.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Imagine a world with no sun and no moon and no stars, no day time, just darkness all the time.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a world of complete darkness, light becomes the most craved for element for navigation, for security, for cooking, for reading, for safety, etc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chapter 1, Jesus is stated to be the light that came to the world coming from God, but the world preferred the darkness. </a:t>
            </a:r>
          </a:p>
          <a:p>
            <a:pPr lvl="0" algn="just"/>
            <a:r>
              <a:rPr lang="en-US" sz="44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3:19 And this is the judgment, that the light has come into the world, and men loved darkness rather than light, because their deeds were evil.</a:t>
            </a:r>
          </a:p>
          <a:p>
            <a:pPr lvl="0" algn="just">
              <a:buNone/>
            </a:pP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every one who does evil hates the light, and does not come to the light, lest his deeds should be exposed.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But he who does what is true comes to the light, that it may be clearly seen that his deeds have been wrought in God. </a:t>
            </a:r>
            <a:endParaRPr lang="en-US" sz="4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ARE THE LIGHT OF THIS WORLD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become Christians, we share the divine nature of Christ; we become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like Jesus.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says to his disciples, “you are the light of the world.”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Meaning, that the world will be looking up to you for orientation, for truth, for illumination, for enlightenment and for a sense of purpose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8:12: When Jesus spoke again to the people, he said, "I am the light of the world. Whoever follows me will never walk in darkness, but will have the light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12:36 While you have the light, believe in the light, that you may become sons of light." 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Eph 5:8-9 for once you were darkness, but now you are light in the Lord; walk as children of light 9 (for the fruit of light is found in all that is good and right and true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),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1Th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5:5 For you are all sons of light and sons of the day; we are not of the night or of darkness.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and darkness cannot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be mixed.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must overcome darkness.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eliminates darkness.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must shine to chase away darkness.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must be placed above to overshadow the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darkness. 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must be exposed.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must lead the way.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TEST OF AUTHENTICITY 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THOSE WHO ARE IN THE LIGHT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1Jo 2:9 He who says he is in the light and hates his brother is in the darkness still. 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He who loves his brother abides in the light, and in it there is no cause for stumbling.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But he who hates his brother is in the darkness and walks in the darkness, and does not know where he is going, because the darkness has blinded his eyes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6:23 "But if your eye is bad, your whole body will be full of darkness. If therefore the light that is in you is darkness, how great is that darkness!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Being in the light is not an empty statement but it must be evidenced in your deed.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you do, what you listen to, what you watch, how you think, what you believe, what you approve or disapprove must be in line with the light.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BENEFITS OF BEING IN THE LIGHT</a:t>
            </a: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5:14 "You are the light of the world. A city that is set on a hill cannot be hidden.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"Nor do they light a lamp and put it under a basket, but on a </a:t>
            </a:r>
            <a:r>
              <a:rPr lang="en-US" sz="4000" b="1" dirty="0" err="1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lampstand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and it gives light to all who are in the house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yields energy.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provides clarity.</a:t>
            </a:r>
          </a:p>
          <a:p>
            <a:pPr algn="just"/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gives direction.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protects from danger.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display beauty 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reveals the truth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cancels out fear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protects from intruders.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chases away thieves and criminals.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renders darkness powerless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favors the truth.</a:t>
            </a: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en-US" sz="48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MUST SHINE AND NOT BE SHY</a:t>
            </a:r>
          </a:p>
          <a:p>
            <a:pPr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Mat 5:16 "Let your light so shine before men, that they may see your good works and glorify your Father in heaven.</a:t>
            </a:r>
          </a:p>
          <a:p>
            <a:pPr lvl="0" algn="just"/>
            <a:r>
              <a:rPr lang="en-US" sz="48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Hidden light is of no </a:t>
            </a:r>
            <a:r>
              <a:rPr lang="en-US" sz="48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effect to its environment .</a:t>
            </a:r>
            <a:endParaRPr lang="en-US" sz="4800" b="1" dirty="0" smtClean="0">
              <a:solidFill>
                <a:srgbClr val="FFC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very purpose of light is to shine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</a:t>
            </a:r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doesn’t care about what darkness thinks of it.</a:t>
            </a:r>
          </a:p>
          <a:p>
            <a:pPr lvl="0" algn="just"/>
            <a:r>
              <a:rPr lang="en-US" sz="54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is not worried about standing alone.</a:t>
            </a:r>
          </a:p>
          <a:p>
            <a:pPr lvl="0" algn="just"/>
            <a:r>
              <a:rPr lang="en-US" sz="5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prides itself of its uniqueness and the services it renders to others.</a:t>
            </a:r>
            <a:endParaRPr lang="en-US" sz="54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AWARE THAT LIGHT IS NOT LOVED BY ALL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John 3:19-21</a:t>
            </a:r>
          </a:p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And this is the judgment, that the light has come into the world, and men loved darkness rather than light, because their deeds were evil.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For every one who does evil hates the light, and does not come to the light, lest his deeds should be exposed.</a:t>
            </a:r>
          </a:p>
          <a:p>
            <a:pPr algn="just"/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he who does what is true comes to the light, that it may be clearly seen that his deeds have been wrought in God. 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are people who prefer darkness over the light because of the nature of their deeds.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Thieves hate light.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Criminals hate lights.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Rodents hate light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Darkness is a safe haven for all sorts of sinners.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glorified when His children walk in the light, because God is the source of their lights.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brilliance of your light indicates the level of your intimacy with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very proud with all of His children who are making the effort to walk in the light in this generation of darkness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light will prevent the darkness to take over.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may not be able to illuminate the whole world, but try to brighten your country.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your light cannot cover the whole country, try to brighten your State.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your light is not enough to cover the whole state, try to brighten your city</a:t>
            </a:r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cannot reach the whole city with your light, try to brighten your neighborhood, your street, if not, then, brighten your own house as a start.</a:t>
            </a:r>
          </a:p>
          <a:p>
            <a:pPr lvl="0"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THE LIGHT OF THIS WORLD AND GOD IS COUNTING ON YOU TO SHINE WHEREVER YOU ARE!</a:t>
            </a:r>
          </a:p>
          <a:p>
            <a:pPr lvl="0" algn="r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1632</Words>
  <Application>Microsoft Office PowerPoint</Application>
  <PresentationFormat>On-screen Show (4:3)</PresentationFormat>
  <Paragraphs>99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CHRIST THE ROCK CONGREGATION SUNDAY NOVEMBER 13TH 2022 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5</cp:revision>
  <dcterms:created xsi:type="dcterms:W3CDTF">2022-11-04T00:47:37Z</dcterms:created>
  <dcterms:modified xsi:type="dcterms:W3CDTF">2022-11-10T23:59:47Z</dcterms:modified>
</cp:coreProperties>
</file>