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04" r:id="rId2"/>
    <p:sldId id="307" r:id="rId3"/>
    <p:sldId id="308" r:id="rId4"/>
    <p:sldId id="1092" r:id="rId5"/>
    <p:sldId id="1219" r:id="rId6"/>
    <p:sldId id="1220" r:id="rId7"/>
    <p:sldId id="952" r:id="rId8"/>
    <p:sldId id="1166" r:id="rId9"/>
    <p:sldId id="1221" r:id="rId10"/>
    <p:sldId id="1222" r:id="rId11"/>
    <p:sldId id="1223" r:id="rId12"/>
    <p:sldId id="1198" r:id="rId13"/>
    <p:sldId id="1224" r:id="rId14"/>
    <p:sldId id="1244" r:id="rId15"/>
    <p:sldId id="1245" r:id="rId16"/>
    <p:sldId id="1246" r:id="rId17"/>
    <p:sldId id="1247" r:id="rId18"/>
    <p:sldId id="1199" r:id="rId19"/>
    <p:sldId id="1225" r:id="rId20"/>
    <p:sldId id="1226" r:id="rId21"/>
    <p:sldId id="1229" r:id="rId22"/>
    <p:sldId id="1227" r:id="rId23"/>
    <p:sldId id="1228" r:id="rId24"/>
    <p:sldId id="1230" r:id="rId25"/>
    <p:sldId id="1200" r:id="rId26"/>
    <p:sldId id="1232" r:id="rId27"/>
    <p:sldId id="1235" r:id="rId28"/>
    <p:sldId id="1233" r:id="rId29"/>
    <p:sldId id="1231" r:id="rId30"/>
    <p:sldId id="1236" r:id="rId31"/>
    <p:sldId id="867" r:id="rId32"/>
    <p:sldId id="1237" r:id="rId33"/>
    <p:sldId id="1238" r:id="rId34"/>
    <p:sldId id="1239" r:id="rId35"/>
    <p:sldId id="1167" r:id="rId36"/>
    <p:sldId id="1241" r:id="rId37"/>
    <p:sldId id="1169" r:id="rId38"/>
    <p:sldId id="1242" r:id="rId39"/>
    <p:sldId id="1243" r:id="rId40"/>
    <p:sldId id="316" r:id="rId41"/>
    <p:sldId id="407" r:id="rId42"/>
    <p:sldId id="31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3300"/>
    <a:srgbClr val="460000"/>
    <a:srgbClr val="0DE522"/>
    <a:srgbClr val="FC0AFC"/>
    <a:srgbClr val="99FF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371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3300"/>
                </a:solidFill>
              </a:rPr>
              <a:t>PRÉSENTE</a:t>
            </a:r>
            <a:br>
              <a:rPr lang="en-US" sz="3600" b="1" dirty="0" smtClean="0">
                <a:solidFill>
                  <a:srgbClr val="FF3300"/>
                </a:solidFill>
              </a:rPr>
            </a:br>
            <a:r>
              <a:rPr lang="en-US" sz="3600" b="1" dirty="0" smtClean="0">
                <a:solidFill>
                  <a:srgbClr val="FF3300"/>
                </a:solidFill>
              </a:rPr>
              <a:t>ÉTUDIONS LA BIBLE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ORATEUR: PASTEUR MARC E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2895600"/>
          </a:xfrm>
          <a:solidFill>
            <a:srgbClr val="460000"/>
          </a:solidFill>
        </p:spPr>
        <p:txBody>
          <a:bodyPr>
            <a:normAutofit fontScale="92500" lnSpcReduction="10000"/>
          </a:bodyPr>
          <a:lstStyle/>
          <a:p>
            <a:r>
              <a:rPr lang="fr-FR" b="1" dirty="0">
                <a:solidFill>
                  <a:srgbClr val="00FF00"/>
                </a:solidFill>
              </a:rPr>
              <a:t>VENDREDI </a:t>
            </a:r>
            <a:r>
              <a:rPr lang="fr-FR" b="1" dirty="0" smtClean="0">
                <a:solidFill>
                  <a:srgbClr val="00FF00"/>
                </a:solidFill>
              </a:rPr>
              <a:t>4 NOVEMBRE 2022 </a:t>
            </a:r>
            <a:endParaRPr lang="en-US" dirty="0">
              <a:solidFill>
                <a:srgbClr val="00FF00"/>
              </a:solidFill>
            </a:endParaRPr>
          </a:p>
          <a:p>
            <a:r>
              <a:rPr lang="fr-FR" b="1" dirty="0">
                <a:solidFill>
                  <a:srgbClr val="FFFF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33ÈME SESSION </a:t>
            </a:r>
            <a:endParaRPr lang="en-US" b="1" dirty="0">
              <a:solidFill>
                <a:srgbClr val="FFFF00"/>
              </a:solidFill>
              <a:latin typeface="Copperplate Gothic Light" pitchFamily="34" charset="0"/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L’IMPACTE ECONOMIQUE DE L’ADMINISTRATION DE JOSEPH EN EGYPTE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ECONOMIC IMPACT OF THE ADMINISTRATION OF JOSEPH IN EGYPT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715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r-FR" sz="4800" b="1" dirty="0" smtClean="0">
                <a:solidFill>
                  <a:srgbClr val="FF0000"/>
                </a:solidFill>
              </a:rPr>
              <a:t>Genèse 41 :49</a:t>
            </a:r>
            <a:endParaRPr lang="en-US" sz="4800" dirty="0" smtClean="0">
              <a:solidFill>
                <a:srgbClr val="FF0000"/>
              </a:solidFill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41:49 Joseph amassa du blé, comme le sable de la mer, en quantité si considérable que l'on cessa de compter, parce qu'il n'y avait plus de nombre.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49 Joseph gathered very much grain, as the sand of the sea, until he stopped counting, for it was immeasurable. </a:t>
            </a:r>
            <a:endParaRPr lang="en-US" sz="4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206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PRIÈRE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  <a:endParaRPr lang="en-US" sz="3900" b="1" dirty="0" smtClean="0">
              <a:solidFill>
                <a:srgbClr val="C00000"/>
              </a:solidFill>
            </a:endParaRPr>
          </a:p>
          <a:p>
            <a:pPr algn="just"/>
            <a:r>
              <a:rPr lang="fr-FR" sz="5400" b="1" dirty="0" smtClean="0"/>
              <a:t>L’IMPACTE ECONOMIQUE DE L’ADMINISTRATION DE JOSEPH EN EGYPTE</a:t>
            </a:r>
            <a:endParaRPr lang="en-US" sz="5400" dirty="0" smtClean="0"/>
          </a:p>
          <a:p>
            <a:pPr algn="just"/>
            <a:r>
              <a:rPr lang="en-US" sz="5400" b="1" dirty="0" smtClean="0">
                <a:solidFill>
                  <a:srgbClr val="FF0000"/>
                </a:solidFill>
              </a:rPr>
              <a:t>THE ECONOMIC IMPACT OF THE ADMINISTRATION OF JOSEPH IN EGYPT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1-Qui a rédigé le livre des Actes des Apôtres?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Quelles furent les deux personnes qui  apparurent avec Jésus sur le Mont de la Transfiguration?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Qui a géré la reconstruction du mur de Jérusalem en 52 jours?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Qui a tué 1000 Philistins avec la mâchoire d’un âne?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Quel leader a guidé Israël au delà du Jourdain vers la Terre Promise?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Quel disciple a été exilé sur l’île de Patmos?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a qui donnait-on de l’argent pour maudire les enfants d’Israël?</a:t>
            </a:r>
            <a:b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Qui devenait le premier roi des 10 tribus du Royaume du Nord d’Israël?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Qui ramenait David à la raison lorsqu’il voulait verser le sang de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Nabal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Qui a été réprimandé par Paul à cause de son hypocrisie à l’égard des frères païens en voyant arriver des frères Juifs?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5821363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55563" indent="-55563" algn="ctr">
              <a:buNone/>
            </a:pPr>
            <a:r>
              <a:rPr lang="fr-FR" sz="4400" b="1" dirty="0" smtClean="0">
                <a:solidFill>
                  <a:srgbClr val="FF0000"/>
                </a:solidFill>
              </a:rPr>
              <a:t>Matière du jour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6000" b="1" dirty="0" smtClean="0">
                <a:solidFill>
                  <a:srgbClr val="460000"/>
                </a:solidFill>
                <a:latin typeface="Copperplate Gothic Light" pitchFamily="34" charset="0"/>
              </a:rPr>
              <a:t>ETUDE BIBLIQUE 33Eme SESSION </a:t>
            </a:r>
            <a:endParaRPr lang="en-US" sz="6000" b="1" dirty="0" smtClean="0">
              <a:solidFill>
                <a:srgbClr val="460000"/>
              </a:solidFill>
              <a:latin typeface="Copperplate Gothic Light" pitchFamily="34" charset="0"/>
            </a:endParaRPr>
          </a:p>
          <a:p>
            <a:pPr algn="just"/>
            <a:r>
              <a:rPr lang="fr-FR" sz="5400" b="1" dirty="0" smtClean="0">
                <a:solidFill>
                  <a:srgbClr val="FF0000"/>
                </a:solidFill>
              </a:rPr>
              <a:t>L’IMPACTE ECONOMIQUE DE L’ADMINISTRATION DE JOSEPH EN EGYPTE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just"/>
            <a:r>
              <a:rPr lang="en-US" sz="5400" b="1" dirty="0" smtClean="0">
                <a:solidFill>
                  <a:srgbClr val="FF0000"/>
                </a:solidFill>
              </a:rPr>
              <a:t>THE ECONOMIC IMPACT OF THE ADMINISTRATION OF JOSEPH IN EGYPT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read the narratives of the life of Joseph, we might be tempted to think of Joseph just as a wonderful biblical character.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stands out as one of the greatest human beings who have ever lived on earth.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impacts of the life of Joseph have resonated all the way to our present generation.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godly wisdom of Joseph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reshaped the political landscape of the Egyptian Empire.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Pharaoh was very wise to hand Egypt over to Joseph’s leadership.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needed wisdom to address the situation, the prediction concerning the next 14 years would be of no value to Pharaoh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decoded the dream and proposed the course of action to be taken by the Pharaoh in order to avoid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calamities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were looming over Egypt.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choice of Joseph to manage the affairs of the Pharaoh was equivalent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making a pact with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godly person always seeks to bring glory to God in all his endeavors.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following should be expected from a God fearing person: justice, hard work, wisdom, success and spiritual insights.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management skills of Joseph are still in practice in the business world today.</a:t>
            </a:r>
            <a:endParaRPr lang="en-US" sz="4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L’ACTUALISATION DU RÊVE DE PHARAON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GENESE 41: 53-57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41:53 Les sept années d'abondance qu'il y eut au pays d'Égypte s'écoulèrent.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54 Et les sept années de famine commencèrent à venir, ainsi que Joseph l'avait annoncé. Il y eut famine dans tous les pays; mais dans tout le pays d'Égypte il y avait du pain.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55 Quand tout le pays d'Égypte fut aussi affamé, le peuple cria à Pharaon pour avoir du pain. Pharaon dit à tous les Égyptiens: Allez vers Joseph, et faites ce qu'il vous dira.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56 La famine régnait dans tout le pays. Joseph ouvrit tous les lieux d'approvisionnements, et vendit du blé aux Égyptiens. La famine augmentait dans le pays d'Égypte.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57 Et de tous les pays on arrivait en Égypte, pour acheter du blé auprès de Joseph; car la famine était forte dans tous les pays.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avait du pain dans tout le pays d’Egypte parce que le peuple était alarmé.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Egyptiens suivaient les mêmes avis qui Joseph proposait au Pharaon.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erset 55, au final, la famine attint aussi l ’Egypte dans sa totalité.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n’était qu’ après que les magasins de Pharaon s’ouvrirent.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would you do if God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 you the prediction of the next fourteen years of your life?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would thank God for the good parts and pray over the bad parts.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many Christians are busy asking God to do what they should be doing.</a:t>
            </a: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if the Pharaoh did not take that dream seriously?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if he did not act swiftly to seek the interpretation of the dream.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if Pharaoh did not hire Joseph for the job because of Egyptian pride?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Leaders are called to make crucial decisions to secure the future of their people.</a:t>
            </a: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Prevention measures are always challenged as unnecessary.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a Chinese proverb that goes like this, “The best time to have planted a tree was 20 years ago, and the next best time is today.”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takes a selfless leader to safeguard the future that he or she will not live to see.</a:t>
            </a: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AFFERMIT LE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RÈGNE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PHARAON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GENESE 47 : 13-26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47:13 ¶ Il n'y avait plus de pain dans tout le pays, car la famine était très grande; le pays d'Égypte et le pays de Canaan languissaient, à cause de la famine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</a:t>
            </a:r>
            <a:r>
              <a:rPr lang="fr-FR" sz="4400" b="1" u="sng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Egypte et Canaan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Joseph recueillit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l'argent qui se trouvait dans le pays d'Égypte et dans le pays de Canaan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contre le blé qu'on achetait; et il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fit entrer cet argent dans la maison de Pharaon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Quand l'argent du pays d'Égypte et du pays de Canaan fut épuisé, tous les Égyptiens vinrent à Joseph, en disant: Donne-nous du pain! Pourquoi mourrions-nous en ta présence? car l'argent manque.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Joseph dit: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Donnez vos troupeaux, et je vous donnerai du pain contre vos troupeaux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si l'argent manque.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Ils amenèrent leurs troupeaux à Joseph, et Joseph leur donna du pain contre les chevaux, contre les troupeaux de brebis et de bœufs, et contre les ânes. Il leur fournit ainsi du pain cette année-là contre tous leurs troupeaux.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Lorsque cette année fut écoulée, ils vinrent à Joseph l'année suivante, et lui dirent: Nous ne cacherons point à mon seigneur que l'argent est épuisé, et que les troupeaux de bétail ont été amenés à mon seigneur;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ne reste devant mon seigneur que nos corps et nos terres.</a:t>
            </a:r>
            <a:endParaRPr lang="en-US" sz="44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Pourquoi mourrions-nous sous tes yeux, nous et nos terres? </a:t>
            </a:r>
            <a:r>
              <a:rPr lang="fr-FR" sz="4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Achète-nous avec nos terres contre du pain, et nous appartiendrons à mon seigneur, nous et nos terres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Donne-nous de quoi semer, afin que nous vivions et que nous ne mourions pas, et que nos terres ne soient pas désolées.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acheta toutes les terres de l'Égypte pour Pharaon; car les Égyptiens vendirent chacun leur champ, parce que la famine les pressait. Et le pays devint la propriété de Pharaon.</a:t>
            </a:r>
            <a:endParaRPr lang="en-US" sz="44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fit passer le peuple dans les villes, d'un bout à l'autre des frontières de l'Égypte.</a:t>
            </a:r>
          </a:p>
          <a:p>
            <a:pPr algn="just"/>
            <a:endParaRPr lang="en-US" sz="44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Seulement, il n'acheta point les terres des prêtres, parce qu'il y avait une loi de Pharaon en faveur des prêtres, qui vivaient du revenu que leur assurait Pharaon: c'est pourquoi ils ne vendirent point leurs terres.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FAIRNESS OF JOSEPH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scope this part of the narrative of Joseph with modern lenses,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seen as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abusive and insensitive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keep demanding of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citizens of the land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had nothing else to give.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common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approach of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modern society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put everyone on the free wheel.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food freely to all in need with no strings attached. Yet that would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counter productive to what God was trying to achieve.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Egyptians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might have been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independent and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resilient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toward the Pharaoh.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which case, they could easily slaughter the Children of Israel at will for being given their lands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famine had turned them into a docile and manageable nation under the Pharaoh.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was only interested about their adherence toward the Pharaoh.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Everyone was given their lands back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seeds to plant.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only imposed a taxation of 20% of their revenue to the pharaoh.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taxation was considered a great favor because they legally and willfully sold themselves as slaves to the Pharaoh.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GENESE 42:23-26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Joseph dit au peuple: Je vous ai achetés aujourd'hui avec vos terres, pour Pharaon; voici pour vous de la semence, et vous pourrez ensemencer le sol.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A la récolte, vous donnerez un cinquième à Pharaon, et vous aurez les quatre autres parties, pour ensemencer les champs, et pour vous nourrir avec vos enfants et ceux qui sont dans vos maisons.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Ils dirent: Tu nous sauves la vie! que nous trouvions grâce aux yeux de mon seigneur, et nous serons esclaves de Pharaon.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Joseph fit de cela une loi, qui a subsisté jusqu'à ce jour, et d'après laquelle un cinquième du revenu des terres de l'Égypte appartient à Pharaon; il n'y a que les terres des prêtres qui ne soient point à Pharaon.</a:t>
            </a: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 IMPACT OVER HUMAN GOVERNMENT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Governments often act as if they are sovereign and self governing, but in reality, it is God who controls the affairs of men.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sent the seven years of abundance followed by the seven years of famine for his own glory.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fortified Egypt because He was going to incubate the nation of Israel from there in the span of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next 400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years.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Egypt had weakened in any form, the peace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the stay of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Children of Israel would be in jeopardy.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Governments that do not juxtapose their rulings with the plans of God will not survive. 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in apparent injustices and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unfairness,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 plan toward humanity will continue advance.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bewildered by the horror and the effects of modern slavery.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all human right transgressors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pay for their wrongs, God still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manages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bring a lot of good out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it.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of these nations who were mostly affected by slavery and colonization would be further down in barbarianism as we speak, had not their trajectory been veered by the very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occupation they so despise. 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blurred gospel that was enforced upon them as means of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control and manipulation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 turned out to be the pillar and the cornerstone upon which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of these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countries presently stand.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one is excused for their wrongs but God is glorified at the end. 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famine in Egypt did a lot good and bad to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but it fulfilled perfectly the will of God.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you can see, we have skipped some chapters so that we can see how the Egyptians were affected by 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famine in one plot.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coming weeks, we will be coming back to reconnect with the story of Joseph with respect to his immediate family.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will it be like when Joseph recognizes some familiar faces among the foreigners who came to Egypt to buy grains?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story of Joseph is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short of 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surprises.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 sure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to miss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next few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studies as we navigate through the narrative of Joseph.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fr-FR" sz="4400" b="1" dirty="0" smtClean="0"/>
              <a:t>1-Qui a rédigé le livre des Actes des Apôtres? </a:t>
            </a:r>
            <a:r>
              <a:rPr lang="fr-FR" sz="4400" b="1" dirty="0" smtClean="0">
                <a:solidFill>
                  <a:schemeClr val="bg1"/>
                </a:solidFill>
              </a:rPr>
              <a:t>(Luc)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2- Quelles  furent les deux personnes qui apparurent avec Jésus sur le Mont de la Transfiguration? </a:t>
            </a:r>
            <a:r>
              <a:rPr lang="fr-FR" sz="4400" b="1" dirty="0" smtClean="0">
                <a:solidFill>
                  <a:schemeClr val="bg1"/>
                </a:solidFill>
              </a:rPr>
              <a:t>(Moïse, Elie</a:t>
            </a:r>
            <a:r>
              <a:rPr lang="fr-FR" sz="4400" b="1" dirty="0" smtClean="0"/>
              <a:t>)</a:t>
            </a:r>
            <a:br>
              <a:rPr lang="fr-FR" sz="4400" b="1" dirty="0" smtClean="0"/>
            </a:br>
            <a:r>
              <a:rPr lang="fr-FR" sz="4400" b="1" dirty="0" smtClean="0"/>
              <a:t>3- Qui a géré la reconstruction du mur de Jérusalem en 52 jours? </a:t>
            </a:r>
            <a:r>
              <a:rPr lang="fr-FR" sz="4400" b="1" dirty="0" smtClean="0">
                <a:solidFill>
                  <a:schemeClr val="bg1"/>
                </a:solidFill>
              </a:rPr>
              <a:t>(Néhémie)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4- Qui a tué 1000 Philistins avec la mâchoire d’un âne? </a:t>
            </a:r>
            <a:r>
              <a:rPr lang="fr-FR" sz="4400" b="1" dirty="0" smtClean="0">
                <a:solidFill>
                  <a:schemeClr val="bg1"/>
                </a:solidFill>
              </a:rPr>
              <a:t>(Samson)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b="1" dirty="0" smtClean="0"/>
              <a:t>5- Quel leader a guidé Israël au delà du Jourdain vers la Terre promise? </a:t>
            </a:r>
            <a:r>
              <a:rPr lang="fr-FR" sz="4400" b="1" dirty="0" smtClean="0">
                <a:solidFill>
                  <a:schemeClr val="bg1"/>
                </a:solidFill>
              </a:rPr>
              <a:t>(Josué)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6- Quel apôtre a été exilé </a:t>
            </a:r>
            <a:r>
              <a:rPr lang="fr-FR" sz="4400" b="1" dirty="0" smtClean="0"/>
              <a:t>dans </a:t>
            </a:r>
            <a:r>
              <a:rPr lang="fr-FR" sz="4400" b="1" dirty="0" smtClean="0"/>
              <a:t>l’île de Patmos? </a:t>
            </a:r>
            <a:r>
              <a:rPr lang="fr-FR" sz="4400" b="1" dirty="0" smtClean="0">
                <a:solidFill>
                  <a:schemeClr val="bg1"/>
                </a:solidFill>
              </a:rPr>
              <a:t>(Jean)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7- Qui a été financé pour maudire les enfants d’Israël? </a:t>
            </a:r>
            <a:r>
              <a:rPr lang="fr-FR" sz="4400" b="1" dirty="0" smtClean="0">
                <a:solidFill>
                  <a:schemeClr val="bg1"/>
                </a:solidFill>
              </a:rPr>
              <a:t>(</a:t>
            </a:r>
            <a:r>
              <a:rPr lang="fr-FR" sz="4400" b="1" dirty="0" err="1" smtClean="0">
                <a:solidFill>
                  <a:schemeClr val="bg1"/>
                </a:solidFill>
              </a:rPr>
              <a:t>Balaam</a:t>
            </a:r>
            <a:r>
              <a:rPr lang="fr-FR" sz="4400" b="1" dirty="0" smtClean="0">
                <a:solidFill>
                  <a:schemeClr val="bg1"/>
                </a:solidFill>
              </a:rPr>
              <a:t>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/>
              <a:t>8- Qui était le premier roi des 10 tribus du Royaume du Nord d’Israël?</a:t>
            </a:r>
            <a:r>
              <a:rPr lang="fr-FR" sz="4400" b="1" dirty="0" smtClean="0">
                <a:solidFill>
                  <a:schemeClr val="bg1"/>
                </a:solidFill>
              </a:rPr>
              <a:t> (Jéroboam)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9- Qui ramenait David à la raison lorsqu’il voulait verser le sang de </a:t>
            </a:r>
            <a:r>
              <a:rPr lang="fr-FR" sz="4400" b="1" dirty="0" err="1" smtClean="0"/>
              <a:t>Nabal</a:t>
            </a:r>
            <a:r>
              <a:rPr lang="fr-FR" sz="4400" b="1" dirty="0" smtClean="0"/>
              <a:t> a cause de son arrogance? </a:t>
            </a:r>
            <a:r>
              <a:rPr lang="fr-FR" sz="4400" b="1" dirty="0" smtClean="0">
                <a:solidFill>
                  <a:schemeClr val="bg1"/>
                </a:solidFill>
              </a:rPr>
              <a:t>(Abigail)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b="1" dirty="0" smtClean="0"/>
              <a:t>10- Qui a été réprimandé par Paul à cause de son hypocrisie à l’égard des frères païens en voyant arriver des frères Juifs? </a:t>
            </a:r>
            <a:r>
              <a:rPr lang="fr-FR" sz="4400" b="1" dirty="0" smtClean="0">
                <a:solidFill>
                  <a:schemeClr val="bg1"/>
                </a:solidFill>
              </a:rPr>
              <a:t>(Pierre)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200" b="1" dirty="0" smtClean="0"/>
              <a:t>3:00-5:00PM -------CTRC KIDS (</a:t>
            </a:r>
            <a:r>
              <a:rPr lang="en-US" sz="3200" b="1" dirty="0" smtClean="0">
                <a:solidFill>
                  <a:srgbClr val="0033CC"/>
                </a:solidFill>
              </a:rPr>
              <a:t>in church &amp; 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7:00-9:00PM--------CTRC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>
              <a:buNone/>
            </a:pPr>
            <a:endParaRPr lang="en-US" sz="3600" b="1" u="sng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u="sng" dirty="0" smtClean="0">
                <a:solidFill>
                  <a:srgbClr val="0033CC"/>
                </a:solidFill>
              </a:rPr>
              <a:t>FLASH! </a:t>
            </a:r>
            <a:r>
              <a:rPr lang="fr-FR" sz="4800" b="1" u="sng" dirty="0" smtClean="0">
                <a:solidFill>
                  <a:srgbClr val="FF3300"/>
                </a:solidFill>
              </a:rPr>
              <a:t>FLASH! </a:t>
            </a:r>
            <a:r>
              <a:rPr lang="fr-FR" sz="4800" b="1" u="sng" dirty="0" smtClean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STARTS ON NOVEMBER 6TH 2022 FROM 12:00PM TO 2:00PM</a:t>
            </a:r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18406</TotalTime>
  <Words>1864</Words>
  <Application>Microsoft Office PowerPoint</Application>
  <PresentationFormat>On-screen Show (4:3)</PresentationFormat>
  <Paragraphs>126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CHRIST THE ROCK CONGREGATION PRÉSENTE ÉTUDIONS LA BIBLE  ORATEUR: PASTEUR MARC E SIMEON</vt:lpstr>
      <vt:lpstr>VERSET DU JOUR</vt:lpstr>
      <vt:lpstr>PRIÈRE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179</cp:revision>
  <dcterms:created xsi:type="dcterms:W3CDTF">2022-04-13T13:36:19Z</dcterms:created>
  <dcterms:modified xsi:type="dcterms:W3CDTF">2022-11-02T12:45:18Z</dcterms:modified>
</cp:coreProperties>
</file>