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97" r:id="rId4"/>
    <p:sldId id="260" r:id="rId5"/>
    <p:sldId id="298" r:id="rId6"/>
    <p:sldId id="299" r:id="rId7"/>
    <p:sldId id="300" r:id="rId8"/>
    <p:sldId id="301" r:id="rId9"/>
    <p:sldId id="302" r:id="rId10"/>
    <p:sldId id="303" r:id="rId11"/>
    <p:sldId id="304" r:id="rId12"/>
    <p:sldId id="305" r:id="rId13"/>
    <p:sldId id="273" r:id="rId14"/>
    <p:sldId id="306" r:id="rId15"/>
    <p:sldId id="274" r:id="rId16"/>
    <p:sldId id="278" r:id="rId17"/>
    <p:sldId id="307" r:id="rId18"/>
    <p:sldId id="279" r:id="rId19"/>
    <p:sldId id="308" r:id="rId20"/>
    <p:sldId id="309" r:id="rId21"/>
    <p:sldId id="311" r:id="rId22"/>
    <p:sldId id="280" r:id="rId23"/>
    <p:sldId id="312" r:id="rId24"/>
    <p:sldId id="281" r:id="rId25"/>
    <p:sldId id="313" r:id="rId26"/>
    <p:sldId id="314" r:id="rId27"/>
    <p:sldId id="315" r:id="rId28"/>
    <p:sldId id="316" r:id="rId29"/>
    <p:sldId id="282" r:id="rId30"/>
    <p:sldId id="321" r:id="rId31"/>
    <p:sldId id="317" r:id="rId32"/>
    <p:sldId id="318" r:id="rId33"/>
    <p:sldId id="319" r:id="rId34"/>
    <p:sldId id="320" r:id="rId35"/>
    <p:sldId id="322" r:id="rId36"/>
    <p:sldId id="323" r:id="rId37"/>
    <p:sldId id="287" r:id="rId38"/>
    <p:sldId id="324" r:id="rId39"/>
    <p:sldId id="325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91" autoAdjust="0"/>
    <p:restoredTop sz="94576" autoAdjust="0"/>
  </p:normalViewPr>
  <p:slideViewPr>
    <p:cSldViewPr>
      <p:cViewPr varScale="1">
        <p:scale>
          <a:sx n="69" d="100"/>
          <a:sy n="69" d="100"/>
        </p:scale>
        <p:origin x="-111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11/18/2022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11/18/2022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11/18/2022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11/18/2022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11/18/2022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11/18/2022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11/18/2022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11/18/2022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11/18/2022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11/18/2022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3EDA-7D0E-40B0-B7FE-FB6FDE79C664}" type="datetimeFigureOut">
              <a:rPr lang="en-US" smtClean="0"/>
              <a:pPr/>
              <a:t>11/18/2022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913EDA-7D0E-40B0-B7FE-FB6FDE79C664}" type="datetimeFigureOut">
              <a:rPr lang="en-US" smtClean="0"/>
              <a:pPr/>
              <a:t>11/18/2022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A7178-4AB4-4E2E-A0F0-676B07ACA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2743199"/>
          </a:xfrm>
          <a:solidFill>
            <a:srgbClr val="FFFF00"/>
          </a:solidFill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CHRIST THE ROCK CONGREGATION</a:t>
            </a:r>
            <a:r>
              <a:rPr lang="en-US" b="1" dirty="0" smtClean="0">
                <a:solidFill>
                  <a:schemeClr val="bg1"/>
                </a:solidFill>
              </a:rPr>
              <a:t/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rgbClr val="0D069A"/>
                </a:solidFill>
              </a:rPr>
              <a:t>SUNDAY NOVEMBER </a:t>
            </a:r>
            <a:r>
              <a:rPr lang="en-US" b="1" dirty="0" smtClean="0">
                <a:solidFill>
                  <a:srgbClr val="0D069A"/>
                </a:solidFill>
              </a:rPr>
              <a:t>20</a:t>
            </a:r>
            <a:r>
              <a:rPr lang="en-US" b="1" baseline="30000" dirty="0" smtClean="0">
                <a:solidFill>
                  <a:srgbClr val="0D069A"/>
                </a:solidFill>
              </a:rPr>
              <a:t>TH</a:t>
            </a:r>
            <a:r>
              <a:rPr lang="en-US" b="1" dirty="0" smtClean="0">
                <a:solidFill>
                  <a:srgbClr val="0D069A"/>
                </a:solidFill>
              </a:rPr>
              <a:t> </a:t>
            </a:r>
            <a:r>
              <a:rPr lang="en-US" b="1" dirty="0" smtClean="0">
                <a:solidFill>
                  <a:srgbClr val="0D069A"/>
                </a:solidFill>
              </a:rPr>
              <a:t>2022 </a:t>
            </a:r>
            <a:r>
              <a:rPr lang="en-US" b="1" dirty="0" smtClean="0">
                <a:solidFill>
                  <a:schemeClr val="bg1"/>
                </a:solidFill>
              </a:rPr>
              <a:t/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Sermon by Pastor </a:t>
            </a:r>
            <a:r>
              <a:rPr lang="en-US" b="1" dirty="0" smtClean="0">
                <a:solidFill>
                  <a:schemeClr val="bg1"/>
                </a:solidFill>
              </a:rPr>
              <a:t/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rgbClr val="0D069A"/>
                </a:solidFill>
              </a:rPr>
              <a:t>MARC E SIMEON</a:t>
            </a:r>
            <a:endParaRPr lang="en-US" dirty="0">
              <a:solidFill>
                <a:srgbClr val="0D069A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819400"/>
            <a:ext cx="6934200" cy="4038600"/>
          </a:xfrm>
          <a:solidFill>
            <a:schemeClr val="tx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r>
              <a:rPr lang="fr-FR" sz="4800" b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BE CAREFUL LITTLE EYES WHAT YOU SEE</a:t>
            </a:r>
          </a:p>
          <a:p>
            <a:r>
              <a:rPr lang="en-US" sz="4800" b="1" dirty="0" smtClean="0">
                <a:solidFill>
                  <a:srgbClr val="00B050"/>
                </a:solidFill>
              </a:rPr>
              <a:t>DO NOT ENTERTAIN </a:t>
            </a:r>
            <a:r>
              <a:rPr lang="en-US" sz="4800" b="1" dirty="0" smtClean="0">
                <a:solidFill>
                  <a:srgbClr val="00B050"/>
                </a:solidFill>
              </a:rPr>
              <a:t> THOUGHTS </a:t>
            </a:r>
            <a:r>
              <a:rPr lang="en-US" sz="4800" b="1" dirty="0" smtClean="0">
                <a:solidFill>
                  <a:srgbClr val="00B050"/>
                </a:solidFill>
              </a:rPr>
              <a:t>OF SEXUAL IMMORALITY IN YOUR MIND</a:t>
            </a:r>
            <a:endParaRPr lang="en-US" sz="4800" dirty="0" smtClean="0">
              <a:solidFill>
                <a:srgbClr val="00B050"/>
              </a:solidFill>
            </a:endParaRPr>
          </a:p>
          <a:p>
            <a:endParaRPr lang="fr-FR" sz="4800" b="1" dirty="0" smtClean="0">
              <a:solidFill>
                <a:srgbClr val="00B050"/>
              </a:solidFill>
            </a:endParaRPr>
          </a:p>
        </p:txBody>
      </p:sp>
      <p:pic>
        <p:nvPicPr>
          <p:cNvPr id="6" name="Picture 5" descr="HOT TOPIC: Into a Man's Heart – Lust of the Eyes – A SISTA'S JOURNEY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34200" y="2819400"/>
            <a:ext cx="2209800" cy="139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Uploaded by ↠ melancholia ↞. Find images and videos about girl, art and  black and white on We Heart It - the app t… | Outline drawings, Tumblr  outline, Girl drawin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724400"/>
            <a:ext cx="1905000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C00000"/>
                </a:solidFill>
              </a:rPr>
              <a:t>Matthew </a:t>
            </a:r>
            <a:r>
              <a:rPr lang="en-US" sz="4800" b="1" dirty="0" smtClean="0">
                <a:solidFill>
                  <a:srgbClr val="C00000"/>
                </a:solidFill>
              </a:rPr>
              <a:t>5:27-30</a:t>
            </a:r>
            <a:endParaRPr lang="en-US" sz="4800" dirty="0" smtClean="0">
              <a:solidFill>
                <a:srgbClr val="C00000"/>
              </a:solidFill>
            </a:endParaRPr>
          </a:p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27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¶ "You have heard that it was said to those of old, 'You shall not commit adultery.'</a:t>
            </a:r>
          </a:p>
          <a:p>
            <a:pPr algn="just"/>
            <a:r>
              <a:rPr lang="en-US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28 "But I say to you that whoever looks at a woman to lust for her has already committed adultery with her in his heart.</a:t>
            </a:r>
          </a:p>
          <a:p>
            <a:pPr algn="just">
              <a:buNone/>
            </a:pP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29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"If your right eye causes you to sin, pluck it out and cast it from you; for it is more profitable for you that one of your members perish, than for your whole body to be cast into hell.</a:t>
            </a:r>
          </a:p>
          <a:p>
            <a:pPr algn="just"/>
            <a:r>
              <a:rPr lang="en-US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30 "And if your right hand causes you to sin, cut it off and cast it from you; for it is more profitable for you that one of your members perish, than for your whole body to be cast into hell.</a:t>
            </a:r>
            <a:endParaRPr lang="en-US" sz="4400" b="1" dirty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INTRODUCTION</a:t>
            </a:r>
          </a:p>
          <a:p>
            <a:pPr lvl="0" algn="just"/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Today we will be talking about sexual sin and the different stages it can be committed.</a:t>
            </a:r>
          </a:p>
          <a:p>
            <a:pPr lvl="0" algn="just"/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When we talk about sexual immorality, it encompasses a great range of sins tagged to sexuality.</a:t>
            </a:r>
          </a:p>
          <a:p>
            <a:pPr lvl="0" algn="just"/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At a certain stage of the human development, the subject of sexuality becomes a dominant part of our lives</a:t>
            </a:r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Those </a:t>
            </a:r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who are not married have a lot of curiosity about it.</a:t>
            </a:r>
          </a:p>
          <a:p>
            <a:pPr lvl="0" algn="just"/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First, I want to say that God made man and women to be attracted to each other.</a:t>
            </a:r>
          </a:p>
          <a:p>
            <a:pPr lvl="0" algn="just"/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Sexuality is not dirty or immoral in itself when it is done the way God ordains it.</a:t>
            </a:r>
          </a:p>
          <a:p>
            <a:pPr lvl="0" algn="just"/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Anytime we disobey God’s word we commit a sin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Eating </a:t>
            </a:r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candy is not bad, but eating a candy that you stole is bad.</a:t>
            </a:r>
          </a:p>
          <a:p>
            <a:pPr lvl="0" algn="just"/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When we talk of sexuality, the idea of two people comes to mind. </a:t>
            </a:r>
          </a:p>
          <a:p>
            <a:pPr lvl="0" algn="just"/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With the advancement of technology, people can now commit gross sexual sins without the presence of another individual.</a:t>
            </a:r>
          </a:p>
          <a:p>
            <a:pPr lvl="0" algn="just"/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Sexual sin is the biggest pitfall of the human race and specially the children of God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 </a:t>
            </a: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one is declared immune from that sin.</a:t>
            </a:r>
          </a:p>
          <a:p>
            <a:pPr lvl="0" algn="just"/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Sexual sin has no respect for age or gender.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Christians are immune from sexual temptation.</a:t>
            </a:r>
          </a:p>
          <a:p>
            <a:pPr lvl="0" algn="just"/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God is fully aware of power of sexual immorality that He doesn’t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say to resist it but to flee from it</a:t>
            </a:r>
            <a:r>
              <a:rPr lang="en-US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 algn="just"/>
            <a:r>
              <a:rPr lang="en-US" sz="3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Sexuality </a:t>
            </a:r>
            <a:r>
              <a:rPr lang="en-US" sz="3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is not an invention of Satan but a gift from God to humanity to be enjoyed within the confine of marriage.</a:t>
            </a:r>
          </a:p>
          <a:p>
            <a:pPr lvl="0" algn="just"/>
            <a:r>
              <a:rPr lang="en-US" sz="3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 is the means by which people are born, society is build, and nations are formed.</a:t>
            </a:r>
          </a:p>
          <a:p>
            <a:pPr lvl="0" algn="just"/>
            <a:r>
              <a:rPr lang="en-US" sz="3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Sexuality is both a spiritual and a physical endeavor.</a:t>
            </a:r>
          </a:p>
          <a:p>
            <a:pPr lvl="0" algn="just"/>
            <a:r>
              <a:rPr lang="en-US" sz="3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Outside of the will of God, sexual sin has ruined more lives than any other sin</a:t>
            </a:r>
            <a:r>
              <a:rPr lang="en-US" sz="3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38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 </a:t>
            </a:r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start with, it is God who chooses the gender of a person.</a:t>
            </a:r>
          </a:p>
          <a:p>
            <a:pPr lvl="0" algn="just"/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Christians are not permitted to engage in sexual activities until marriage and only with the person they are married to.</a:t>
            </a:r>
          </a:p>
          <a:p>
            <a:pPr algn="just"/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Christians are not permitted to lure after their own gender because it is contrary to the will of God</a:t>
            </a:r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Some 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would say, “What about my feelings, my impulses and my urges? </a:t>
            </a:r>
          </a:p>
          <a:p>
            <a:pPr lvl="0" algn="just"/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Shouldn’t </a:t>
            </a:r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respond to the demands of my body?</a:t>
            </a:r>
          </a:p>
          <a:p>
            <a:pPr lvl="0" algn="just"/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answer is no, you should train your body to listen to you instead of the other way around.</a:t>
            </a:r>
          </a:p>
          <a:p>
            <a:pPr lvl="0" algn="just"/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Every since the fall of our fore parents Adam and Eve, every human being is born with the sin nature in them.</a:t>
            </a:r>
          </a:p>
          <a:p>
            <a:pPr lvl="0" algn="just"/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 is very rational that your body may demand of you what you cannot give it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 </a:t>
            </a:r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spend our lifetime taming our bodies in all aspects.</a:t>
            </a:r>
          </a:p>
          <a:p>
            <a:pPr lvl="0" algn="just"/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When we desire something that is not ours, we tell our bodies no, you cannot have it.</a:t>
            </a:r>
          </a:p>
          <a:p>
            <a:pPr lvl="0" algn="just"/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When we wish to hit somebody because they insulted us, we tell our bodies no we cannot do that, we are civilized, we are better than that</a:t>
            </a:r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When we desire to eat something or put something that is harmful to us, we say no to our bodies.</a:t>
            </a:r>
          </a:p>
          <a:p>
            <a:pPr lvl="0" algn="just"/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Those </a:t>
            </a: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who cannot control the urges become the addicts of our days.</a:t>
            </a:r>
          </a:p>
          <a:p>
            <a:pPr lvl="0" algn="just"/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Whether or not you are a Christian, your body will keep asking you for things to get you in trouble.</a:t>
            </a:r>
          </a:p>
          <a:p>
            <a:pPr lvl="0"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Sexual desire is no exception to the rule.</a:t>
            </a:r>
          </a:p>
          <a:p>
            <a:pPr lvl="0" algn="just">
              <a:buNone/>
            </a:pPr>
            <a:endParaRPr lang="en-US" sz="40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Your 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body may not discriminate age and gender in its demands for sexual satisfactions.</a:t>
            </a:r>
          </a:p>
          <a:p>
            <a:pPr lvl="0"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Many are being rotten in jail because they could not say no to your body.</a:t>
            </a:r>
          </a:p>
          <a:p>
            <a:pPr lvl="0" algn="just"/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Hollywood shows you that you have no control over your body, but the courtroom disagrees.</a:t>
            </a:r>
          </a:p>
          <a:p>
            <a:pPr lvl="0"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Sex offenders occupy of all ages swell the detentions centers around the world.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Each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time your body proposes you something that is outside of the will of God you should exclaim NO!</a:t>
            </a:r>
          </a:p>
          <a:p>
            <a:pPr lvl="0" algn="just"/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Eve succumbed to the temptation of eating the forbidden fruit after ignoring God’s order.</a:t>
            </a:r>
          </a:p>
          <a:p>
            <a:pPr lvl="0"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As soon as her fear of God was gone, the temptation to eat the fruit became stronger and unbearable.</a:t>
            </a:r>
          </a:p>
          <a:p>
            <a:pPr lvl="0" algn="just"/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She felt that she had to have it.</a:t>
            </a:r>
          </a:p>
          <a:p>
            <a:pPr lvl="0"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That’s why the bible says that the fear of God is the beginning of wisdom. </a:t>
            </a:r>
          </a:p>
          <a:p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 NOT ENTERTAIN </a:t>
            </a:r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THOUGHTS OF </a:t>
            </a:r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SEXUAL IMMORALITY IN YOUR MIND</a:t>
            </a:r>
            <a:endParaRPr lang="en-US" sz="4000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Mt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5:27-28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¶ "You have heard that it was said to those of old, 'You shall not commit adultery.'</a:t>
            </a:r>
          </a:p>
          <a:p>
            <a:pPr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28 "But I say to you that whoever looks at a woman to lust for her has already committed adultery with her in his heart.</a:t>
            </a:r>
          </a:p>
          <a:p>
            <a:pPr algn="just"/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ALL IT TAKES IS A LOOK AND A LUST</a:t>
            </a:r>
          </a:p>
          <a:p>
            <a:pPr algn="just"/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STAGE ONE</a:t>
            </a:r>
          </a:p>
          <a:p>
            <a:pPr lvl="0" algn="just"/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</a:t>
            </a: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enemy has turned human sexuality into a weapon to vandalize mankind and prevent them from having fellowship with God.</a:t>
            </a:r>
          </a:p>
          <a:p>
            <a:pPr lvl="0" algn="just"/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 declares you and me guilty from the moment we conceive the idea of committed sexual sin.</a:t>
            </a:r>
          </a:p>
          <a:p>
            <a:pPr lvl="0" algn="just"/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As you are entertaining the sexual sin in your mind, Jesus says that you are already guilty of committing the very act</a:t>
            </a: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Because </a:t>
            </a: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already give the devil the entry point in your life.</a:t>
            </a:r>
          </a:p>
          <a:p>
            <a:pPr lvl="0" algn="just"/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minute you start to entertain the thought of sexual sin, you become defenseless toward it.</a:t>
            </a:r>
          </a:p>
          <a:p>
            <a:pPr lvl="0" algn="just"/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fact that you are thinking about it, you are already laying the foundation for that sin to happen.</a:t>
            </a:r>
          </a:p>
          <a:p>
            <a:pPr lvl="0" algn="just"/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already pass stage one.</a:t>
            </a:r>
            <a:endParaRPr lang="en-US" sz="4000" b="1" dirty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STAGE TWO</a:t>
            </a:r>
          </a:p>
          <a:p>
            <a:pPr lvl="0"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good thing for a Christian is that at this early stage of the sin, it is only between you and God.</a:t>
            </a:r>
          </a:p>
          <a:p>
            <a:pPr lvl="0" algn="just"/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can quickly confess that sin and ask God to get you out of that trap immediately.</a:t>
            </a:r>
          </a:p>
          <a:p>
            <a:pPr lvl="0"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minute you evoke God in the matter, He will send help to come your way.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will give you strength to flee.</a:t>
            </a:r>
          </a:p>
          <a:p>
            <a:pPr lvl="0" algn="just"/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If you fail to respond to respond to the first alarm of the Holy Spirit, then stage two is inevitable.</a:t>
            </a:r>
          </a:p>
          <a:p>
            <a:pPr lvl="0"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By nourishing the thought of sexual sin in your mind, you are already trespass Satan’s territory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lvl="0" algn="just"/>
            <a:r>
              <a:rPr lang="en-US" sz="40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All sins belong to Satan and righteousness belongs to God.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Once 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are on Satan’s property, you automatically lose the protection of God.</a:t>
            </a:r>
          </a:p>
          <a:p>
            <a:pPr lvl="0" algn="just"/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are vulnerable to all sorts of assaults from the devil.</a:t>
            </a:r>
          </a:p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Stage two consists of staging up for opportunity to commit the sin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At that point, your mind is already made up; you’re just waiting for the occasion.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are no longer thinking about God.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no longer consider the consequences.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Your feelings and your desires are in control of your life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US" sz="4000" b="1" dirty="0" smtClean="0"/>
              <a:t>STAGE THREE</a:t>
            </a:r>
            <a:endParaRPr lang="en-US" sz="4000" dirty="0" smtClean="0"/>
          </a:p>
          <a:p>
            <a:pPr lvl="0"/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Stage three is action.</a:t>
            </a:r>
          </a:p>
          <a:p>
            <a:pPr lvl="0"/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At </a:t>
            </a: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stage </a:t>
            </a: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three, </a:t>
            </a: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you’ve already given to Satan the right to control you.</a:t>
            </a:r>
          </a:p>
          <a:p>
            <a:pPr lvl="0"/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</a:t>
            </a: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just a matter of time </a:t>
            </a: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prospect will arrive.</a:t>
            </a:r>
          </a:p>
          <a:p>
            <a:pPr lvl="0"/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sin will be committed.</a:t>
            </a:r>
          </a:p>
          <a:p>
            <a:pPr lvl="0"/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Shame and confusion will follow</a:t>
            </a: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lvl="0"/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fantasy will be over.</a:t>
            </a:r>
          </a:p>
          <a:p>
            <a:pPr lvl="0"/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hook is put on you.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</a:t>
            </a: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psychological storm will happen in you.</a:t>
            </a:r>
          </a:p>
          <a:p>
            <a:pPr lvl="0"/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Your innocence will be gone.</a:t>
            </a:r>
          </a:p>
          <a:p>
            <a:pPr lvl="0"/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Your sense of worth will be affected negatively.</a:t>
            </a:r>
          </a:p>
          <a:p>
            <a:pPr lvl="0"/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grace and the presence of God will </a:t>
            </a: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 distanced </a:t>
            </a: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from you.</a:t>
            </a:r>
          </a:p>
          <a:p>
            <a:pPr lvl="0"/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impulses of sin will become greater and greater.</a:t>
            </a:r>
          </a:p>
          <a:p>
            <a:pPr lvl="0"/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sin will become your new identity.</a:t>
            </a:r>
            <a:endParaRPr lang="en-US" sz="4000" b="1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BEING HYPNOPTIZED BY SIN</a:t>
            </a:r>
          </a:p>
          <a:p>
            <a:pPr lvl="0" algn="just"/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When you stay too long staring at a sin, without realizing it, you become hypnotized.</a:t>
            </a:r>
          </a:p>
          <a:p>
            <a:pPr lvl="0" algn="just"/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longer you remain there the more your defense mechanism toward that sin becomes weak.</a:t>
            </a:r>
          </a:p>
          <a:p>
            <a:pPr lvl="0" algn="just"/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become like a zombie having no say in the trajectory of your life</a:t>
            </a: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lvl="0" algn="just"/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Some </a:t>
            </a: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will try their hardest to regain the control over their lives.</a:t>
            </a:r>
          </a:p>
          <a:p>
            <a:pPr lvl="0" algn="just"/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That’s when you will discover how powerful the grips of sexual sin are.</a:t>
            </a:r>
          </a:p>
          <a:p>
            <a:pPr lvl="0" algn="just"/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Bible says in </a:t>
            </a:r>
            <a:r>
              <a:rPr lang="en-US" sz="40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Hebreux</a:t>
            </a: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12:1 Therefore, since we are surrounded by such a great cloud of witnesses, let us throw off everything that hinders and </a:t>
            </a:r>
            <a:r>
              <a:rPr lang="en-US" sz="4000" b="1" u="sng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sin that so easily entangles.</a:t>
            </a: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And let us run with perseverance the race marked out for us</a:t>
            </a: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Sin </a:t>
            </a: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is compared to the spider web.</a:t>
            </a:r>
          </a:p>
          <a:p>
            <a:pPr lvl="0" algn="just"/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Most insect could end up freeing themselves from the spider web except that the spider is always nearby to prevent that from happening.</a:t>
            </a:r>
          </a:p>
          <a:p>
            <a:pPr lvl="0" algn="just"/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spider moves in quickly to reinforce the grip by wrapping the prey with several layers of its silk</a:t>
            </a: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</a:t>
            </a: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spider will leave there to die in agony before consuming it.</a:t>
            </a:r>
          </a:p>
          <a:p>
            <a:pPr lvl="0" algn="just"/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always take pleasure to free these trapped insects if they are still alive because I am bigger than the spider.</a:t>
            </a:r>
          </a:p>
          <a:p>
            <a:pPr lvl="0" algn="just"/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can even kill the spider if it attacks me.</a:t>
            </a:r>
          </a:p>
          <a:p>
            <a:pPr lvl="0" algn="just"/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don’t want you to feel hopeless if you are trapped by sexual sins by that I mean all the sins associated with sexuality</a:t>
            </a:r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 </a:t>
            </a:r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is the only one who can free you because he is bigger than the devil.</a:t>
            </a:r>
          </a:p>
          <a:p>
            <a:pPr lvl="0" algn="just"/>
            <a:r>
              <a:rPr lang="en-US" sz="40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Even after Jesus frees you, you might still be vulnerable to that sin more so than others.</a:t>
            </a:r>
          </a:p>
          <a:p>
            <a:pPr lvl="0" algn="just"/>
            <a:r>
              <a:rPr lang="en-US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That’s when the next course of action comes to finish this message.</a:t>
            </a:r>
          </a:p>
          <a:p>
            <a:r>
              <a:rPr lang="en-US" sz="4000" b="1" dirty="0" smtClean="0"/>
              <a:t> 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ERADICATING </a:t>
            </a: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ENTRY POINT OF SIN IN YOUR LIVE</a:t>
            </a:r>
          </a:p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29 "If your right eye causes you to sin, pluck it out and cast it from you; for it is more profitable for you that one of your members perish, than for your whole body to be cast into hell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30 </a:t>
            </a:r>
            <a:r>
              <a:rPr lang="en-US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"And if your right hand causes you to sin, cut it off and cast it from you; for it is more profitable for you that one of your members perish, than for your whole body to be cast into hell</a:t>
            </a:r>
            <a:r>
              <a:rPr lang="en-US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5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This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is the hardest part in Jesus’ teaching.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have to burn the bridges between you and that sin.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have to let go some friends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have to let go some family members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have to take extreme measure from drifting back to that sin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have to let go some friends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have to let go some family members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have to take extreme measure from drifting back to that sin.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can no longer rationalize with your body.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Satan already knows your weaknesses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says that you have to let go that eye that’s getting you in trouble.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need to get weed off that foot that keeps walking toward sin.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Going to heaven must be your greatest ambition.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Fellowship with God must be the highest aim</a:t>
            </a: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There is no other way around it when your body refuses to listen to you.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Wage </a:t>
            </a: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mighty war with your body to bring it under the submission of God.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People have had to mutilate their body parts to save their live in case of accident of being bitten by poisonous animals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 </a:t>
            </a:r>
            <a:r>
              <a:rPr lang="en-US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am not suggesting you to take these extreme measures, but the pain of what you might have to do may be equivalent </a:t>
            </a:r>
            <a:r>
              <a:rPr lang="en-US" sz="48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 the plucking of the eyes in order to free yourself from sexual sin and access yourself for salvation.</a:t>
            </a:r>
          </a:p>
          <a:p>
            <a:pPr algn="just">
              <a:buNone/>
            </a:pP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Time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is not on my side to tell you what sexual did to David.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don’t have time to tell you where sexual fantasies lead Salomon.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Davis had another son named </a:t>
            </a:r>
            <a:r>
              <a:rPr lang="en-US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Amnon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who ended up raping his own sister because he could control himself.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CONCLUSION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 avoid having to take these extreme measures of mutilating your body, you have to be vigilant.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need to listen to the first hint of the Holy Spirit.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Avoid walking in those traps placed by the devil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Avoid those sexual sins of the mind.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Know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your weaknesses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Make it a prayer concern.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Avoid idle spiritual time. 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Busy yourself in prayer, bible reading, meditating, preaching by yourself.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Listen to sermon and good Christian music.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Rebuke the devil loudly</a:t>
            </a:r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Seek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accountability partners.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Punish yourself for every bent and every fall.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Get busy for God.</a:t>
            </a:r>
          </a:p>
          <a:p>
            <a:pPr lvl="0" algn="just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And never trust your strength with the sin of your weakness.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May God give you the strength to overcome sexual temptations.</a:t>
            </a:r>
          </a:p>
          <a:p>
            <a:pPr algn="r"/>
            <a:r>
              <a:rPr lang="en-US" sz="4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AMEN!</a:t>
            </a:r>
            <a:endParaRPr lang="en-US" sz="4400" b="1" dirty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3104</TotalTime>
  <Words>2173</Words>
  <Application>Microsoft Office PowerPoint</Application>
  <PresentationFormat>On-screen Show (4:3)</PresentationFormat>
  <Paragraphs>153</Paragraphs>
  <Slides>39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Office Theme</vt:lpstr>
      <vt:lpstr>CHRIST THE ROCK CONGREGATION SUNDAY NOVEMBER 20TH 2022  Sermon by Pastor  MARC E SIMEON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SUNDAY NOVEMBER 6TH 2022  Sermon by Pastor  MARC E SIMEON</dc:title>
  <dc:creator>MARC EDOUARD SIMEON</dc:creator>
  <cp:lastModifiedBy>MARC EDOUARD SIMEON</cp:lastModifiedBy>
  <cp:revision>9</cp:revision>
  <dcterms:created xsi:type="dcterms:W3CDTF">2022-11-04T00:47:37Z</dcterms:created>
  <dcterms:modified xsi:type="dcterms:W3CDTF">2022-11-19T23:34:53Z</dcterms:modified>
</cp:coreProperties>
</file>