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2"/>
  </p:notesMasterIdLst>
  <p:sldIdLst>
    <p:sldId id="256" r:id="rId2"/>
    <p:sldId id="257" r:id="rId3"/>
    <p:sldId id="796" r:id="rId4"/>
    <p:sldId id="929" r:id="rId5"/>
    <p:sldId id="930" r:id="rId6"/>
    <p:sldId id="931" r:id="rId7"/>
    <p:sldId id="932" r:id="rId8"/>
    <p:sldId id="633" r:id="rId9"/>
    <p:sldId id="635" r:id="rId10"/>
    <p:sldId id="640" r:id="rId11"/>
    <p:sldId id="848" r:id="rId12"/>
    <p:sldId id="783" r:id="rId13"/>
    <p:sldId id="933" r:id="rId14"/>
    <p:sldId id="934" r:id="rId15"/>
    <p:sldId id="936" r:id="rId16"/>
    <p:sldId id="405" r:id="rId17"/>
    <p:sldId id="935" r:id="rId18"/>
    <p:sldId id="937" r:id="rId19"/>
    <p:sldId id="938" r:id="rId20"/>
    <p:sldId id="939" r:id="rId21"/>
    <p:sldId id="411" r:id="rId22"/>
    <p:sldId id="733" r:id="rId23"/>
    <p:sldId id="651" r:id="rId24"/>
    <p:sldId id="859" r:id="rId25"/>
    <p:sldId id="940" r:id="rId26"/>
    <p:sldId id="945" r:id="rId27"/>
    <p:sldId id="941" r:id="rId28"/>
    <p:sldId id="946" r:id="rId29"/>
    <p:sldId id="948" r:id="rId30"/>
    <p:sldId id="950" r:id="rId31"/>
    <p:sldId id="951" r:id="rId32"/>
    <p:sldId id="657" r:id="rId33"/>
    <p:sldId id="734" r:id="rId34"/>
    <p:sldId id="732" r:id="rId35"/>
    <p:sldId id="952" r:id="rId36"/>
    <p:sldId id="953" r:id="rId37"/>
    <p:sldId id="954" r:id="rId38"/>
    <p:sldId id="603" r:id="rId39"/>
    <p:sldId id="501" r:id="rId40"/>
    <p:sldId id="471" r:id="rId41"/>
    <p:sldId id="284" r:id="rId42"/>
    <p:sldId id="844" r:id="rId43"/>
    <p:sldId id="435" r:id="rId44"/>
    <p:sldId id="502" r:id="rId45"/>
    <p:sldId id="662" r:id="rId46"/>
    <p:sldId id="955" r:id="rId47"/>
    <p:sldId id="956" r:id="rId48"/>
    <p:sldId id="957" r:id="rId49"/>
    <p:sldId id="503" r:id="rId50"/>
    <p:sldId id="295" r:id="rId51"/>
    <p:sldId id="1000" r:id="rId52"/>
    <p:sldId id="1001" r:id="rId53"/>
    <p:sldId id="1002" r:id="rId54"/>
    <p:sldId id="1003" r:id="rId55"/>
    <p:sldId id="1004" r:id="rId56"/>
    <p:sldId id="1005" r:id="rId57"/>
    <p:sldId id="1006" r:id="rId58"/>
    <p:sldId id="1007" r:id="rId59"/>
    <p:sldId id="1008" r:id="rId60"/>
    <p:sldId id="1009" r:id="rId61"/>
    <p:sldId id="1010" r:id="rId62"/>
    <p:sldId id="1011" r:id="rId63"/>
    <p:sldId id="1012" r:id="rId64"/>
    <p:sldId id="1013" r:id="rId65"/>
    <p:sldId id="1014" r:id="rId66"/>
    <p:sldId id="1015" r:id="rId67"/>
    <p:sldId id="1016" r:id="rId68"/>
    <p:sldId id="1017" r:id="rId69"/>
    <p:sldId id="1018" r:id="rId70"/>
    <p:sldId id="1019" r:id="rId71"/>
    <p:sldId id="1020" r:id="rId72"/>
    <p:sldId id="1021" r:id="rId73"/>
    <p:sldId id="1022" r:id="rId74"/>
    <p:sldId id="1023" r:id="rId75"/>
    <p:sldId id="1024" r:id="rId76"/>
    <p:sldId id="1025" r:id="rId77"/>
    <p:sldId id="1026" r:id="rId78"/>
    <p:sldId id="1027" r:id="rId79"/>
    <p:sldId id="1028" r:id="rId80"/>
    <p:sldId id="1029" r:id="rId81"/>
    <p:sldId id="1030" r:id="rId82"/>
    <p:sldId id="1031" r:id="rId83"/>
    <p:sldId id="1032" r:id="rId84"/>
    <p:sldId id="1033" r:id="rId85"/>
    <p:sldId id="1034" r:id="rId86"/>
    <p:sldId id="296" r:id="rId87"/>
    <p:sldId id="805" r:id="rId88"/>
    <p:sldId id="995" r:id="rId89"/>
    <p:sldId id="996" r:id="rId90"/>
    <p:sldId id="430" r:id="rId91"/>
    <p:sldId id="517" r:id="rId92"/>
    <p:sldId id="706" r:id="rId93"/>
    <p:sldId id="518" r:id="rId94"/>
    <p:sldId id="707" r:id="rId95"/>
    <p:sldId id="480" r:id="rId96"/>
    <p:sldId id="880" r:id="rId97"/>
    <p:sldId id="998" r:id="rId98"/>
    <p:sldId id="999" r:id="rId99"/>
    <p:sldId id="997" r:id="rId100"/>
    <p:sldId id="330"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66FF66"/>
    <a:srgbClr val="00FFCC"/>
    <a:srgbClr val="FDEDE7"/>
    <a:srgbClr val="00FF00"/>
    <a:srgbClr val="003300"/>
    <a:srgbClr val="660066"/>
    <a:srgbClr val="00D66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0" y="5835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11/4/2022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2EA2B2-DF40-466F-8F86-205C38D58604}" type="slidenum">
              <a:rPr lang="en-US" smtClean="0"/>
              <a:t>71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11/4/2022</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11/4/2022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11/4/2022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11/4/2022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11/4/2022</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11/4/2022</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11/4/2022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11/4/2022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11/4/2022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11/4/2022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11/4/2022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11/4/2022</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hyperlink" Target="http://www.fouyebible.com/bibla/bnN/kreyol/5/13"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www.fouyebible.com/bibla/bnN/kreyol/5/13"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www.fouyebible.com/bibla/bnN/kreyol/24/15"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p:spPr>
        <p:style>
          <a:lnRef idx="3">
            <a:schemeClr val="lt1"/>
          </a:lnRef>
          <a:fillRef idx="1">
            <a:schemeClr val="dk1"/>
          </a:fillRef>
          <a:effectRef idx="1">
            <a:schemeClr val="dk1"/>
          </a:effectRef>
          <a:fontRef idx="minor">
            <a:schemeClr val="lt1"/>
          </a:fontRef>
        </p:style>
        <p:txBody>
          <a:bodyPr>
            <a:normAutofit/>
          </a:bodyPr>
          <a:lstStyle/>
          <a:p>
            <a:pPr algn="ctr"/>
            <a:r>
              <a:rPr lang="en-US" sz="3600" b="1" dirty="0" smtClean="0">
                <a:solidFill>
                  <a:srgbClr val="FFFF00"/>
                </a:solidFill>
                <a:latin typeface="Cambria Math" pitchFamily="18" charset="0"/>
                <a:ea typeface="Cambria Math" pitchFamily="18" charset="0"/>
              </a:rPr>
              <a:t>Sunday,  </a:t>
            </a:r>
            <a:r>
              <a:rPr lang="en-US" sz="3600" b="1" dirty="0" smtClean="0">
                <a:solidFill>
                  <a:srgbClr val="FFFF00"/>
                </a:solidFill>
                <a:latin typeface="Cambria Math" pitchFamily="18" charset="0"/>
                <a:ea typeface="Cambria Math" pitchFamily="18" charset="0"/>
              </a:rPr>
              <a:t>NOVEMBER  </a:t>
            </a:r>
            <a:r>
              <a:rPr lang="en-US" sz="3600" b="1" dirty="0" smtClean="0">
                <a:solidFill>
                  <a:srgbClr val="FFFF00"/>
                </a:solidFill>
                <a:latin typeface="Cambria Math" pitchFamily="18" charset="0"/>
                <a:ea typeface="Cambria Math" pitchFamily="18" charset="0"/>
              </a:rPr>
              <a:t>6</a:t>
            </a:r>
            <a:r>
              <a:rPr lang="en-US" sz="3600" b="1" baseline="30000" dirty="0" smtClean="0">
                <a:solidFill>
                  <a:srgbClr val="FFFF00"/>
                </a:solidFill>
                <a:latin typeface="Cambria Math" pitchFamily="18" charset="0"/>
                <a:ea typeface="Cambria Math" pitchFamily="18" charset="0"/>
              </a:rPr>
              <a:t>TH</a:t>
            </a:r>
            <a:r>
              <a:rPr lang="en-US" sz="3600" b="1" dirty="0" smtClean="0">
                <a:solidFill>
                  <a:srgbClr val="FFFF00"/>
                </a:solidFill>
                <a:latin typeface="Cambria Math" pitchFamily="18" charset="0"/>
                <a:ea typeface="Cambria Math" pitchFamily="18" charset="0"/>
              </a:rPr>
              <a:t> </a:t>
            </a:r>
            <a:r>
              <a:rPr lang="en-US" sz="3600" b="1" dirty="0" smtClean="0">
                <a:solidFill>
                  <a:srgbClr val="FFFF00"/>
                </a:solidFill>
                <a:latin typeface="Cambria Math" pitchFamily="18" charset="0"/>
                <a:ea typeface="Cambria Math" pitchFamily="18" charset="0"/>
              </a:rPr>
              <a:t>  </a:t>
            </a:r>
            <a:r>
              <a:rPr lang="en-US" sz="3600" b="1" dirty="0" smtClean="0">
                <a:solidFill>
                  <a:srgbClr val="FFFF00"/>
                </a:solidFill>
                <a:latin typeface="Cambria Math" pitchFamily="18" charset="0"/>
                <a:ea typeface="Cambria Math" pitchFamily="18" charset="0"/>
              </a:rPr>
              <a:t>2022</a:t>
            </a:r>
          </a:p>
          <a:p>
            <a:pPr algn="ctr"/>
            <a:r>
              <a:rPr lang="en-US" sz="3600" b="1" dirty="0" smtClean="0">
                <a:solidFill>
                  <a:srgbClr val="FFFF00"/>
                </a:solidFill>
                <a:latin typeface="Copperplate Gothic Light" pitchFamily="34" charset="0"/>
              </a:rPr>
              <a:t>Lead by </a:t>
            </a:r>
          </a:p>
          <a:p>
            <a:pPr algn="ctr"/>
            <a:r>
              <a:rPr lang="en-US" sz="3600" b="1" dirty="0" smtClean="0">
                <a:solidFill>
                  <a:srgbClr val="FFFF00"/>
                </a:solidFill>
                <a:latin typeface="Copperplate Gothic Light" pitchFamily="34" charset="0"/>
              </a:rPr>
              <a:t>Rev. St Gerard </a:t>
            </a:r>
            <a:r>
              <a:rPr lang="en-US" sz="3600" b="1" dirty="0" err="1" smtClean="0">
                <a:solidFill>
                  <a:srgbClr val="FFFF00"/>
                </a:solidFill>
                <a:latin typeface="Copperplate Gothic Light" pitchFamily="34" charset="0"/>
              </a:rPr>
              <a:t>Charlestin</a:t>
            </a:r>
            <a:endParaRPr lang="en-US" sz="3600" b="1" dirty="0" smtClean="0">
              <a:solidFill>
                <a:srgbClr val="FFFF00"/>
              </a:solidFill>
              <a:latin typeface="Copperplate Gothic Light" pitchFamily="34" charset="0"/>
            </a:endParaRPr>
          </a:p>
          <a:p>
            <a:pPr algn="ctr"/>
            <a:endParaRPr lang="en-US" sz="4000" b="1" dirty="0" smtClean="0">
              <a:solidFill>
                <a:srgbClr val="FFFF00"/>
              </a:solidFill>
            </a:endParaRPr>
          </a:p>
          <a:p>
            <a:pPr algn="ctr"/>
            <a:endParaRPr lang="en-US" sz="4000" b="1" dirty="0" smtClean="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362200" y="0"/>
            <a:ext cx="6781800" cy="1569660"/>
          </a:xfrm>
          <a:prstGeom prst="rect">
            <a:avLst/>
          </a:prstGeom>
          <a:solidFill>
            <a:schemeClr val="tx1"/>
          </a:solidFill>
        </p:spPr>
        <p:txBody>
          <a:bodyPr wrap="square" rtlCol="0">
            <a:spAutoFit/>
          </a:bodyPr>
          <a:lstStyle/>
          <a:p>
            <a:pPr algn="ctr"/>
            <a:r>
              <a:rPr lang="en-US" sz="3200" dirty="0" smtClean="0">
                <a:solidFill>
                  <a:schemeClr val="bg1"/>
                </a:solidFill>
              </a:rPr>
              <a:t>BIENVENUE A TOUS!</a:t>
            </a:r>
            <a:br>
              <a:rPr lang="en-US" sz="3200" dirty="0" smtClean="0">
                <a:solidFill>
                  <a:schemeClr val="bg1"/>
                </a:solidFill>
              </a:rPr>
            </a:br>
            <a:r>
              <a:rPr lang="en-US" sz="3200" dirty="0" smtClean="0">
                <a:solidFill>
                  <a:schemeClr val="bg1"/>
                </a:solidFill>
              </a:rPr>
              <a:t>AUJOURD’HUI EST LE DIMANCHE </a:t>
            </a:r>
          </a:p>
          <a:p>
            <a:pPr algn="ctr"/>
            <a:r>
              <a:rPr lang="en-US" sz="3200" dirty="0" smtClean="0">
                <a:solidFill>
                  <a:schemeClr val="bg1"/>
                </a:solidFill>
              </a:rPr>
              <a:t>De la Sainte Scène</a:t>
            </a:r>
            <a:endParaRPr lang="en-US" sz="3200" dirty="0">
              <a:solidFill>
                <a:schemeClr val="bg1"/>
              </a:solidFill>
            </a:endParaRPr>
          </a:p>
        </p:txBody>
      </p:sp>
      <p:pic>
        <p:nvPicPr>
          <p:cNvPr id="6" name="Picture 5" descr="BIBLE 2 IMAGE.jpg"/>
          <p:cNvPicPr>
            <a:picLocks noChangeAspect="1"/>
          </p:cNvPicPr>
          <p:nvPr/>
        </p:nvPicPr>
        <p:blipFill>
          <a:blip r:embed="rId2"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3" cstate="print"/>
          <a:stretch>
            <a:fillRect/>
          </a:stretch>
        </p:blipFill>
        <p:spPr>
          <a:xfrm>
            <a:off x="0" y="50006"/>
            <a:ext cx="2400300" cy="150018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smtClean="0">
                <a:solidFill>
                  <a:schemeClr val="bg1"/>
                </a:solidFill>
              </a:rPr>
              <a:t>BIENVENUE A TOUS!</a:t>
            </a:r>
            <a:r>
              <a:rPr lang="en-US" sz="3600" dirty="0" smtClean="0">
                <a:solidFill>
                  <a:srgbClr val="FF0000"/>
                </a:solidFill>
              </a:rPr>
              <a:t/>
            </a:r>
            <a:br>
              <a:rPr lang="en-US" sz="3600" dirty="0" smtClean="0">
                <a:solidFill>
                  <a:srgbClr val="FF0000"/>
                </a:solidFill>
              </a:rPr>
            </a:br>
            <a:r>
              <a:rPr lang="en-US" sz="3600" dirty="0" smtClean="0">
                <a:solidFill>
                  <a:schemeClr val="bg2">
                    <a:lumMod val="10000"/>
                  </a:schemeClr>
                </a:solidFill>
              </a:rPr>
              <a:t>AUJOURD’HUI EST LE DIMANCHE </a:t>
            </a:r>
          </a:p>
          <a:p>
            <a:pPr algn="ctr"/>
            <a:r>
              <a:rPr lang="en-US" sz="3600" dirty="0" smtClean="0">
                <a:solidFill>
                  <a:schemeClr val="accent6">
                    <a:lumMod val="50000"/>
                  </a:schemeClr>
                </a:solidFill>
              </a:rPr>
              <a:t>De la Sainte </a:t>
            </a:r>
            <a:r>
              <a:rPr lang="en-US" sz="3600" dirty="0" err="1" smtClean="0">
                <a:solidFill>
                  <a:schemeClr val="accent6">
                    <a:lumMod val="50000"/>
                  </a:schemeClr>
                </a:solidFill>
              </a:rPr>
              <a:t>Cène</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smtClean="0">
                <a:solidFill>
                  <a:schemeClr val="bg1"/>
                </a:solidFill>
              </a:rPr>
              <a:t>NOVEMBER 6</a:t>
            </a:r>
            <a:r>
              <a:rPr lang="en-US" b="1" baseline="30000" dirty="0" smtClean="0">
                <a:solidFill>
                  <a:schemeClr val="bg1"/>
                </a:solidFill>
              </a:rPr>
              <a:t>TH</a:t>
            </a:r>
            <a:r>
              <a:rPr lang="en-US" b="1" dirty="0" smtClean="0">
                <a:solidFill>
                  <a:schemeClr val="bg1"/>
                </a:solidFill>
              </a:rPr>
              <a:t> </a:t>
            </a:r>
            <a:r>
              <a:rPr lang="en-US" b="1" dirty="0" smtClean="0">
                <a:solidFill>
                  <a:schemeClr val="bg1"/>
                </a:solidFill>
              </a:rPr>
              <a:t>2022</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encrypted-tbn3.gstatic.com/images?q=tbn:ANd9GcSm48wUbjUh8RWxD05YN-pUuvTqbdJmhdHhx9uR5KeDVigAxY-1"/>
          <p:cNvPicPr/>
          <p:nvPr/>
        </p:nvPicPr>
        <p:blipFill>
          <a:blip r:embed="rId2"/>
          <a:srcRect/>
          <a:stretch>
            <a:fillRect/>
          </a:stretch>
        </p:blipFill>
        <p:spPr bwMode="auto">
          <a:xfrm>
            <a:off x="0" y="0"/>
            <a:ext cx="9144000" cy="7010400"/>
          </a:xfrm>
          <a:prstGeom prst="rect">
            <a:avLst/>
          </a:prstGeom>
          <a:noFill/>
          <a:ln w="9525">
            <a:noFill/>
            <a:miter lim="800000"/>
            <a:headEnd/>
            <a:tailEnd/>
          </a:ln>
        </p:spPr>
      </p:pic>
      <p:sp>
        <p:nvSpPr>
          <p:cNvPr id="3" name="Content Placeholder 2"/>
          <p:cNvSpPr>
            <a:spLocks noGrp="1"/>
          </p:cNvSpPr>
          <p:nvPr>
            <p:ph sz="quarter" idx="1"/>
          </p:nvPr>
        </p:nvSpPr>
        <p:spPr>
          <a:xfrm>
            <a:off x="0" y="0"/>
            <a:ext cx="9144000" cy="6858000"/>
          </a:xfrm>
        </p:spPr>
        <p:txBody>
          <a:bodyPr/>
          <a:lstStyle/>
          <a:p>
            <a:pPr algn="ctr">
              <a:buNone/>
            </a:pPr>
            <a:r>
              <a:rPr lang="fr-FR" sz="4400" b="1" dirty="0" smtClean="0">
                <a:solidFill>
                  <a:srgbClr val="002060"/>
                </a:solidFill>
              </a:rPr>
              <a:t>Kache </a:t>
            </a:r>
            <a:r>
              <a:rPr lang="fr-FR" sz="4400" b="1" dirty="0" err="1" smtClean="0">
                <a:solidFill>
                  <a:srgbClr val="002060"/>
                </a:solidFill>
              </a:rPr>
              <a:t>mwen</a:t>
            </a:r>
            <a:r>
              <a:rPr lang="fr-FR" sz="4400" b="1" dirty="0" smtClean="0">
                <a:solidFill>
                  <a:srgbClr val="002060"/>
                </a:solidFill>
              </a:rPr>
              <a:t> </a:t>
            </a:r>
            <a:r>
              <a:rPr lang="fr-FR" sz="4400" b="1" dirty="0" err="1" smtClean="0">
                <a:solidFill>
                  <a:srgbClr val="002060"/>
                </a:solidFill>
              </a:rPr>
              <a:t>anba</a:t>
            </a:r>
            <a:r>
              <a:rPr lang="fr-FR" sz="4400" b="1" dirty="0" smtClean="0">
                <a:solidFill>
                  <a:srgbClr val="002060"/>
                </a:solidFill>
              </a:rPr>
              <a:t> </a:t>
            </a:r>
            <a:r>
              <a:rPr lang="fr-FR" sz="4400" b="1" dirty="0" err="1" smtClean="0">
                <a:solidFill>
                  <a:srgbClr val="002060"/>
                </a:solidFill>
              </a:rPr>
              <a:t>zel</a:t>
            </a:r>
            <a:r>
              <a:rPr lang="fr-FR" sz="4400" b="1" dirty="0" smtClean="0">
                <a:solidFill>
                  <a:srgbClr val="002060"/>
                </a:solidFill>
              </a:rPr>
              <a:t> Ou</a:t>
            </a:r>
            <a:endParaRPr lang="en-US" sz="4400" dirty="0" smtClean="0">
              <a:solidFill>
                <a:srgbClr val="002060"/>
              </a:solidFill>
            </a:endParaRPr>
          </a:p>
          <a:p>
            <a:pPr algn="ctr">
              <a:buNone/>
            </a:pPr>
            <a:r>
              <a:rPr lang="fr-FR" sz="4400" b="1" dirty="0" err="1" smtClean="0">
                <a:solidFill>
                  <a:srgbClr val="002060"/>
                </a:solidFill>
              </a:rPr>
              <a:t>Kouvri</a:t>
            </a:r>
            <a:r>
              <a:rPr lang="fr-FR" sz="4400" b="1" dirty="0" smtClean="0">
                <a:solidFill>
                  <a:srgbClr val="002060"/>
                </a:solidFill>
              </a:rPr>
              <a:t> </a:t>
            </a:r>
            <a:r>
              <a:rPr lang="fr-FR" sz="4400" b="1" dirty="0" err="1" smtClean="0">
                <a:solidFill>
                  <a:srgbClr val="002060"/>
                </a:solidFill>
              </a:rPr>
              <a:t>mwen</a:t>
            </a:r>
            <a:r>
              <a:rPr lang="fr-FR" sz="4400" b="1" dirty="0" smtClean="0">
                <a:solidFill>
                  <a:srgbClr val="002060"/>
                </a:solidFill>
              </a:rPr>
              <a:t> </a:t>
            </a:r>
            <a:r>
              <a:rPr lang="fr-FR" sz="4400" b="1" dirty="0" err="1" smtClean="0">
                <a:solidFill>
                  <a:srgbClr val="002060"/>
                </a:solidFill>
              </a:rPr>
              <a:t>avek</a:t>
            </a:r>
            <a:r>
              <a:rPr lang="fr-FR" sz="4400" b="1" dirty="0" smtClean="0">
                <a:solidFill>
                  <a:srgbClr val="002060"/>
                </a:solidFill>
              </a:rPr>
              <a:t> min puissant ou</a:t>
            </a:r>
            <a:endParaRPr lang="en-US" sz="4400" b="1" dirty="0" smtClean="0">
              <a:solidFill>
                <a:srgbClr val="002060"/>
              </a:solidFill>
            </a:endParaRPr>
          </a:p>
          <a:p>
            <a:pPr algn="ctr">
              <a:buNone/>
            </a:pPr>
            <a:r>
              <a:rPr lang="fr-FR" sz="4400" dirty="0" smtClean="0">
                <a:solidFill>
                  <a:schemeClr val="bg1"/>
                </a:solidFill>
              </a:rPr>
              <a:t> </a:t>
            </a:r>
            <a:endParaRPr lang="en-US" sz="4400" dirty="0" smtClean="0">
              <a:solidFill>
                <a:schemeClr val="bg1"/>
              </a:solidFill>
            </a:endParaRPr>
          </a:p>
          <a:p>
            <a:pPr algn="ctr">
              <a:buNone/>
            </a:pP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vag</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yo</a:t>
            </a:r>
            <a:r>
              <a:rPr lang="fr-FR" sz="4400" b="1" dirty="0" smtClean="0">
                <a:latin typeface="Arial Unicode MS" pitchFamily="34" charset="-128"/>
                <a:ea typeface="Arial Unicode MS" pitchFamily="34" charset="-128"/>
                <a:cs typeface="Arial Unicode MS" pitchFamily="34" charset="-128"/>
              </a:rPr>
              <a:t> monte </a:t>
            </a:r>
            <a:r>
              <a:rPr lang="fr-FR" sz="4400" b="1" dirty="0" err="1" smtClean="0">
                <a:latin typeface="Arial Unicode MS" pitchFamily="34" charset="-128"/>
                <a:ea typeface="Arial Unicode MS" pitchFamily="34" charset="-128"/>
                <a:cs typeface="Arial Unicode MS" pitchFamily="34" charset="-128"/>
              </a:rPr>
              <a:t>lorag</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gwonde</a:t>
            </a:r>
            <a:r>
              <a:rPr lang="fr-FR" sz="4400" b="1" dirty="0" smtClean="0">
                <a:latin typeface="Arial Unicode MS" pitchFamily="34" charset="-128"/>
                <a:ea typeface="Arial Unicode MS" pitchFamily="34" charset="-128"/>
                <a:cs typeface="Arial Unicode MS" pitchFamily="34" charset="-128"/>
              </a:rPr>
              <a:t> (2x)</a:t>
            </a:r>
            <a:endParaRPr lang="en-US" sz="4400" b="1" dirty="0" smtClean="0">
              <a:latin typeface="Arial Unicode MS" pitchFamily="34" charset="-128"/>
              <a:ea typeface="Arial Unicode MS" pitchFamily="34" charset="-128"/>
              <a:cs typeface="Arial Unicode MS" pitchFamily="34" charset="-128"/>
            </a:endParaRPr>
          </a:p>
          <a:p>
            <a:pPr algn="ctr"/>
            <a:r>
              <a:rPr lang="fr-FR" sz="4400" b="1" dirty="0" err="1" smtClean="0">
                <a:latin typeface="Arial Unicode MS" pitchFamily="34" charset="-128"/>
                <a:ea typeface="Arial Unicode MS" pitchFamily="34" charset="-128"/>
                <a:cs typeface="Arial Unicode MS" pitchFamily="34" charset="-128"/>
              </a:rPr>
              <a:t>Oua</a:t>
            </a:r>
            <a:r>
              <a:rPr lang="fr-FR" sz="4400" b="1" dirty="0" smtClean="0">
                <a:latin typeface="Arial Unicode MS" pitchFamily="34" charset="-128"/>
                <a:ea typeface="Arial Unicode MS" pitchFamily="34" charset="-128"/>
                <a:cs typeface="Arial Unicode MS" pitchFamily="34" charset="-128"/>
              </a:rPr>
              <a:t> monte </a:t>
            </a:r>
            <a:r>
              <a:rPr lang="fr-FR" sz="4400" b="1" dirty="0" err="1" smtClean="0">
                <a:latin typeface="Arial Unicode MS" pitchFamily="34" charset="-128"/>
                <a:ea typeface="Arial Unicode MS" pitchFamily="34" charset="-128"/>
                <a:cs typeface="Arial Unicode MS" pitchFamily="34" charset="-128"/>
              </a:rPr>
              <a:t>avè’m</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anlè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byen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ro</a:t>
            </a:r>
            <a:endParaRPr lang="en-US" sz="4400" b="1" dirty="0" smtClean="0">
              <a:latin typeface="Arial Unicode MS" pitchFamily="34" charset="-128"/>
              <a:ea typeface="Arial Unicode MS" pitchFamily="34" charset="-128"/>
              <a:cs typeface="Arial Unicode MS" pitchFamily="34" charset="-128"/>
            </a:endParaRPr>
          </a:p>
          <a:p>
            <a:pPr algn="ctr">
              <a:buNone/>
            </a:pPr>
            <a:r>
              <a:rPr lang="en-US" sz="4400" b="1" dirty="0" smtClean="0">
                <a:latin typeface="Arial Unicode MS" pitchFamily="34" charset="-128"/>
                <a:ea typeface="Arial Unicode MS" pitchFamily="34" charset="-128"/>
                <a:cs typeface="Arial Unicode MS" pitchFamily="34" charset="-128"/>
              </a:rPr>
              <a:t>Papa gin control </a:t>
            </a:r>
            <a:r>
              <a:rPr lang="en-US" sz="4400" b="1" dirty="0" err="1" smtClean="0">
                <a:latin typeface="Arial Unicode MS" pitchFamily="34" charset="-128"/>
                <a:ea typeface="Arial Unicode MS" pitchFamily="34" charset="-128"/>
                <a:cs typeface="Arial Unicode MS" pitchFamily="34" charset="-128"/>
              </a:rPr>
              <a:t>sou</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tanpèt</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yo</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Map</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ret</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trankil</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konnin</a:t>
            </a:r>
            <a:r>
              <a:rPr lang="fr-FR" sz="4400" b="1" dirty="0" smtClean="0">
                <a:latin typeface="Arial Unicode MS" pitchFamily="34" charset="-128"/>
                <a:ea typeface="Arial Unicode MS" pitchFamily="34" charset="-128"/>
                <a:cs typeface="Arial Unicode MS" pitchFamily="34" charset="-128"/>
              </a:rPr>
              <a:t> Ou an </a:t>
            </a:r>
            <a:r>
              <a:rPr lang="fr-FR" sz="4400" b="1" dirty="0" err="1" smtClean="0">
                <a:latin typeface="Arial Unicode MS" pitchFamily="34" charset="-128"/>
                <a:ea typeface="Arial Unicode MS" pitchFamily="34" charset="-128"/>
                <a:cs typeface="Arial Unicode MS" pitchFamily="34" charset="-128"/>
              </a:rPr>
              <a:t>chaj</a:t>
            </a:r>
            <a:r>
              <a:rPr lang="fr-FR" sz="4400" b="1" dirty="0" smtClean="0">
                <a:latin typeface="Arial Unicode MS" pitchFamily="34" charset="-128"/>
                <a:ea typeface="Arial Unicode MS" pitchFamily="34" charset="-128"/>
                <a:cs typeface="Arial Unicode MS" pitchFamily="34" charset="-128"/>
              </a:rPr>
              <a:t> (2x</a:t>
            </a:r>
            <a:r>
              <a:rPr lang="fr-FR" sz="4400" b="1" dirty="0" smtClean="0"/>
              <a:t>)</a:t>
            </a:r>
            <a:endParaRPr lang="en-US" sz="4400" b="1"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encrypted-tbn3.gstatic.com/images?q=tbn:ANd9GcSm48wUbjUh8RWxD05YN-pUuvTqbdJmhdHhx9uR5KeDVigAxY-1"/>
          <p:cNvPicPr/>
          <p:nvPr/>
        </p:nvPicPr>
        <p:blipFill>
          <a:blip r:embed="rId2"/>
          <a:srcRect/>
          <a:stretch>
            <a:fillRect/>
          </a:stretch>
        </p:blipFill>
        <p:spPr bwMode="auto">
          <a:xfrm>
            <a:off x="0" y="0"/>
            <a:ext cx="9144000" cy="7010400"/>
          </a:xfrm>
          <a:prstGeom prst="rect">
            <a:avLst/>
          </a:prstGeom>
          <a:noFill/>
          <a:ln w="9525">
            <a:noFill/>
            <a:miter lim="800000"/>
            <a:headEnd/>
            <a:tailEnd/>
          </a:ln>
        </p:spPr>
      </p:pic>
      <p:sp>
        <p:nvSpPr>
          <p:cNvPr id="3" name="Content Placeholder 2"/>
          <p:cNvSpPr>
            <a:spLocks noGrp="1"/>
          </p:cNvSpPr>
          <p:nvPr>
            <p:ph sz="quarter" idx="1"/>
          </p:nvPr>
        </p:nvSpPr>
        <p:spPr>
          <a:xfrm>
            <a:off x="0" y="0"/>
            <a:ext cx="9144000" cy="6858000"/>
          </a:xfrm>
        </p:spPr>
        <p:txBody>
          <a:bodyPr/>
          <a:lstStyle/>
          <a:p>
            <a:pPr algn="ctr">
              <a:buNone/>
            </a:pPr>
            <a:r>
              <a:rPr lang="en-US" sz="3600" b="1" dirty="0" smtClean="0">
                <a:solidFill>
                  <a:schemeClr val="tx1">
                    <a:lumMod val="85000"/>
                    <a:lumOff val="15000"/>
                  </a:schemeClr>
                </a:solidFill>
              </a:rPr>
              <a:t>Hide me now Under Your wings.</a:t>
            </a:r>
            <a:br>
              <a:rPr lang="en-US" sz="3600" b="1" dirty="0" smtClean="0">
                <a:solidFill>
                  <a:schemeClr val="tx1">
                    <a:lumMod val="85000"/>
                    <a:lumOff val="15000"/>
                  </a:schemeClr>
                </a:solidFill>
              </a:rPr>
            </a:br>
            <a:r>
              <a:rPr lang="en-US" sz="3600" b="1" dirty="0" smtClean="0">
                <a:solidFill>
                  <a:schemeClr val="tx1">
                    <a:lumMod val="85000"/>
                    <a:lumOff val="15000"/>
                  </a:schemeClr>
                </a:solidFill>
              </a:rPr>
              <a:t>Cover me Within Your mighty hand. (2x2)</a:t>
            </a:r>
          </a:p>
          <a:p>
            <a:pPr algn="ctr">
              <a:buNone/>
            </a:pPr>
            <a:r>
              <a:rPr lang="en-US" sz="3600" b="1" dirty="0" smtClean="0">
                <a:solidFill>
                  <a:schemeClr val="tx1">
                    <a:lumMod val="85000"/>
                    <a:lumOff val="15000"/>
                  </a:schemeClr>
                </a:solidFill>
              </a:rPr>
              <a:t/>
            </a:r>
            <a:br>
              <a:rPr lang="en-US" sz="3600" b="1" dirty="0" smtClean="0">
                <a:solidFill>
                  <a:schemeClr val="tx1">
                    <a:lumMod val="85000"/>
                    <a:lumOff val="15000"/>
                  </a:schemeClr>
                </a:solidFill>
              </a:rPr>
            </a:br>
            <a:r>
              <a:rPr lang="en-US" sz="3600" b="1" dirty="0" smtClean="0">
                <a:latin typeface="Arial Unicode MS" pitchFamily="34" charset="-128"/>
                <a:ea typeface="Arial Unicode MS" pitchFamily="34" charset="-128"/>
                <a:cs typeface="Arial Unicode MS" pitchFamily="34" charset="-128"/>
              </a:rPr>
              <a:t>When the oceans rise and thunders roar</a:t>
            </a:r>
            <a:br>
              <a:rPr lang="en-US" sz="3600" b="1" dirty="0" smtClean="0">
                <a:latin typeface="Arial Unicode MS" pitchFamily="34" charset="-128"/>
                <a:ea typeface="Arial Unicode MS" pitchFamily="34" charset="-128"/>
                <a:cs typeface="Arial Unicode MS" pitchFamily="34" charset="-128"/>
              </a:rPr>
            </a:br>
            <a:r>
              <a:rPr lang="en-US" sz="3600" b="1" dirty="0" smtClean="0">
                <a:latin typeface="Arial Unicode MS" pitchFamily="34" charset="-128"/>
                <a:ea typeface="Arial Unicode MS" pitchFamily="34" charset="-128"/>
                <a:cs typeface="Arial Unicode MS" pitchFamily="34" charset="-128"/>
              </a:rPr>
              <a:t>I will soar with You above the storm</a:t>
            </a:r>
            <a:br>
              <a:rPr lang="en-US" sz="3600" b="1" dirty="0" smtClean="0">
                <a:latin typeface="Arial Unicode MS" pitchFamily="34" charset="-128"/>
                <a:ea typeface="Arial Unicode MS" pitchFamily="34" charset="-128"/>
                <a:cs typeface="Arial Unicode MS" pitchFamily="34" charset="-128"/>
              </a:rPr>
            </a:br>
            <a:r>
              <a:rPr lang="en-US" sz="3600" b="1" dirty="0" smtClean="0">
                <a:latin typeface="Arial Unicode MS" pitchFamily="34" charset="-128"/>
                <a:ea typeface="Arial Unicode MS" pitchFamily="34" charset="-128"/>
                <a:cs typeface="Arial Unicode MS" pitchFamily="34" charset="-128"/>
              </a:rPr>
              <a:t>Father you are King over the flood</a:t>
            </a:r>
            <a:br>
              <a:rPr lang="en-US" sz="3600" b="1" dirty="0" smtClean="0">
                <a:latin typeface="Arial Unicode MS" pitchFamily="34" charset="-128"/>
                <a:ea typeface="Arial Unicode MS" pitchFamily="34" charset="-128"/>
                <a:cs typeface="Arial Unicode MS" pitchFamily="34" charset="-128"/>
              </a:rPr>
            </a:br>
            <a:r>
              <a:rPr lang="en-US" sz="3600" b="1" dirty="0" smtClean="0">
                <a:latin typeface="Arial Unicode MS" pitchFamily="34" charset="-128"/>
                <a:ea typeface="Arial Unicode MS" pitchFamily="34" charset="-128"/>
                <a:cs typeface="Arial Unicode MS" pitchFamily="34" charset="-128"/>
              </a:rPr>
              <a:t>I will be still and know You are God</a:t>
            </a:r>
          </a:p>
          <a:p>
            <a:pPr algn="ctr">
              <a:buNone/>
            </a:pPr>
            <a:r>
              <a:rPr lang="en-US" sz="3600" b="1" dirty="0" smtClean="0">
                <a:latin typeface="Arial Unicode MS" pitchFamily="34" charset="-128"/>
                <a:ea typeface="Arial Unicode MS" pitchFamily="34" charset="-128"/>
                <a:cs typeface="Arial Unicode MS" pitchFamily="34" charset="-128"/>
              </a:rPr>
              <a:t>I will be still and know You are God</a:t>
            </a:r>
          </a:p>
          <a:p>
            <a:pPr algn="ctr">
              <a:buNone/>
            </a:pPr>
            <a:r>
              <a:rPr lang="en-US" sz="3600" b="1" dirty="0" smtClean="0">
                <a:latin typeface="Arial Unicode MS" pitchFamily="34" charset="-128"/>
                <a:ea typeface="Arial Unicode MS" pitchFamily="34" charset="-128"/>
                <a:cs typeface="Arial Unicode MS" pitchFamily="34" charset="-128"/>
              </a:rPr>
              <a:t>Find rest my soul In Christ alone.</a:t>
            </a:r>
            <a:br>
              <a:rPr lang="en-US" sz="3600" b="1" dirty="0" smtClean="0">
                <a:latin typeface="Arial Unicode MS" pitchFamily="34" charset="-128"/>
                <a:ea typeface="Arial Unicode MS" pitchFamily="34" charset="-128"/>
                <a:cs typeface="Arial Unicode MS" pitchFamily="34" charset="-128"/>
              </a:rPr>
            </a:br>
            <a:r>
              <a:rPr lang="en-US" sz="3600" b="1" dirty="0" smtClean="0">
                <a:latin typeface="Arial Unicode MS" pitchFamily="34" charset="-128"/>
                <a:ea typeface="Arial Unicode MS" pitchFamily="34" charset="-128"/>
                <a:cs typeface="Arial Unicode MS" pitchFamily="34" charset="-128"/>
              </a:rPr>
              <a:t>Know His power In quietness and trust. </a:t>
            </a:r>
            <a:r>
              <a:rPr lang="fr-FR" sz="3600" b="1" dirty="0" smtClean="0">
                <a:latin typeface="Arial Unicode MS" pitchFamily="34" charset="-128"/>
                <a:ea typeface="Arial Unicode MS" pitchFamily="34" charset="-128"/>
                <a:cs typeface="Arial Unicode MS" pitchFamily="34" charset="-128"/>
              </a:rPr>
              <a:t>(2x2)</a:t>
            </a:r>
            <a:endParaRPr lang="en-US" sz="3600" b="1" dirty="0" smtClean="0">
              <a:latin typeface="Arial Unicode MS" pitchFamily="34" charset="-128"/>
              <a:ea typeface="Arial Unicode MS" pitchFamily="34" charset="-128"/>
              <a:cs typeface="Arial Unicode MS" pitchFamily="34" charset="-128"/>
            </a:endParaRPr>
          </a:p>
          <a:p>
            <a:endParaRPr lang="en-US"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lstStyle/>
          <a:p>
            <a:pPr algn="ctr">
              <a:buNone/>
            </a:pPr>
            <a:r>
              <a:rPr lang="fr-FR" sz="4400" b="1" dirty="0" smtClean="0"/>
              <a:t>Nan bonté li, </a:t>
            </a:r>
            <a:r>
              <a:rPr lang="fr-FR" sz="4400" b="1" dirty="0" err="1" smtClean="0"/>
              <a:t>Jézu</a:t>
            </a:r>
            <a:r>
              <a:rPr lang="fr-FR" sz="4400" b="1" dirty="0" smtClean="0"/>
              <a:t> vi-ni </a:t>
            </a:r>
            <a:br>
              <a:rPr lang="fr-FR" sz="4400" b="1" dirty="0" smtClean="0"/>
            </a:br>
            <a:r>
              <a:rPr lang="fr-FR" sz="4400" b="1" dirty="0" smtClean="0"/>
              <a:t>pou </a:t>
            </a:r>
            <a:r>
              <a:rPr lang="fr-FR" sz="4400" b="1" dirty="0" err="1" smtClean="0"/>
              <a:t>rachté</a:t>
            </a:r>
            <a:r>
              <a:rPr lang="fr-FR" sz="4400" b="1" dirty="0" smtClean="0"/>
              <a:t> </a:t>
            </a:r>
            <a:r>
              <a:rPr lang="fr-FR" sz="4400" b="1" dirty="0" err="1" smtClean="0"/>
              <a:t>nanm</a:t>
            </a:r>
            <a:r>
              <a:rPr lang="fr-FR" sz="4400" b="1" dirty="0" smtClean="0"/>
              <a:t> </a:t>
            </a:r>
            <a:r>
              <a:rPr lang="fr-FR" sz="4400" b="1" dirty="0" err="1" smtClean="0"/>
              <a:t>mouin</a:t>
            </a:r>
            <a:r>
              <a:rPr lang="fr-FR" sz="4400" b="1" dirty="0" smtClean="0"/>
              <a:t> </a:t>
            </a:r>
            <a:r>
              <a:rPr lang="fr-FR" sz="4400" b="1" dirty="0" err="1" smtClean="0"/>
              <a:t>pa</a:t>
            </a:r>
            <a:r>
              <a:rPr lang="fr-FR" sz="4400" b="1" dirty="0" smtClean="0"/>
              <a:t> la gras; </a:t>
            </a:r>
            <a:br>
              <a:rPr lang="fr-FR" sz="4400" b="1" dirty="0" smtClean="0"/>
            </a:br>
            <a:r>
              <a:rPr lang="fr-FR" sz="4400" b="1" dirty="0" smtClean="0"/>
              <a:t>Nan </a:t>
            </a:r>
            <a:r>
              <a:rPr lang="fr-FR" sz="4400" b="1" dirty="0" err="1" smtClean="0"/>
              <a:t>bafon</a:t>
            </a:r>
            <a:r>
              <a:rPr lang="fr-FR" sz="4400" b="1" dirty="0" smtClean="0"/>
              <a:t> péché </a:t>
            </a:r>
            <a:r>
              <a:rPr lang="fr-FR" sz="4400" b="1" dirty="0" err="1" smtClean="0"/>
              <a:t>ak</a:t>
            </a:r>
            <a:r>
              <a:rPr lang="fr-FR" sz="4400" b="1" dirty="0" smtClean="0"/>
              <a:t> la </a:t>
            </a:r>
            <a:r>
              <a:rPr lang="fr-FR" sz="4400" b="1" dirty="0" err="1" smtClean="0"/>
              <a:t>ront</a:t>
            </a:r>
            <a:r>
              <a:rPr lang="fr-FR" sz="4400" b="1" dirty="0" smtClean="0"/>
              <a:t> </a:t>
            </a:r>
            <a:br>
              <a:rPr lang="fr-FR" sz="4400" b="1" dirty="0" smtClean="0"/>
            </a:br>
            <a:r>
              <a:rPr lang="fr-FR" sz="4400" b="1" dirty="0" err="1" smtClean="0"/>
              <a:t>Konpasion</a:t>
            </a:r>
            <a:r>
              <a:rPr lang="fr-FR" sz="4400" b="1" dirty="0" smtClean="0"/>
              <a:t>-l </a:t>
            </a:r>
            <a:r>
              <a:rPr lang="fr-FR" sz="4400" b="1" dirty="0" err="1" smtClean="0"/>
              <a:t>lévémouin</a:t>
            </a:r>
            <a:r>
              <a:rPr lang="fr-FR" sz="4400" b="1" dirty="0" smtClean="0"/>
              <a:t>. </a:t>
            </a:r>
            <a:br>
              <a:rPr lang="fr-FR" sz="4400" b="1" dirty="0" smtClean="0"/>
            </a:br>
            <a:r>
              <a:rPr lang="fr-FR" sz="4400" b="1" dirty="0" err="1" smtClean="0">
                <a:solidFill>
                  <a:srgbClr val="92D050"/>
                </a:solidFill>
              </a:rPr>
              <a:t>Kè</a:t>
            </a:r>
            <a:r>
              <a:rPr lang="fr-FR" sz="4400" b="1" dirty="0" smtClean="0">
                <a:solidFill>
                  <a:srgbClr val="92D050"/>
                </a:solidFill>
              </a:rPr>
              <a:t>: </a:t>
            </a:r>
            <a:r>
              <a:rPr lang="fr-FR" sz="4400" b="1" dirty="0" smtClean="0">
                <a:solidFill>
                  <a:srgbClr val="C00000"/>
                </a:solidFill>
              </a:rPr>
              <a:t/>
            </a:r>
            <a:br>
              <a:rPr lang="fr-FR" sz="4400" b="1" dirty="0" smtClean="0">
                <a:solidFill>
                  <a:srgbClr val="C00000"/>
                </a:solidFill>
              </a:rPr>
            </a:br>
            <a:r>
              <a:rPr lang="fr-FR" sz="4400" b="1" dirty="0" smtClean="0">
                <a:solidFill>
                  <a:srgbClr val="C00000"/>
                </a:solidFill>
              </a:rPr>
              <a:t>Nan </a:t>
            </a:r>
            <a:r>
              <a:rPr lang="fr-FR" sz="4400" b="1" dirty="0" err="1" smtClean="0">
                <a:solidFill>
                  <a:srgbClr val="C00000"/>
                </a:solidFill>
              </a:rPr>
              <a:t>tè</a:t>
            </a:r>
            <a:r>
              <a:rPr lang="fr-FR" sz="4400" b="1" dirty="0" smtClean="0">
                <a:solidFill>
                  <a:srgbClr val="C00000"/>
                </a:solidFill>
              </a:rPr>
              <a:t> </a:t>
            </a:r>
            <a:r>
              <a:rPr lang="fr-FR" sz="4400" b="1" dirty="0" err="1" smtClean="0">
                <a:solidFill>
                  <a:srgbClr val="C00000"/>
                </a:solidFill>
              </a:rPr>
              <a:t>danjé</a:t>
            </a:r>
            <a:r>
              <a:rPr lang="fr-FR" sz="4400" b="1" dirty="0" smtClean="0">
                <a:solidFill>
                  <a:srgbClr val="C00000"/>
                </a:solidFill>
              </a:rPr>
              <a:t> li </a:t>
            </a:r>
            <a:r>
              <a:rPr lang="fr-FR" sz="4400" b="1" dirty="0" err="1" smtClean="0">
                <a:solidFill>
                  <a:srgbClr val="C00000"/>
                </a:solidFill>
              </a:rPr>
              <a:t>soutni</a:t>
            </a:r>
            <a:r>
              <a:rPr lang="fr-FR" sz="4400" b="1" dirty="0" smtClean="0">
                <a:solidFill>
                  <a:srgbClr val="C00000"/>
                </a:solidFill>
              </a:rPr>
              <a:t> </a:t>
            </a:r>
            <a:r>
              <a:rPr lang="fr-FR" sz="4400" b="1" dirty="0" err="1" smtClean="0">
                <a:solidFill>
                  <a:srgbClr val="C00000"/>
                </a:solidFill>
              </a:rPr>
              <a:t>mouin</a:t>
            </a:r>
            <a:r>
              <a:rPr lang="fr-FR" sz="4400" b="1" dirty="0" smtClean="0">
                <a:solidFill>
                  <a:srgbClr val="C00000"/>
                </a:solidFill>
              </a:rPr>
              <a:t>, </a:t>
            </a:r>
            <a:br>
              <a:rPr lang="fr-FR" sz="4400" b="1" dirty="0" smtClean="0">
                <a:solidFill>
                  <a:srgbClr val="C00000"/>
                </a:solidFill>
              </a:rPr>
            </a:br>
            <a:r>
              <a:rPr lang="fr-FR" sz="4400" b="1" dirty="0" err="1" smtClean="0">
                <a:solidFill>
                  <a:srgbClr val="C00000"/>
                </a:solidFill>
              </a:rPr>
              <a:t>Ak</a:t>
            </a:r>
            <a:r>
              <a:rPr lang="fr-FR" sz="4400" b="1" dirty="0" smtClean="0">
                <a:solidFill>
                  <a:srgbClr val="C00000"/>
                </a:solidFill>
              </a:rPr>
              <a:t> min </a:t>
            </a:r>
            <a:r>
              <a:rPr lang="fr-FR" sz="4400" b="1" dirty="0" err="1" smtClean="0">
                <a:solidFill>
                  <a:srgbClr val="C00000"/>
                </a:solidFill>
              </a:rPr>
              <a:t>byen</a:t>
            </a:r>
            <a:r>
              <a:rPr lang="fr-FR" sz="4400" b="1" dirty="0" smtClean="0">
                <a:solidFill>
                  <a:srgbClr val="C00000"/>
                </a:solidFill>
              </a:rPr>
              <a:t> </a:t>
            </a:r>
            <a:r>
              <a:rPr lang="fr-FR" sz="4400" b="1" dirty="0" err="1" smtClean="0">
                <a:solidFill>
                  <a:srgbClr val="C00000"/>
                </a:solidFill>
              </a:rPr>
              <a:t>dous</a:t>
            </a:r>
            <a:r>
              <a:rPr lang="fr-FR" sz="4400" b="1" dirty="0" smtClean="0">
                <a:solidFill>
                  <a:srgbClr val="C00000"/>
                </a:solidFill>
              </a:rPr>
              <a:t> li </a:t>
            </a:r>
            <a:r>
              <a:rPr lang="fr-FR" sz="4400" b="1" dirty="0" err="1" smtClean="0">
                <a:solidFill>
                  <a:srgbClr val="C00000"/>
                </a:solidFill>
              </a:rPr>
              <a:t>lévé</a:t>
            </a:r>
            <a:r>
              <a:rPr lang="fr-FR" sz="4400" b="1" dirty="0" smtClean="0">
                <a:solidFill>
                  <a:srgbClr val="C00000"/>
                </a:solidFill>
              </a:rPr>
              <a:t> </a:t>
            </a:r>
            <a:r>
              <a:rPr lang="fr-FR" sz="4400" b="1" dirty="0" err="1" smtClean="0">
                <a:solidFill>
                  <a:srgbClr val="C00000"/>
                </a:solidFill>
              </a:rPr>
              <a:t>mouin</a:t>
            </a:r>
            <a:r>
              <a:rPr lang="fr-FR" sz="4400" b="1" dirty="0" smtClean="0">
                <a:solidFill>
                  <a:srgbClr val="C00000"/>
                </a:solidFill>
              </a:rPr>
              <a:t> </a:t>
            </a:r>
            <a:br>
              <a:rPr lang="fr-FR" sz="4400" b="1" dirty="0" smtClean="0">
                <a:solidFill>
                  <a:srgbClr val="C00000"/>
                </a:solidFill>
              </a:rPr>
            </a:br>
            <a:r>
              <a:rPr lang="fr-FR" sz="4400" b="1" dirty="0" err="1" smtClean="0">
                <a:solidFill>
                  <a:srgbClr val="C00000"/>
                </a:solidFill>
              </a:rPr>
              <a:t>Sòt</a:t>
            </a:r>
            <a:r>
              <a:rPr lang="fr-FR" sz="4400" b="1" dirty="0" smtClean="0">
                <a:solidFill>
                  <a:srgbClr val="C00000"/>
                </a:solidFill>
              </a:rPr>
              <a:t> nan </a:t>
            </a:r>
            <a:r>
              <a:rPr lang="fr-FR" sz="4400" b="1" dirty="0" err="1" smtClean="0">
                <a:solidFill>
                  <a:srgbClr val="C00000"/>
                </a:solidFill>
              </a:rPr>
              <a:t>nouasè</a:t>
            </a:r>
            <a:r>
              <a:rPr lang="fr-FR" sz="4400" b="1" dirty="0" smtClean="0">
                <a:solidFill>
                  <a:srgbClr val="C00000"/>
                </a:solidFill>
              </a:rPr>
              <a:t>, </a:t>
            </a:r>
            <a:r>
              <a:rPr lang="fr-FR" sz="4400" b="1" dirty="0" err="1" smtClean="0">
                <a:solidFill>
                  <a:srgbClr val="C00000"/>
                </a:solidFill>
              </a:rPr>
              <a:t>vi-n</a:t>
            </a:r>
            <a:r>
              <a:rPr lang="fr-FR" sz="4400" b="1" dirty="0" smtClean="0">
                <a:solidFill>
                  <a:srgbClr val="C00000"/>
                </a:solidFill>
              </a:rPr>
              <a:t> nan </a:t>
            </a:r>
            <a:r>
              <a:rPr lang="fr-FR" sz="4400" b="1" dirty="0" err="1" smtClean="0">
                <a:solidFill>
                  <a:srgbClr val="C00000"/>
                </a:solidFill>
              </a:rPr>
              <a:t>lumiè</a:t>
            </a:r>
            <a:r>
              <a:rPr lang="fr-FR" sz="4400" b="1" dirty="0" smtClean="0">
                <a:solidFill>
                  <a:srgbClr val="C00000"/>
                </a:solidFill>
              </a:rPr>
              <a:t>, </a:t>
            </a:r>
            <a:br>
              <a:rPr lang="fr-FR" sz="4400" b="1" dirty="0" smtClean="0">
                <a:solidFill>
                  <a:srgbClr val="C00000"/>
                </a:solidFill>
              </a:rPr>
            </a:br>
            <a:r>
              <a:rPr lang="fr-FR" sz="4400" b="1" dirty="0" err="1" smtClean="0">
                <a:solidFill>
                  <a:srgbClr val="C00000"/>
                </a:solidFill>
              </a:rPr>
              <a:t>Map</a:t>
            </a:r>
            <a:r>
              <a:rPr lang="fr-FR" sz="4400" b="1" dirty="0" smtClean="0">
                <a:solidFill>
                  <a:srgbClr val="C00000"/>
                </a:solidFill>
              </a:rPr>
              <a:t> adoré-l, li </a:t>
            </a:r>
            <a:r>
              <a:rPr lang="fr-FR" sz="4400" b="1" dirty="0" err="1" smtClean="0">
                <a:solidFill>
                  <a:srgbClr val="C00000"/>
                </a:solidFill>
              </a:rPr>
              <a:t>lévé</a:t>
            </a:r>
            <a:r>
              <a:rPr lang="fr-FR" sz="4400" b="1" dirty="0" smtClean="0">
                <a:solidFill>
                  <a:srgbClr val="C00000"/>
                </a:solidFill>
              </a:rPr>
              <a:t> </a:t>
            </a:r>
            <a:r>
              <a:rPr lang="fr-FR" sz="4400" b="1" dirty="0" err="1" smtClean="0">
                <a:solidFill>
                  <a:srgbClr val="C00000"/>
                </a:solidFill>
              </a:rPr>
              <a:t>mouin</a:t>
            </a:r>
            <a:r>
              <a:rPr lang="fr-FR" sz="4400" b="1" dirty="0" smtClean="0">
                <a:solidFill>
                  <a:srgbClr val="C00000"/>
                </a:solidFill>
              </a:rPr>
              <a:t>.</a:t>
            </a:r>
            <a:endParaRPr lang="en-US" sz="4400" b="1" dirty="0" smtClean="0">
              <a:solidFill>
                <a:srgbClr val="C00000"/>
              </a:solidFill>
            </a:endParaRP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55000" lnSpcReduction="20000"/>
          </a:bodyPr>
          <a:lstStyle/>
          <a:p>
            <a:pPr algn="ctr">
              <a:buNone/>
            </a:pPr>
            <a:r>
              <a:rPr lang="fr-FR" sz="4400" b="1" dirty="0" smtClean="0">
                <a:solidFill>
                  <a:schemeClr val="accent1">
                    <a:lumMod val="50000"/>
                  </a:schemeClr>
                </a:solidFill>
                <a:latin typeface="Arial Black" pitchFamily="34" charset="0"/>
              </a:rPr>
              <a:t>Non Ou </a:t>
            </a:r>
            <a:r>
              <a:rPr lang="fr-FR" sz="4400" b="1" dirty="0" err="1" smtClean="0">
                <a:solidFill>
                  <a:schemeClr val="accent1">
                    <a:lumMod val="50000"/>
                  </a:schemeClr>
                </a:solidFill>
                <a:latin typeface="Arial Black" pitchFamily="34" charset="0"/>
              </a:rPr>
              <a:t>dign</a:t>
            </a:r>
            <a:r>
              <a:rPr lang="fr-FR" sz="4400" b="1" dirty="0" smtClean="0">
                <a:solidFill>
                  <a:schemeClr val="accent1">
                    <a:lumMod val="50000"/>
                  </a:schemeClr>
                </a:solidFill>
                <a:latin typeface="Arial Black" pitchFamily="34" charset="0"/>
              </a:rPr>
              <a:t> e sin</a:t>
            </a:r>
            <a:endParaRPr lang="en-US" sz="4400" dirty="0" smtClean="0">
              <a:solidFill>
                <a:schemeClr val="accent1">
                  <a:lumMod val="50000"/>
                </a:schemeClr>
              </a:solidFill>
              <a:latin typeface="Arial Black" pitchFamily="34" charset="0"/>
            </a:endParaRPr>
          </a:p>
          <a:p>
            <a:pPr algn="ctr">
              <a:buNone/>
            </a:pPr>
            <a:r>
              <a:rPr lang="fr-FR" sz="4400" dirty="0" err="1" smtClean="0">
                <a:solidFill>
                  <a:schemeClr val="accent1">
                    <a:lumMod val="50000"/>
                  </a:schemeClr>
                </a:solidFill>
                <a:latin typeface="Arial Black" pitchFamily="34" charset="0"/>
              </a:rPr>
              <a:t>Jezu</a:t>
            </a:r>
            <a:r>
              <a:rPr lang="fr-FR" sz="4400" dirty="0" smtClean="0">
                <a:solidFill>
                  <a:schemeClr val="accent1">
                    <a:lumMod val="50000"/>
                  </a:schemeClr>
                </a:solidFill>
                <a:latin typeface="Arial Black" pitchFamily="34" charset="0"/>
              </a:rPr>
              <a:t> Agno </a:t>
            </a:r>
            <a:r>
              <a:rPr lang="fr-FR" sz="4400" dirty="0" err="1" smtClean="0">
                <a:solidFill>
                  <a:schemeClr val="accent1">
                    <a:lumMod val="50000"/>
                  </a:schemeClr>
                </a:solidFill>
                <a:latin typeface="Arial Black" pitchFamily="34" charset="0"/>
              </a:rPr>
              <a:t>BonDieu</a:t>
            </a:r>
            <a:r>
              <a:rPr lang="fr-FR" sz="4400" dirty="0" smtClean="0">
                <a:solidFill>
                  <a:schemeClr val="accent1">
                    <a:lumMod val="50000"/>
                  </a:schemeClr>
                </a:solidFill>
                <a:latin typeface="Arial Black" pitchFamily="34" charset="0"/>
              </a:rPr>
              <a:t> (2x)</a:t>
            </a:r>
            <a:endParaRPr lang="en-US" sz="4400" dirty="0" smtClean="0">
              <a:solidFill>
                <a:schemeClr val="accent1">
                  <a:lumMod val="50000"/>
                </a:schemeClr>
              </a:solidFill>
              <a:latin typeface="Arial Black" pitchFamily="34" charset="0"/>
            </a:endParaRPr>
          </a:p>
          <a:p>
            <a:pPr algn="ctr">
              <a:buNone/>
            </a:pPr>
            <a:r>
              <a:rPr lang="fr-FR" sz="4400" dirty="0" smtClean="0">
                <a:latin typeface="Arial Black" pitchFamily="34" charset="0"/>
              </a:rPr>
              <a:t>1</a:t>
            </a:r>
            <a:endParaRPr lang="en-US" sz="4400" dirty="0" smtClean="0">
              <a:latin typeface="Arial Black" pitchFamily="34" charset="0"/>
            </a:endParaRPr>
          </a:p>
          <a:p>
            <a:pPr algn="ctr">
              <a:buNone/>
            </a:pPr>
            <a:r>
              <a:rPr lang="fr-FR" sz="4400" dirty="0" smtClean="0">
                <a:latin typeface="Arial Black" pitchFamily="34" charset="0"/>
              </a:rPr>
              <a:t>Ou se </a:t>
            </a:r>
            <a:r>
              <a:rPr lang="fr-FR" sz="4400" dirty="0" err="1" smtClean="0">
                <a:latin typeface="Arial Black" pitchFamily="34" charset="0"/>
              </a:rPr>
              <a:t>fos</a:t>
            </a:r>
            <a:r>
              <a:rPr lang="fr-FR" sz="4400" dirty="0" smtClean="0">
                <a:latin typeface="Arial Black" pitchFamily="34" charset="0"/>
              </a:rPr>
              <a:t> </a:t>
            </a:r>
            <a:r>
              <a:rPr lang="fr-FR" sz="4400" dirty="0" err="1" smtClean="0">
                <a:latin typeface="Arial Black" pitchFamily="34" charset="0"/>
              </a:rPr>
              <a:t>mwen</a:t>
            </a:r>
            <a:r>
              <a:rPr lang="fr-FR" sz="4400" dirty="0" smtClean="0">
                <a:latin typeface="Arial Black" pitchFamily="34" charset="0"/>
              </a:rPr>
              <a:t> le </a:t>
            </a:r>
            <a:r>
              <a:rPr lang="fr-FR" sz="4400" dirty="0" err="1" smtClean="0">
                <a:latin typeface="Arial Black" pitchFamily="34" charset="0"/>
              </a:rPr>
              <a:t>ke</a:t>
            </a:r>
            <a:r>
              <a:rPr lang="fr-FR" sz="4400" dirty="0" smtClean="0">
                <a:latin typeface="Arial Black" pitchFamily="34" charset="0"/>
              </a:rPr>
              <a:t>-m </a:t>
            </a:r>
            <a:r>
              <a:rPr lang="fr-FR" sz="4400" dirty="0" err="1" smtClean="0">
                <a:latin typeface="Arial Black" pitchFamily="34" charset="0"/>
              </a:rPr>
              <a:t>kase</a:t>
            </a:r>
            <a:endParaRPr lang="en-US" sz="4400" dirty="0" smtClean="0">
              <a:latin typeface="Arial Black" pitchFamily="34" charset="0"/>
            </a:endParaRPr>
          </a:p>
          <a:p>
            <a:pPr algn="ctr">
              <a:buNone/>
            </a:pPr>
            <a:r>
              <a:rPr lang="fr-FR" sz="4400" dirty="0" smtClean="0">
                <a:latin typeface="Arial Black" pitchFamily="34" charset="0"/>
              </a:rPr>
              <a:t>Ou se </a:t>
            </a:r>
            <a:r>
              <a:rPr lang="fr-FR" sz="4400" dirty="0" err="1" smtClean="0">
                <a:latin typeface="Arial Black" pitchFamily="34" charset="0"/>
              </a:rPr>
              <a:t>trezo</a:t>
            </a:r>
            <a:r>
              <a:rPr lang="fr-FR" sz="4400" dirty="0" smtClean="0">
                <a:latin typeface="Arial Black" pitchFamily="34" charset="0"/>
              </a:rPr>
              <a:t> </a:t>
            </a:r>
            <a:r>
              <a:rPr lang="fr-FR" sz="4400" dirty="0" err="1" smtClean="0">
                <a:latin typeface="Arial Black" pitchFamily="34" charset="0"/>
              </a:rPr>
              <a:t>ke</a:t>
            </a:r>
            <a:r>
              <a:rPr lang="fr-FR" sz="4400" dirty="0" smtClean="0">
                <a:latin typeface="Arial Black" pitchFamily="34" charset="0"/>
              </a:rPr>
              <a:t> </a:t>
            </a:r>
            <a:r>
              <a:rPr lang="fr-FR" sz="4400" dirty="0" err="1" smtClean="0">
                <a:latin typeface="Arial Black" pitchFamily="34" charset="0"/>
              </a:rPr>
              <a:t>map</a:t>
            </a:r>
            <a:r>
              <a:rPr lang="fr-FR" sz="4400" dirty="0" smtClean="0">
                <a:latin typeface="Arial Black" pitchFamily="34" charset="0"/>
              </a:rPr>
              <a:t> </a:t>
            </a:r>
            <a:r>
              <a:rPr lang="fr-FR" sz="4400" dirty="0" err="1" smtClean="0">
                <a:latin typeface="Arial Black" pitchFamily="34" charset="0"/>
              </a:rPr>
              <a:t>chache</a:t>
            </a:r>
            <a:endParaRPr lang="en-US" sz="4400" dirty="0" smtClean="0">
              <a:latin typeface="Arial Black" pitchFamily="34" charset="0"/>
            </a:endParaRPr>
          </a:p>
          <a:p>
            <a:pPr algn="ctr">
              <a:buNone/>
            </a:pPr>
            <a:r>
              <a:rPr lang="fr-FR" sz="4400" dirty="0" smtClean="0">
                <a:latin typeface="Arial Black" pitchFamily="34" charset="0"/>
              </a:rPr>
              <a:t>Ou se tout pou </a:t>
            </a:r>
            <a:r>
              <a:rPr lang="fr-FR" sz="4400" dirty="0" err="1" smtClean="0">
                <a:latin typeface="Arial Black" pitchFamily="34" charset="0"/>
              </a:rPr>
              <a:t>mwen</a:t>
            </a:r>
            <a:endParaRPr lang="en-US" sz="4400" dirty="0" smtClean="0">
              <a:latin typeface="Arial Black" pitchFamily="34" charset="0"/>
            </a:endParaRPr>
          </a:p>
          <a:p>
            <a:pPr algn="ctr">
              <a:buNone/>
            </a:pPr>
            <a:r>
              <a:rPr lang="fr-FR" sz="4400" dirty="0" err="1" smtClean="0">
                <a:latin typeface="Arial Black" pitchFamily="34" charset="0"/>
              </a:rPr>
              <a:t>Mwen</a:t>
            </a:r>
            <a:r>
              <a:rPr lang="fr-FR" sz="4400" dirty="0" smtClean="0">
                <a:latin typeface="Arial Black" pitchFamily="34" charset="0"/>
              </a:rPr>
              <a:t> te </a:t>
            </a:r>
            <a:r>
              <a:rPr lang="fr-FR" sz="4400" dirty="0" err="1" smtClean="0">
                <a:latin typeface="Arial Black" pitchFamily="34" charset="0"/>
              </a:rPr>
              <a:t>joinn</a:t>
            </a:r>
            <a:r>
              <a:rPr lang="fr-FR" sz="4400" dirty="0" smtClean="0">
                <a:latin typeface="Arial Black" pitchFamily="34" charset="0"/>
              </a:rPr>
              <a:t> gnon </a:t>
            </a:r>
            <a:r>
              <a:rPr lang="fr-FR" sz="4400" dirty="0" err="1" smtClean="0">
                <a:latin typeface="Arial Black" pitchFamily="34" charset="0"/>
              </a:rPr>
              <a:t>kado</a:t>
            </a:r>
            <a:r>
              <a:rPr lang="fr-FR" sz="4400" dirty="0" smtClean="0">
                <a:latin typeface="Arial Black" pitchFamily="34" charset="0"/>
              </a:rPr>
              <a:t> </a:t>
            </a:r>
            <a:r>
              <a:rPr lang="fr-FR" sz="4400" dirty="0" err="1" smtClean="0">
                <a:latin typeface="Arial Black" pitchFamily="34" charset="0"/>
              </a:rPr>
              <a:t>precie</a:t>
            </a:r>
            <a:endParaRPr lang="en-US" sz="4400" dirty="0" smtClean="0">
              <a:latin typeface="Arial Black" pitchFamily="34" charset="0"/>
            </a:endParaRPr>
          </a:p>
          <a:p>
            <a:pPr algn="ctr">
              <a:buNone/>
            </a:pPr>
            <a:r>
              <a:rPr lang="fr-FR" sz="4400" dirty="0" err="1" smtClean="0">
                <a:latin typeface="Arial Black" pitchFamily="34" charset="0"/>
              </a:rPr>
              <a:t>Si-m</a:t>
            </a:r>
            <a:r>
              <a:rPr lang="fr-FR" sz="4400" dirty="0" smtClean="0">
                <a:latin typeface="Arial Black" pitchFamily="34" charset="0"/>
              </a:rPr>
              <a:t> </a:t>
            </a:r>
            <a:r>
              <a:rPr lang="fr-FR" sz="4400" dirty="0" err="1" smtClean="0">
                <a:latin typeface="Arial Black" pitchFamily="34" charset="0"/>
              </a:rPr>
              <a:t>kite</a:t>
            </a:r>
            <a:r>
              <a:rPr lang="fr-FR" sz="4400" dirty="0" smtClean="0">
                <a:latin typeface="Arial Black" pitchFamily="34" charset="0"/>
              </a:rPr>
              <a:t> Ou </a:t>
            </a:r>
            <a:r>
              <a:rPr lang="fr-FR" sz="4400" dirty="0" err="1" smtClean="0">
                <a:latin typeface="Arial Black" pitchFamily="34" charset="0"/>
              </a:rPr>
              <a:t>map</a:t>
            </a:r>
            <a:r>
              <a:rPr lang="fr-FR" sz="4400" dirty="0" smtClean="0">
                <a:latin typeface="Arial Black" pitchFamily="34" charset="0"/>
              </a:rPr>
              <a:t> </a:t>
            </a:r>
            <a:r>
              <a:rPr lang="fr-FR" sz="4400" dirty="0" err="1" smtClean="0">
                <a:latin typeface="Arial Black" pitchFamily="34" charset="0"/>
              </a:rPr>
              <a:t>egare</a:t>
            </a:r>
            <a:endParaRPr lang="en-US" sz="4400" dirty="0" smtClean="0">
              <a:latin typeface="Arial Black" pitchFamily="34" charset="0"/>
            </a:endParaRPr>
          </a:p>
          <a:p>
            <a:pPr algn="ctr">
              <a:buNone/>
            </a:pPr>
            <a:r>
              <a:rPr lang="fr-FR" sz="4400" dirty="0" smtClean="0">
                <a:latin typeface="Arial Black" pitchFamily="34" charset="0"/>
              </a:rPr>
              <a:t>Ou se tout pou </a:t>
            </a:r>
            <a:r>
              <a:rPr lang="fr-FR" sz="4400" dirty="0" err="1" smtClean="0">
                <a:latin typeface="Arial Black" pitchFamily="34" charset="0"/>
              </a:rPr>
              <a:t>mwen</a:t>
            </a:r>
            <a:endParaRPr lang="en-US" sz="4400" dirty="0" smtClean="0">
              <a:latin typeface="Arial Black" pitchFamily="34" charset="0"/>
            </a:endParaRPr>
          </a:p>
          <a:p>
            <a:pPr algn="ctr">
              <a:buNone/>
            </a:pPr>
            <a:r>
              <a:rPr lang="fr-FR" sz="4400" dirty="0" smtClean="0">
                <a:latin typeface="Arial Black" pitchFamily="34" charset="0"/>
              </a:rPr>
              <a:t>2</a:t>
            </a:r>
            <a:endParaRPr lang="en-US" sz="4400" dirty="0" smtClean="0">
              <a:latin typeface="Arial Black" pitchFamily="34" charset="0"/>
            </a:endParaRPr>
          </a:p>
          <a:p>
            <a:pPr algn="ctr">
              <a:buNone/>
            </a:pPr>
            <a:r>
              <a:rPr lang="fr-FR" sz="4400" dirty="0" smtClean="0">
                <a:solidFill>
                  <a:srgbClr val="C00000"/>
                </a:solidFill>
                <a:latin typeface="Arial Black" pitchFamily="34" charset="0"/>
              </a:rPr>
              <a:t>Ou </a:t>
            </a:r>
            <a:r>
              <a:rPr lang="fr-FR" sz="4400" dirty="0" err="1" smtClean="0">
                <a:solidFill>
                  <a:srgbClr val="C00000"/>
                </a:solidFill>
                <a:latin typeface="Arial Black" pitchFamily="34" charset="0"/>
              </a:rPr>
              <a:t>pran</a:t>
            </a:r>
            <a:r>
              <a:rPr lang="fr-FR" sz="4400" dirty="0" smtClean="0">
                <a:solidFill>
                  <a:srgbClr val="C00000"/>
                </a:solidFill>
                <a:latin typeface="Arial Black" pitchFamily="34" charset="0"/>
              </a:rPr>
              <a:t> </a:t>
            </a:r>
            <a:r>
              <a:rPr lang="fr-FR" sz="4400" dirty="0" err="1" smtClean="0">
                <a:solidFill>
                  <a:srgbClr val="C00000"/>
                </a:solidFill>
                <a:latin typeface="Arial Black" pitchFamily="34" charset="0"/>
              </a:rPr>
              <a:t>tou</a:t>
            </a:r>
            <a:r>
              <a:rPr lang="fr-FR" sz="4400" dirty="0" smtClean="0">
                <a:solidFill>
                  <a:srgbClr val="C00000"/>
                </a:solidFill>
                <a:latin typeface="Arial Black" pitchFamily="34" charset="0"/>
              </a:rPr>
              <a:t> </a:t>
            </a:r>
            <a:r>
              <a:rPr lang="fr-FR" sz="4400" dirty="0" err="1" smtClean="0">
                <a:solidFill>
                  <a:srgbClr val="C00000"/>
                </a:solidFill>
                <a:latin typeface="Arial Black" pitchFamily="34" charset="0"/>
              </a:rPr>
              <a:t>ront</a:t>
            </a:r>
            <a:r>
              <a:rPr lang="fr-FR" sz="4400" dirty="0" smtClean="0">
                <a:solidFill>
                  <a:srgbClr val="C00000"/>
                </a:solidFill>
                <a:latin typeface="Arial Black" pitchFamily="34" charset="0"/>
              </a:rPr>
              <a:t> </a:t>
            </a:r>
            <a:r>
              <a:rPr lang="fr-FR" sz="4400" dirty="0" err="1" smtClean="0">
                <a:solidFill>
                  <a:srgbClr val="C00000"/>
                </a:solidFill>
                <a:latin typeface="Arial Black" pitchFamily="34" charset="0"/>
              </a:rPr>
              <a:t>mwen</a:t>
            </a:r>
            <a:r>
              <a:rPr lang="fr-FR" sz="4400" dirty="0" smtClean="0">
                <a:solidFill>
                  <a:srgbClr val="C00000"/>
                </a:solidFill>
                <a:latin typeface="Arial Black" pitchFamily="34" charset="0"/>
              </a:rPr>
              <a:t> </a:t>
            </a:r>
            <a:r>
              <a:rPr lang="fr-FR" sz="4400" dirty="0" err="1" smtClean="0">
                <a:solidFill>
                  <a:srgbClr val="C00000"/>
                </a:solidFill>
                <a:latin typeface="Arial Black" pitchFamily="34" charset="0"/>
              </a:rPr>
              <a:t>ak</a:t>
            </a:r>
            <a:r>
              <a:rPr lang="fr-FR" sz="4400" dirty="0" smtClean="0">
                <a:solidFill>
                  <a:srgbClr val="C00000"/>
                </a:solidFill>
                <a:latin typeface="Arial Black" pitchFamily="34" charset="0"/>
              </a:rPr>
              <a:t> </a:t>
            </a:r>
            <a:r>
              <a:rPr lang="fr-FR" sz="4400" dirty="0" err="1" smtClean="0">
                <a:solidFill>
                  <a:srgbClr val="C00000"/>
                </a:solidFill>
                <a:latin typeface="Arial Black" pitchFamily="34" charset="0"/>
              </a:rPr>
              <a:t>peche</a:t>
            </a:r>
            <a:r>
              <a:rPr lang="fr-FR" sz="4400" dirty="0" smtClean="0">
                <a:solidFill>
                  <a:srgbClr val="C00000"/>
                </a:solidFill>
                <a:latin typeface="Arial Black" pitchFamily="34" charset="0"/>
              </a:rPr>
              <a:t>-m,</a:t>
            </a:r>
            <a:endParaRPr lang="en-US" sz="4400" dirty="0" smtClean="0">
              <a:solidFill>
                <a:srgbClr val="C00000"/>
              </a:solidFill>
              <a:latin typeface="Arial Black" pitchFamily="34" charset="0"/>
            </a:endParaRPr>
          </a:p>
          <a:p>
            <a:pPr algn="ctr">
              <a:buNone/>
            </a:pPr>
            <a:r>
              <a:rPr lang="fr-FR" sz="4400" dirty="0" smtClean="0">
                <a:solidFill>
                  <a:srgbClr val="C00000"/>
                </a:solidFill>
                <a:latin typeface="Arial Black" pitchFamily="34" charset="0"/>
              </a:rPr>
              <a:t>Le-m prie ou </a:t>
            </a:r>
            <a:r>
              <a:rPr lang="fr-FR" sz="4400" dirty="0" err="1" smtClean="0">
                <a:solidFill>
                  <a:srgbClr val="C00000"/>
                </a:solidFill>
                <a:latin typeface="Arial Black" pitchFamily="34" charset="0"/>
              </a:rPr>
              <a:t>toujou</a:t>
            </a:r>
            <a:r>
              <a:rPr lang="fr-FR" sz="4400" dirty="0" smtClean="0">
                <a:solidFill>
                  <a:srgbClr val="C00000"/>
                </a:solidFill>
                <a:latin typeface="Arial Black" pitchFamily="34" charset="0"/>
              </a:rPr>
              <a:t> </a:t>
            </a:r>
            <a:r>
              <a:rPr lang="fr-FR" sz="4400" dirty="0" err="1" smtClean="0">
                <a:solidFill>
                  <a:srgbClr val="C00000"/>
                </a:solidFill>
                <a:latin typeface="Arial Black" pitchFamily="34" charset="0"/>
              </a:rPr>
              <a:t>tande-m</a:t>
            </a:r>
            <a:endParaRPr lang="en-US" sz="4400" dirty="0" smtClean="0">
              <a:solidFill>
                <a:srgbClr val="C00000"/>
              </a:solidFill>
              <a:latin typeface="Arial Black" pitchFamily="34" charset="0"/>
            </a:endParaRPr>
          </a:p>
          <a:p>
            <a:pPr algn="ctr">
              <a:buNone/>
            </a:pPr>
            <a:r>
              <a:rPr lang="fr-FR" sz="4400" dirty="0" smtClean="0">
                <a:solidFill>
                  <a:srgbClr val="C00000"/>
                </a:solidFill>
                <a:latin typeface="Arial Black" pitchFamily="34" charset="0"/>
              </a:rPr>
              <a:t>Ou se tout pou </a:t>
            </a:r>
            <a:r>
              <a:rPr lang="fr-FR" sz="4400" dirty="0" err="1" smtClean="0">
                <a:solidFill>
                  <a:srgbClr val="C00000"/>
                </a:solidFill>
                <a:latin typeface="Arial Black" pitchFamily="34" charset="0"/>
              </a:rPr>
              <a:t>mwen</a:t>
            </a:r>
            <a:endParaRPr lang="en-US" sz="4400" dirty="0" smtClean="0">
              <a:solidFill>
                <a:srgbClr val="C00000"/>
              </a:solidFill>
              <a:latin typeface="Arial Black" pitchFamily="34" charset="0"/>
            </a:endParaRPr>
          </a:p>
          <a:p>
            <a:pPr algn="ctr">
              <a:buNone/>
            </a:pPr>
            <a:r>
              <a:rPr lang="fr-FR" sz="4400" dirty="0" smtClean="0">
                <a:solidFill>
                  <a:srgbClr val="C00000"/>
                </a:solidFill>
                <a:latin typeface="Arial Black" pitchFamily="34" charset="0"/>
              </a:rPr>
              <a:t>Le </a:t>
            </a:r>
            <a:r>
              <a:rPr lang="fr-FR" sz="4400" dirty="0" err="1" smtClean="0">
                <a:solidFill>
                  <a:srgbClr val="C00000"/>
                </a:solidFill>
                <a:latin typeface="Arial Black" pitchFamily="34" charset="0"/>
              </a:rPr>
              <a:t>mwen</a:t>
            </a:r>
            <a:r>
              <a:rPr lang="fr-FR" sz="4400" dirty="0" smtClean="0">
                <a:solidFill>
                  <a:srgbClr val="C00000"/>
                </a:solidFill>
                <a:latin typeface="Arial Black" pitchFamily="34" charset="0"/>
              </a:rPr>
              <a:t> tombe Ou </a:t>
            </a:r>
            <a:r>
              <a:rPr lang="fr-FR" sz="4400" dirty="0" err="1" smtClean="0">
                <a:solidFill>
                  <a:srgbClr val="C00000"/>
                </a:solidFill>
                <a:latin typeface="Arial Black" pitchFamily="34" charset="0"/>
              </a:rPr>
              <a:t>ranmase</a:t>
            </a:r>
            <a:r>
              <a:rPr lang="fr-FR" sz="4400" dirty="0" smtClean="0">
                <a:solidFill>
                  <a:srgbClr val="C00000"/>
                </a:solidFill>
                <a:latin typeface="Arial Black" pitchFamily="34" charset="0"/>
              </a:rPr>
              <a:t>-m,</a:t>
            </a:r>
            <a:endParaRPr lang="en-US" sz="4400" dirty="0" smtClean="0">
              <a:solidFill>
                <a:srgbClr val="C00000"/>
              </a:solidFill>
              <a:latin typeface="Arial Black" pitchFamily="34" charset="0"/>
            </a:endParaRPr>
          </a:p>
          <a:p>
            <a:pPr algn="ctr">
              <a:buNone/>
            </a:pPr>
            <a:r>
              <a:rPr lang="fr-FR" sz="4400" dirty="0" smtClean="0">
                <a:solidFill>
                  <a:srgbClr val="C00000"/>
                </a:solidFill>
                <a:latin typeface="Arial Black" pitchFamily="34" charset="0"/>
              </a:rPr>
              <a:t>Le-m </a:t>
            </a:r>
            <a:r>
              <a:rPr lang="fr-FR" sz="4400" dirty="0" err="1" smtClean="0">
                <a:solidFill>
                  <a:srgbClr val="C00000"/>
                </a:solidFill>
                <a:latin typeface="Arial Black" pitchFamily="34" charset="0"/>
              </a:rPr>
              <a:t>poukont</a:t>
            </a:r>
            <a:r>
              <a:rPr lang="fr-FR" sz="4400" dirty="0" smtClean="0">
                <a:solidFill>
                  <a:srgbClr val="C00000"/>
                </a:solidFill>
                <a:latin typeface="Arial Black" pitchFamily="34" charset="0"/>
              </a:rPr>
              <a:t> </a:t>
            </a:r>
            <a:r>
              <a:rPr lang="fr-FR" sz="4400" dirty="0" err="1" smtClean="0">
                <a:solidFill>
                  <a:srgbClr val="C00000"/>
                </a:solidFill>
                <a:latin typeface="Arial Black" pitchFamily="34" charset="0"/>
              </a:rPr>
              <a:t>mwen</a:t>
            </a:r>
            <a:endParaRPr lang="en-US" sz="4400" dirty="0" smtClean="0">
              <a:solidFill>
                <a:srgbClr val="C00000"/>
              </a:solidFill>
              <a:latin typeface="Arial Black" pitchFamily="34" charset="0"/>
            </a:endParaRPr>
          </a:p>
          <a:p>
            <a:pPr algn="ctr">
              <a:buNone/>
            </a:pPr>
            <a:r>
              <a:rPr lang="fr-FR" sz="4400" dirty="0" smtClean="0">
                <a:solidFill>
                  <a:srgbClr val="C00000"/>
                </a:solidFill>
                <a:latin typeface="Arial Black" pitchFamily="34" charset="0"/>
              </a:rPr>
              <a:t>Ou </a:t>
            </a:r>
            <a:r>
              <a:rPr lang="fr-FR" sz="4400" dirty="0" err="1" smtClean="0">
                <a:solidFill>
                  <a:srgbClr val="C00000"/>
                </a:solidFill>
                <a:latin typeface="Arial Black" pitchFamily="34" charset="0"/>
              </a:rPr>
              <a:t>vi-n</a:t>
            </a:r>
            <a:r>
              <a:rPr lang="fr-FR" sz="4400" dirty="0" smtClean="0">
                <a:solidFill>
                  <a:srgbClr val="C00000"/>
                </a:solidFill>
                <a:latin typeface="Arial Black" pitchFamily="34" charset="0"/>
              </a:rPr>
              <a:t> </a:t>
            </a:r>
            <a:r>
              <a:rPr lang="fr-FR" sz="4400" dirty="0" err="1" smtClean="0">
                <a:solidFill>
                  <a:srgbClr val="C00000"/>
                </a:solidFill>
                <a:latin typeface="Arial Black" pitchFamily="34" charset="0"/>
              </a:rPr>
              <a:t>kote</a:t>
            </a:r>
            <a:r>
              <a:rPr lang="fr-FR" sz="4400" dirty="0" smtClean="0">
                <a:solidFill>
                  <a:srgbClr val="C00000"/>
                </a:solidFill>
                <a:latin typeface="Arial Black" pitchFamily="34" charset="0"/>
              </a:rPr>
              <a:t>-m,</a:t>
            </a:r>
            <a:endParaRPr lang="en-US" sz="4400" dirty="0" smtClean="0">
              <a:solidFill>
                <a:srgbClr val="C00000"/>
              </a:solidFill>
              <a:latin typeface="Arial Black" pitchFamily="34" charset="0"/>
            </a:endParaRPr>
          </a:p>
          <a:p>
            <a:pPr algn="ctr">
              <a:buNone/>
            </a:pPr>
            <a:r>
              <a:rPr lang="fr-FR" sz="4400" dirty="0" smtClean="0">
                <a:solidFill>
                  <a:srgbClr val="C00000"/>
                </a:solidFill>
                <a:latin typeface="Arial Black" pitchFamily="34" charset="0"/>
              </a:rPr>
              <a:t>Ou se tout pou </a:t>
            </a:r>
            <a:r>
              <a:rPr lang="fr-FR" sz="4400" dirty="0" err="1" smtClean="0">
                <a:solidFill>
                  <a:srgbClr val="C00000"/>
                </a:solidFill>
                <a:latin typeface="Arial Black" pitchFamily="34" charset="0"/>
              </a:rPr>
              <a:t>mwen</a:t>
            </a:r>
            <a:endParaRPr lang="en-US" sz="4400" dirty="0">
              <a:solidFill>
                <a:srgbClr val="C00000"/>
              </a:solidFill>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692498"/>
            <a:ext cx="9144000" cy="1569660"/>
          </a:xfrm>
          <a:prstGeom prst="rect">
            <a:avLst/>
          </a:prstGeom>
          <a:solidFill>
            <a:srgbClr val="003300"/>
          </a:solidFill>
        </p:spPr>
        <p:txBody>
          <a:bodyPr wrap="square" rtlCol="0">
            <a:spAutoFit/>
          </a:bodyPr>
          <a:lstStyle/>
          <a:p>
            <a:pPr algn="ctr"/>
            <a:r>
              <a:rPr lang="fr-FR" sz="3200" b="1" dirty="0" err="1" smtClean="0">
                <a:solidFill>
                  <a:schemeClr val="bg1"/>
                </a:solidFill>
                <a:latin typeface="Blackadder ITC" pitchFamily="82" charset="0"/>
              </a:rPr>
              <a:t>Php</a:t>
            </a:r>
            <a:r>
              <a:rPr lang="fr-FR" sz="3200" b="1" dirty="0" smtClean="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1"/>
            <a:ext cx="9144000" cy="1200329"/>
          </a:xfrm>
          <a:prstGeom prst="rect">
            <a:avLst/>
          </a:prstGeom>
          <a:solidFill>
            <a:srgbClr val="003300"/>
          </a:solidFill>
        </p:spPr>
        <p:txBody>
          <a:bodyPr wrap="square" rtlCol="0">
            <a:spAutoFit/>
          </a:bodyPr>
          <a:lstStyle/>
          <a:p>
            <a:pPr algn="ctr"/>
            <a:r>
              <a:rPr lang="fr-FR" sz="3200" dirty="0" smtClean="0">
                <a:solidFill>
                  <a:schemeClr val="bg1"/>
                </a:solidFill>
              </a:rPr>
              <a:t> </a:t>
            </a:r>
            <a:r>
              <a:rPr lang="fr-FR" sz="3600" b="1" dirty="0" smtClean="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1">
              <a:lumMod val="20000"/>
              <a:lumOff val="80000"/>
            </a:schemeClr>
          </a:solidFill>
        </p:spPr>
        <p:txBody>
          <a:bodyPr>
            <a:normAutofit fontScale="92500"/>
          </a:bodyPr>
          <a:lstStyle/>
          <a:p>
            <a:pPr algn="just">
              <a:buNone/>
            </a:pPr>
            <a:r>
              <a:rPr lang="fr-FR" sz="4400" b="1" dirty="0" smtClean="0">
                <a:latin typeface="Arial Unicode MS" pitchFamily="34" charset="-128"/>
                <a:ea typeface="Arial Unicode MS" pitchFamily="34" charset="-128"/>
                <a:cs typeface="Arial Unicode MS" pitchFamily="34" charset="-128"/>
              </a:rPr>
              <a:t>Ps 125:</a:t>
            </a:r>
          </a:p>
          <a:p>
            <a:pPr algn="just">
              <a:buNone/>
            </a:pPr>
            <a:r>
              <a:rPr lang="fr-FR" sz="4400" b="1" dirty="0" smtClean="0">
                <a:solidFill>
                  <a:srgbClr val="660066"/>
                </a:solidFill>
                <a:latin typeface="Arial Unicode MS" pitchFamily="34" charset="-128"/>
                <a:ea typeface="Arial Unicode MS" pitchFamily="34" charset="-128"/>
                <a:cs typeface="Arial Unicode MS" pitchFamily="34" charset="-128"/>
              </a:rPr>
              <a:t>1 ¶ Cantique des degrés. Ceux qui se confient en l'Éternel Sont comme la montagne de Sion: elle ne chancelle point, Elle est affermie pour toujours.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2 Des montagnes entourent Jérusalem; Ainsi l'Éternel entoure son peuple, Dès maintenant et à jamais.</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1">
              <a:lumMod val="20000"/>
              <a:lumOff val="80000"/>
            </a:schemeClr>
          </a:solidFill>
        </p:spPr>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3 Car le sceptre de la méchanceté ne restera pas sur le lot des justes, Afin que les justes ne tendent pas les mains vers l'iniquité.</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660066"/>
                </a:solidFill>
                <a:latin typeface="Arial Unicode MS" pitchFamily="34" charset="-128"/>
                <a:ea typeface="Arial Unicode MS" pitchFamily="34" charset="-128"/>
                <a:cs typeface="Arial Unicode MS" pitchFamily="34" charset="-128"/>
              </a:rPr>
              <a:t> 4 ¶ Éternel, répands tes bienfaits sur les bons Et sur ceux dont le cœur est droit!</a:t>
            </a:r>
            <a:endParaRPr lang="en-US" sz="4000" b="1"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5 Mais ceux qui s'engagent dans des voies détournées, Que l'Éternel les détruise avec ceux qui font le mal! Que la paix soit sur Israël!</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lnSpcReduction="10000"/>
          </a:bodyPr>
          <a:lstStyle/>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136 </a:t>
            </a:r>
            <a:r>
              <a:rPr lang="fr-FR" sz="3600" b="1" dirty="0" smtClean="0">
                <a:solidFill>
                  <a:schemeClr val="bg1"/>
                </a:solidFill>
                <a:latin typeface="Arial Unicode MS" pitchFamily="34" charset="-128"/>
                <a:ea typeface="Arial Unicode MS" pitchFamily="34" charset="-128"/>
                <a:cs typeface="Arial Unicode MS" pitchFamily="34" charset="-128"/>
              </a:rPr>
              <a:t>CEF: Tout </a:t>
            </a:r>
            <a:r>
              <a:rPr lang="fr-FR" sz="3600" b="1" dirty="0" smtClean="0">
                <a:solidFill>
                  <a:schemeClr val="bg1"/>
                </a:solidFill>
                <a:latin typeface="Arial Unicode MS" pitchFamily="34" charset="-128"/>
                <a:ea typeface="Arial Unicode MS" pitchFamily="34" charset="-128"/>
                <a:cs typeface="Arial Unicode MS" pitchFamily="34" charset="-128"/>
              </a:rPr>
              <a:t>joyeux  </a:t>
            </a:r>
            <a:r>
              <a:rPr lang="fr-FR" sz="3600" b="1" dirty="0" smtClean="0">
                <a:solidFill>
                  <a:schemeClr val="bg1"/>
                </a:solidFill>
                <a:latin typeface="Arial Unicode MS" pitchFamily="34" charset="-128"/>
                <a:ea typeface="Arial Unicode MS" pitchFamily="34" charset="-128"/>
                <a:cs typeface="Arial Unicode MS" pitchFamily="34" charset="-128"/>
              </a:rPr>
              <a:t>Bénissons </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1.</a:t>
            </a:r>
            <a:endParaRPr lang="en-US" sz="36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Tout joyeux bénissons le Seigneur,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Chantons et célébrons ses louanges,</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Adorons avec foi le Sauveur,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Nous joignant aux célestes phalanges</a:t>
            </a:r>
            <a:r>
              <a:rPr lang="fr-FR" sz="3600" b="1" dirty="0" smtClean="0">
                <a:latin typeface="Arial Unicode MS" pitchFamily="34" charset="-128"/>
                <a:ea typeface="Arial Unicode MS" pitchFamily="34" charset="-128"/>
                <a:cs typeface="Arial Unicode MS" pitchFamily="34" charset="-128"/>
              </a:rPr>
              <a:t>.</a:t>
            </a:r>
            <a:r>
              <a:rPr lang="fr-FR"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Refrain</a:t>
            </a: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Gloire à Dieu ! Gloire à Dieu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Que ce chant retentisse en tout lieu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Gloire à Dieu ! Gloire à Dieu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Que ce chant retentisse en tout lieu ! </a:t>
            </a:r>
            <a:endParaRPr lang="en-US" sz="36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algn="ctr">
              <a:buNone/>
            </a:pPr>
            <a:r>
              <a:rPr lang="fr-FR" sz="3600" b="1" dirty="0" smtClean="0">
                <a:latin typeface="Arial Unicode MS" pitchFamily="34" charset="-128"/>
                <a:ea typeface="Arial Unicode MS" pitchFamily="34" charset="-128"/>
                <a:cs typeface="Arial Unicode MS" pitchFamily="34" charset="-128"/>
              </a:rPr>
              <a:t>2</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Dieu, dans son incomparable amour,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Du ciel envoya son Fils unique,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Et la terre et les cieux, dans ce jour,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S’unissent pour chanter ce cantique </a:t>
            </a:r>
            <a:r>
              <a:rPr lang="fr-FR" sz="3600" b="1" dirty="0" smtClean="0">
                <a:latin typeface="Arial Unicode MS" pitchFamily="34" charset="-128"/>
                <a:ea typeface="Arial Unicode MS" pitchFamily="34" charset="-128"/>
                <a:cs typeface="Arial Unicode MS" pitchFamily="34" charset="-128"/>
              </a:rPr>
              <a:t>:</a:t>
            </a:r>
            <a:r>
              <a:rPr lang="fr-FR"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Refrain</a:t>
            </a: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Gloire à Dieu ! Gloire à Dieu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Que ce chant retentisse en tout lieu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Gloire à Dieu ! Gloire à Dieu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Que ce chant retentisse en tout lieu ! </a:t>
            </a:r>
            <a:endParaRPr lang="en-US" sz="36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algn="ctr">
              <a:buNone/>
            </a:pPr>
            <a:r>
              <a:rPr lang="fr-FR" sz="3600" b="1" dirty="0" smtClean="0">
                <a:latin typeface="Arial Unicode MS" pitchFamily="34" charset="-128"/>
                <a:ea typeface="Arial Unicode MS" pitchFamily="34" charset="-128"/>
                <a:cs typeface="Arial Unicode MS" pitchFamily="34" charset="-128"/>
              </a:rPr>
              <a:t>3</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Le châtiment qui produit la paix,</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Jésus Christ l’a subi pour mon âme ;</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Il voulut expier nos forfaits,</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En mourant, lui, sur le bois infâme</a:t>
            </a:r>
            <a:r>
              <a:rPr lang="fr-FR" sz="3600" b="1" dirty="0" smtClean="0">
                <a:latin typeface="Arial Unicode MS" pitchFamily="34" charset="-128"/>
                <a:ea typeface="Arial Unicode MS" pitchFamily="34" charset="-128"/>
                <a:cs typeface="Arial Unicode MS" pitchFamily="34" charset="-128"/>
              </a:rPr>
              <a:t>.</a:t>
            </a:r>
            <a:r>
              <a:rPr lang="fr-FR"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Refrain</a:t>
            </a: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Gloire à Dieu ! Gloire à Dieu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Que ce chant retentisse en tout lieu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Gloire à Dieu ! Gloire à Dieu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Que ce chant retentisse en tout lieu ! </a:t>
            </a:r>
            <a:endParaRPr lang="en-US" sz="36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algn="ctr">
              <a:buNone/>
            </a:pPr>
            <a:r>
              <a:rPr lang="fr-FR" sz="3600" b="1" dirty="0" smtClean="0">
                <a:latin typeface="Arial Unicode MS" pitchFamily="34" charset="-128"/>
                <a:ea typeface="Arial Unicode MS" pitchFamily="34" charset="-128"/>
                <a:cs typeface="Arial Unicode MS" pitchFamily="34" charset="-128"/>
              </a:rPr>
              <a:t>4</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Nous voulons en retour, bon Sauveur,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T’aimer par dessus tout autre chose;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Forme ton amour dans notre cœur,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Et puis, de chacun de nous dispose </a:t>
            </a:r>
            <a:r>
              <a:rPr lang="fr-FR" sz="3600" b="1" dirty="0" smtClean="0">
                <a:latin typeface="Arial Unicode MS" pitchFamily="34" charset="-128"/>
                <a:ea typeface="Arial Unicode MS" pitchFamily="34" charset="-128"/>
                <a:cs typeface="Arial Unicode MS" pitchFamily="34" charset="-128"/>
              </a:rPr>
              <a:t>!</a:t>
            </a:r>
          </a:p>
          <a:p>
            <a:pPr algn="ctr">
              <a:buNone/>
            </a:pPr>
            <a:r>
              <a:rPr lang="fr-FR" sz="3600" b="1" dirty="0" smtClean="0">
                <a:solidFill>
                  <a:schemeClr val="bg1"/>
                </a:solidFill>
                <a:latin typeface="Arial Unicode MS" pitchFamily="34" charset="-128"/>
                <a:ea typeface="Arial Unicode MS" pitchFamily="34" charset="-128"/>
                <a:cs typeface="Arial Unicode MS" pitchFamily="34" charset="-128"/>
              </a:rPr>
              <a:t>Refrain</a:t>
            </a: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Gloire à Dieu ! Gloire à Dieu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Que ce chant retentisse en tout lieu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Gloire à Dieu ! Gloire à Dieu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C00000"/>
                </a:solidFill>
                <a:latin typeface="Arial Unicode MS" pitchFamily="34" charset="-128"/>
                <a:ea typeface="Arial Unicode MS" pitchFamily="34" charset="-128"/>
                <a:cs typeface="Arial Unicode MS" pitchFamily="34" charset="-128"/>
              </a:rPr>
              <a:t>Que ce chant retentisse en tout lieu ! </a:t>
            </a:r>
            <a:endParaRPr lang="en-US" sz="3600" b="1" dirty="0" smtClean="0">
              <a:solidFill>
                <a:srgbClr val="C00000"/>
              </a:solidFill>
              <a:latin typeface="Arial Unicode MS" pitchFamily="34" charset="-128"/>
              <a:ea typeface="Arial Unicode MS" pitchFamily="34" charset="-128"/>
              <a:cs typeface="Arial Unicode MS" pitchFamily="34" charset="-128"/>
            </a:endParaRPr>
          </a:p>
          <a:p>
            <a:pPr algn="ctr">
              <a:buNone/>
            </a:pP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fontScale="85000" lnSpcReduction="20000"/>
          </a:bodyPr>
          <a:lstStyle/>
          <a:p>
            <a:pPr algn="ctr">
              <a:buNone/>
            </a:pPr>
            <a:r>
              <a:rPr lang="fr-FR" sz="3600" b="1" dirty="0" smtClean="0">
                <a:solidFill>
                  <a:srgbClr val="0070C0"/>
                </a:solidFill>
                <a:latin typeface="Arial Unicode MS" pitchFamily="34" charset="-128"/>
                <a:ea typeface="Arial Unicode MS" pitchFamily="34" charset="-128"/>
                <a:cs typeface="Arial Unicode MS" pitchFamily="34" charset="-128"/>
              </a:rPr>
              <a:t>Tenons nos lampes prêtes # 99 CEF</a:t>
            </a:r>
            <a:endParaRPr lang="en-US" sz="3600" b="1" dirty="0" smtClean="0">
              <a:solidFill>
                <a:srgbClr val="0070C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70C0"/>
                </a:solidFill>
                <a:latin typeface="Arial Unicode MS" pitchFamily="34" charset="-128"/>
                <a:ea typeface="Arial Unicode MS" pitchFamily="34" charset="-128"/>
                <a:cs typeface="Arial Unicode MS" pitchFamily="34" charset="-128"/>
              </a:rPr>
              <a:t>1.</a:t>
            </a:r>
            <a:endParaRPr lang="en-US" sz="3600" b="1" dirty="0" smtClean="0">
              <a:solidFill>
                <a:srgbClr val="0070C0"/>
              </a:solidFill>
              <a:latin typeface="Arial Unicode MS" pitchFamily="34" charset="-128"/>
              <a:ea typeface="Arial Unicode MS" pitchFamily="34" charset="-128"/>
              <a:cs typeface="Arial Unicode MS" pitchFamily="34" charset="-128"/>
            </a:endParaRPr>
          </a:p>
          <a:p>
            <a:pPr algn="ctr">
              <a:buNone/>
            </a:pPr>
            <a:r>
              <a:rPr lang="fr-FR" sz="4300" b="1" dirty="0" smtClean="0">
                <a:latin typeface="Arial Unicode MS" pitchFamily="34" charset="-128"/>
                <a:ea typeface="Arial Unicode MS" pitchFamily="34" charset="-128"/>
                <a:cs typeface="Arial Unicode MS" pitchFamily="34" charset="-128"/>
              </a:rPr>
              <a:t>Tenons nos lampes prêtes,</a:t>
            </a:r>
            <a:endParaRPr lang="en-US" sz="4300" b="1" dirty="0" smtClean="0">
              <a:latin typeface="Arial Unicode MS" pitchFamily="34" charset="-128"/>
              <a:ea typeface="Arial Unicode MS" pitchFamily="34" charset="-128"/>
              <a:cs typeface="Arial Unicode MS" pitchFamily="34" charset="-128"/>
            </a:endParaRPr>
          </a:p>
          <a:p>
            <a:pPr algn="ctr">
              <a:buNone/>
            </a:pPr>
            <a:r>
              <a:rPr lang="fr-FR" sz="4300" b="1" dirty="0" smtClean="0">
                <a:latin typeface="Arial Unicode MS" pitchFamily="34" charset="-128"/>
                <a:ea typeface="Arial Unicode MS" pitchFamily="34" charset="-128"/>
                <a:cs typeface="Arial Unicode MS" pitchFamily="34" charset="-128"/>
              </a:rPr>
              <a:t>Chrétiens, préparons-nous</a:t>
            </a:r>
            <a:endParaRPr lang="en-US" sz="4300" b="1" dirty="0" smtClean="0">
              <a:latin typeface="Arial Unicode MS" pitchFamily="34" charset="-128"/>
              <a:ea typeface="Arial Unicode MS" pitchFamily="34" charset="-128"/>
              <a:cs typeface="Arial Unicode MS" pitchFamily="34" charset="-128"/>
            </a:endParaRPr>
          </a:p>
          <a:p>
            <a:pPr algn="ctr">
              <a:buNone/>
            </a:pPr>
            <a:r>
              <a:rPr lang="fr-FR" sz="4300" b="1" dirty="0" smtClean="0">
                <a:latin typeface="Arial Unicode MS" pitchFamily="34" charset="-128"/>
                <a:ea typeface="Arial Unicode MS" pitchFamily="34" charset="-128"/>
                <a:cs typeface="Arial Unicode MS" pitchFamily="34" charset="-128"/>
              </a:rPr>
              <a:t>Pour l'heure où les trompettes</a:t>
            </a:r>
            <a:endParaRPr lang="en-US" sz="4300" b="1" dirty="0" smtClean="0">
              <a:latin typeface="Arial Unicode MS" pitchFamily="34" charset="-128"/>
              <a:ea typeface="Arial Unicode MS" pitchFamily="34" charset="-128"/>
              <a:cs typeface="Arial Unicode MS" pitchFamily="34" charset="-128"/>
            </a:endParaRPr>
          </a:p>
          <a:p>
            <a:pPr algn="ctr">
              <a:buNone/>
            </a:pPr>
            <a:r>
              <a:rPr lang="fr-FR" sz="4300" b="1" dirty="0" smtClean="0">
                <a:latin typeface="Arial Unicode MS" pitchFamily="34" charset="-128"/>
                <a:ea typeface="Arial Unicode MS" pitchFamily="34" charset="-128"/>
                <a:cs typeface="Arial Unicode MS" pitchFamily="34" charset="-128"/>
              </a:rPr>
              <a:t>Annonceront l'Époux</a:t>
            </a:r>
            <a:r>
              <a:rPr lang="fr-FR" sz="4300" b="1" dirty="0" smtClean="0">
                <a:latin typeface="Arial Unicode MS" pitchFamily="34" charset="-128"/>
                <a:ea typeface="Arial Unicode MS" pitchFamily="34" charset="-128"/>
                <a:cs typeface="Arial Unicode MS" pitchFamily="34" charset="-128"/>
              </a:rPr>
              <a:t>.</a:t>
            </a:r>
            <a:r>
              <a:rPr lang="fr-FR" sz="4300" b="1" dirty="0" smtClean="0">
                <a:latin typeface="Arial Unicode MS" pitchFamily="34" charset="-128"/>
                <a:ea typeface="Arial Unicode MS" pitchFamily="34" charset="-128"/>
                <a:cs typeface="Arial Unicode MS" pitchFamily="34" charset="-128"/>
              </a:rPr>
              <a:t> </a:t>
            </a:r>
            <a:endParaRPr lang="en-US" sz="4300" b="1" dirty="0" smtClean="0">
              <a:latin typeface="Arial Unicode MS" pitchFamily="34" charset="-128"/>
              <a:ea typeface="Arial Unicode MS" pitchFamily="34" charset="-128"/>
              <a:cs typeface="Arial Unicode MS" pitchFamily="34" charset="-128"/>
            </a:endParaRPr>
          </a:p>
          <a:p>
            <a:pPr algn="ctr">
              <a:buNone/>
            </a:pPr>
            <a:r>
              <a:rPr lang="fr-FR" sz="4300" b="1" dirty="0" smtClean="0">
                <a:solidFill>
                  <a:srgbClr val="0070C0"/>
                </a:solidFill>
                <a:latin typeface="Arial Unicode MS" pitchFamily="34" charset="-128"/>
                <a:ea typeface="Arial Unicode MS" pitchFamily="34" charset="-128"/>
                <a:cs typeface="Arial Unicode MS" pitchFamily="34" charset="-128"/>
              </a:rPr>
              <a:t>Refrain</a:t>
            </a:r>
            <a:endParaRPr lang="en-US" sz="4300" b="1" dirty="0" smtClean="0">
              <a:solidFill>
                <a:srgbClr val="0070C0"/>
              </a:solidFill>
              <a:latin typeface="Arial Unicode MS" pitchFamily="34" charset="-128"/>
              <a:ea typeface="Arial Unicode MS" pitchFamily="34" charset="-128"/>
              <a:cs typeface="Arial Unicode MS" pitchFamily="34" charset="-128"/>
            </a:endParaRPr>
          </a:p>
          <a:p>
            <a:pPr algn="ctr">
              <a:buNone/>
            </a:pPr>
            <a:r>
              <a:rPr lang="fr-FR" sz="4300" b="1" dirty="0" smtClean="0">
                <a:solidFill>
                  <a:srgbClr val="C00000"/>
                </a:solidFill>
                <a:latin typeface="Arial Unicode MS" pitchFamily="34" charset="-128"/>
                <a:ea typeface="Arial Unicode MS" pitchFamily="34" charset="-128"/>
                <a:cs typeface="Arial Unicode MS" pitchFamily="34" charset="-128"/>
              </a:rPr>
              <a:t>Qu'à répondre on s'empresse,</a:t>
            </a:r>
            <a:endParaRPr lang="en-US" sz="43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300" b="1" dirty="0" smtClean="0">
                <a:solidFill>
                  <a:srgbClr val="C00000"/>
                </a:solidFill>
                <a:latin typeface="Arial Unicode MS" pitchFamily="34" charset="-128"/>
                <a:ea typeface="Arial Unicode MS" pitchFamily="34" charset="-128"/>
                <a:cs typeface="Arial Unicode MS" pitchFamily="34" charset="-128"/>
              </a:rPr>
              <a:t>Hosanna ! Hosanna !</a:t>
            </a:r>
            <a:endParaRPr lang="en-US" sz="43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300" b="1" dirty="0" smtClean="0">
                <a:solidFill>
                  <a:srgbClr val="C00000"/>
                </a:solidFill>
                <a:latin typeface="Arial Unicode MS" pitchFamily="34" charset="-128"/>
                <a:ea typeface="Arial Unicode MS" pitchFamily="34" charset="-128"/>
                <a:cs typeface="Arial Unicode MS" pitchFamily="34" charset="-128"/>
              </a:rPr>
              <a:t>Et qu'avec allégresse</a:t>
            </a:r>
            <a:endParaRPr lang="en-US" sz="43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300" b="1" dirty="0" smtClean="0">
                <a:solidFill>
                  <a:srgbClr val="C00000"/>
                </a:solidFill>
                <a:latin typeface="Arial Unicode MS" pitchFamily="34" charset="-128"/>
                <a:ea typeface="Arial Unicode MS" pitchFamily="34" charset="-128"/>
                <a:cs typeface="Arial Unicode MS" pitchFamily="34" charset="-128"/>
              </a:rPr>
              <a:t>On chante : Alléluia </a:t>
            </a:r>
            <a:r>
              <a:rPr lang="fr-FR" sz="4300" b="1" dirty="0" smtClean="0">
                <a:solidFill>
                  <a:srgbClr val="C00000"/>
                </a:solidFill>
                <a:latin typeface="Arial Unicode MS" pitchFamily="34" charset="-128"/>
                <a:ea typeface="Arial Unicode MS" pitchFamily="34" charset="-128"/>
                <a:cs typeface="Arial Unicode MS" pitchFamily="34" charset="-128"/>
              </a:rPr>
              <a:t>!</a:t>
            </a:r>
          </a:p>
          <a:p>
            <a:pPr algn="ctr">
              <a:buNone/>
            </a:pPr>
            <a:r>
              <a:rPr lang="fr-FR" sz="4300" b="1" dirty="0" smtClean="0">
                <a:solidFill>
                  <a:srgbClr val="C00000"/>
                </a:solidFill>
                <a:latin typeface="Arial Unicode MS" pitchFamily="34" charset="-128"/>
                <a:ea typeface="Arial Unicode MS" pitchFamily="34" charset="-128"/>
                <a:cs typeface="Arial Unicode MS" pitchFamily="34" charset="-128"/>
              </a:rPr>
              <a:t>On</a:t>
            </a:r>
            <a:r>
              <a:rPr lang="fr-FR" sz="4300" b="1" dirty="0" smtClean="0">
                <a:solidFill>
                  <a:srgbClr val="C00000"/>
                </a:solidFill>
                <a:latin typeface="Arial Unicode MS" pitchFamily="34" charset="-128"/>
                <a:ea typeface="Arial Unicode MS" pitchFamily="34" charset="-128"/>
                <a:cs typeface="Arial Unicode MS" pitchFamily="34" charset="-128"/>
              </a:rPr>
              <a:t> chante : Alléluia !</a:t>
            </a:r>
            <a:endParaRPr lang="en-US" sz="43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 </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lnSpcReduction="10000"/>
          </a:bodyPr>
          <a:lstStyle/>
          <a:p>
            <a:pPr algn="ctr">
              <a:buNone/>
            </a:pPr>
            <a:r>
              <a:rPr lang="fr-FR" sz="3600" b="1" dirty="0" smtClean="0">
                <a:latin typeface="Arial Unicode MS" pitchFamily="34" charset="-128"/>
                <a:ea typeface="Arial Unicode MS" pitchFamily="34" charset="-128"/>
                <a:cs typeface="Arial Unicode MS" pitchFamily="34" charset="-128"/>
              </a:rPr>
              <a:t> </a:t>
            </a:r>
            <a:r>
              <a:rPr lang="fr-FR" sz="3600" b="1" dirty="0" smtClean="0">
                <a:solidFill>
                  <a:srgbClr val="0070C0"/>
                </a:solidFill>
                <a:latin typeface="Arial Unicode MS" pitchFamily="34" charset="-128"/>
                <a:ea typeface="Arial Unicode MS" pitchFamily="34" charset="-128"/>
                <a:cs typeface="Arial Unicode MS" pitchFamily="34" charset="-128"/>
              </a:rPr>
              <a:t>2</a:t>
            </a:r>
            <a:r>
              <a:rPr lang="fr-FR" sz="3600" b="1" dirty="0" smtClean="0">
                <a:solidFill>
                  <a:srgbClr val="0070C0"/>
                </a:solidFill>
                <a:latin typeface="Arial Unicode MS" pitchFamily="34" charset="-128"/>
                <a:ea typeface="Arial Unicode MS" pitchFamily="34" charset="-128"/>
                <a:cs typeface="Arial Unicode MS" pitchFamily="34" charset="-128"/>
              </a:rPr>
              <a:t>.</a:t>
            </a:r>
            <a:endParaRPr lang="en-US" sz="3600" b="1" dirty="0" smtClean="0">
              <a:solidFill>
                <a:srgbClr val="0070C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Voici déjà les anges,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Avec eux les élus,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Unissant leurs louanges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En l'honneur de Jésus.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Qu'à répondre on s'empresse,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Hosanna ! Hosanna !</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Et qu'avec allégresse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On chante : Alléluia !</a:t>
            </a: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On chante : Alléluia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lnSpcReduction="10000"/>
          </a:bodyPr>
          <a:lstStyle/>
          <a:p>
            <a:pPr algn="ctr">
              <a:buNone/>
            </a:pPr>
            <a:r>
              <a:rPr lang="fr-FR" sz="3600" b="1" dirty="0" smtClean="0">
                <a:solidFill>
                  <a:srgbClr val="0070C0"/>
                </a:solidFill>
                <a:latin typeface="Arial Unicode MS" pitchFamily="34" charset="-128"/>
                <a:ea typeface="Arial Unicode MS" pitchFamily="34" charset="-128"/>
                <a:cs typeface="Arial Unicode MS" pitchFamily="34" charset="-128"/>
              </a:rPr>
              <a:t>3</a:t>
            </a:r>
            <a:r>
              <a:rPr lang="fr-FR" sz="3600" b="1" dirty="0" smtClean="0">
                <a:solidFill>
                  <a:srgbClr val="0070C0"/>
                </a:solidFill>
                <a:latin typeface="Arial Unicode MS" pitchFamily="34" charset="-128"/>
                <a:ea typeface="Arial Unicode MS" pitchFamily="34" charset="-128"/>
                <a:cs typeface="Arial Unicode MS" pitchFamily="34" charset="-128"/>
              </a:rPr>
              <a:t>.</a:t>
            </a:r>
            <a:endParaRPr lang="en-US" sz="3600" b="1" dirty="0" smtClean="0">
              <a:solidFill>
                <a:srgbClr val="0070C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Voici Jésus Lui-même,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Puissant, victorieux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De son pur diadème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L'éclat remplit les cieux.</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Qu'à répondre on s'empresse,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Hosanna ! Hosanna !</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Et qu'avec allégresse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On chante : Alléluia !</a:t>
            </a: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On chante : Alléluia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lnSpcReduction="10000"/>
          </a:bodyPr>
          <a:lstStyle/>
          <a:p>
            <a:pPr algn="ctr">
              <a:buNone/>
            </a:pPr>
            <a:r>
              <a:rPr lang="fr-FR" sz="3600" b="1" dirty="0" smtClean="0">
                <a:solidFill>
                  <a:srgbClr val="0070C0"/>
                </a:solidFill>
                <a:latin typeface="Arial Unicode MS" pitchFamily="34" charset="-128"/>
                <a:ea typeface="Arial Unicode MS" pitchFamily="34" charset="-128"/>
                <a:cs typeface="Arial Unicode MS" pitchFamily="34" charset="-128"/>
              </a:rPr>
              <a:t>4</a:t>
            </a:r>
            <a:r>
              <a:rPr lang="fr-FR" sz="3600" b="1" dirty="0" smtClean="0">
                <a:solidFill>
                  <a:srgbClr val="0070C0"/>
                </a:solidFill>
                <a:latin typeface="Arial Unicode MS" pitchFamily="34" charset="-128"/>
                <a:ea typeface="Arial Unicode MS" pitchFamily="34" charset="-128"/>
                <a:cs typeface="Arial Unicode MS" pitchFamily="34" charset="-128"/>
              </a:rPr>
              <a:t>.</a:t>
            </a:r>
            <a:endParaRPr lang="en-US" sz="3600" b="1" dirty="0" smtClean="0">
              <a:solidFill>
                <a:srgbClr val="0070C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Venez, bénis du Père,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Qui m'avez attendu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Entrez dans la lumière,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Le ciel vous est rendu</a:t>
            </a:r>
            <a:r>
              <a:rPr lang="fr-FR" sz="4000" b="1" dirty="0" smtClean="0">
                <a:latin typeface="Arial Unicode MS" pitchFamily="34" charset="-128"/>
                <a:ea typeface="Arial Unicode MS" pitchFamily="34" charset="-128"/>
                <a:cs typeface="Arial Unicode MS" pitchFamily="34" charset="-128"/>
              </a:rPr>
              <a:t>.</a:t>
            </a:r>
          </a:p>
          <a:p>
            <a:pPr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Qu'à répondre on s'empresse,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Hosanna ! Hosanna !</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Et qu'avec allégresse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On chante : Alléluia !</a:t>
            </a:r>
          </a:p>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On chante : Alléluia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00B050"/>
                </a:solidFill>
              </a:rPr>
              <a:t>LECTURE ALTERNATIVE</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solidFill>
            <a:srgbClr val="00B0F0"/>
          </a:solidFill>
        </p:spPr>
        <p:txBody>
          <a:bodyPr>
            <a:normAutofit/>
          </a:bodyPr>
          <a:lstStyle/>
          <a:p>
            <a:pPr algn="ctr">
              <a:buNone/>
            </a:pPr>
            <a:r>
              <a:rPr lang="en-US" sz="9600" dirty="0" smtClean="0">
                <a:solidFill>
                  <a:srgbClr val="002060"/>
                </a:solidFill>
              </a:rPr>
              <a:t>PSALM </a:t>
            </a:r>
            <a:r>
              <a:rPr lang="en-US" sz="9600" dirty="0" smtClean="0">
                <a:solidFill>
                  <a:srgbClr val="002060"/>
                </a:solidFill>
              </a:rPr>
              <a:t>40</a:t>
            </a:r>
            <a:endParaRPr lang="en-US" sz="9600" dirty="0" smtClean="0">
              <a:solidFill>
                <a:srgbClr val="002060"/>
              </a:solidFill>
            </a:endParaRPr>
          </a:p>
          <a:p>
            <a:pPr algn="ctr">
              <a:buNone/>
            </a:pPr>
            <a:r>
              <a:rPr lang="en-US" sz="9600" dirty="0" smtClean="0">
                <a:solidFill>
                  <a:srgbClr val="002060"/>
                </a:solidFill>
              </a:rPr>
              <a:t>1-18</a:t>
            </a:r>
            <a:endParaRPr lang="en-US" sz="9600" dirty="0">
              <a:solidFill>
                <a:srgbClr val="00206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lnSpcReduction="10000"/>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Ps </a:t>
            </a:r>
            <a:r>
              <a:rPr lang="fr-FR" sz="4000" b="1" dirty="0" smtClean="0">
                <a:solidFill>
                  <a:schemeClr val="bg1"/>
                </a:solidFill>
                <a:latin typeface="Arial Unicode MS" pitchFamily="34" charset="-128"/>
                <a:ea typeface="Arial Unicode MS" pitchFamily="34" charset="-128"/>
                <a:cs typeface="Arial Unicode MS" pitchFamily="34" charset="-128"/>
              </a:rPr>
              <a:t>40:2 ¶ J'avais mis en l'Éternel mon espérance; Et il s'est incliné vers moi, il a écouté mes cris.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3 Il m'a retiré de la fosse de destruction, Du fond de la boue; Et il a dressé mes pieds sur le roc, Il a affermi mes pas.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4 Il a mis dans ma bouche un cantique nouveau, Une louange à notre Dieu; Beaucoup l'ont vu, et ont eu de la crainte, Et ils se sont confiés en l'Éternel</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4 </a:t>
            </a:r>
            <a:r>
              <a:rPr lang="fr-FR" sz="4400" b="1" dirty="0" smtClean="0">
                <a:solidFill>
                  <a:schemeClr val="bg1"/>
                </a:solidFill>
                <a:latin typeface="Arial Unicode MS" pitchFamily="34" charset="-128"/>
                <a:ea typeface="Arial Unicode MS" pitchFamily="34" charset="-128"/>
                <a:cs typeface="Arial Unicode MS" pitchFamily="34" charset="-128"/>
              </a:rPr>
              <a:t>Il a mis dans ma bouche un cantique nouveau, Une louange à notre Dieu; Beaucoup l'ont vu, et ont eu de la crainte, Et ils se sont confiés en l'Éternel.</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5 Heureux l'homme qui place en l'Éternel sa confiance, Et qui ne se tourne pas vers les hautains et les menteurs</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6 </a:t>
            </a:r>
            <a:r>
              <a:rPr lang="fr-FR" sz="4000" b="1" dirty="0" smtClean="0">
                <a:solidFill>
                  <a:schemeClr val="bg1"/>
                </a:solidFill>
                <a:latin typeface="Arial Unicode MS" pitchFamily="34" charset="-128"/>
                <a:ea typeface="Arial Unicode MS" pitchFamily="34" charset="-128"/>
                <a:cs typeface="Arial Unicode MS" pitchFamily="34" charset="-128"/>
              </a:rPr>
              <a:t>Tu as multiplié, Éternel, mon Dieu! Tes merveilles et tes desseins en notre faveur; Nul n'est comparable à toi; Je voudrais les publier et les proclamer, Mais leur nombre est trop grand pour que je les raconte.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7 ¶ Tu ne désires ni sacrifice ni offrande, Tu m'as ouvert les oreilles; Tu ne demandes ni holocauste ni victime expiatoire.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8 </a:t>
            </a:r>
            <a:r>
              <a:rPr lang="fr-FR" sz="4400" b="1" dirty="0" smtClean="0">
                <a:solidFill>
                  <a:schemeClr val="bg1"/>
                </a:solidFill>
                <a:latin typeface="Arial Unicode MS" pitchFamily="34" charset="-128"/>
                <a:ea typeface="Arial Unicode MS" pitchFamily="34" charset="-128"/>
                <a:cs typeface="Arial Unicode MS" pitchFamily="34" charset="-128"/>
              </a:rPr>
              <a:t>Alors je dis: Voici, je viens Avec le rouleau du livre écrit pour moi.</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9 Je veux faire ta volonté, mon Dieu! Et ta loi est au fond de mon cœur.</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10 J'annonce la justice dans la grande assemblée; Voici, je ne ferme pas mes lèvres, Éternel, tu le sais!</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11 </a:t>
            </a:r>
            <a:r>
              <a:rPr lang="fr-FR" sz="4400" b="1" dirty="0" smtClean="0">
                <a:solidFill>
                  <a:schemeClr val="bg1"/>
                </a:solidFill>
                <a:latin typeface="Arial Unicode MS" pitchFamily="34" charset="-128"/>
                <a:ea typeface="Arial Unicode MS" pitchFamily="34" charset="-128"/>
                <a:cs typeface="Arial Unicode MS" pitchFamily="34" charset="-128"/>
              </a:rPr>
              <a:t>Je ne retiens pas dans mon cœur ta justice, Je publie ta vérité et ton salut; Je ne cache pas ta bonté et ta fidélité Dans la grande assemblée.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12 ¶ Toi, Éternel! tu ne me refuseras pas tes compassions; Ta bonté et ta fidélité me garderont toujours.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lnSpcReduction="100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13 </a:t>
            </a:r>
            <a:r>
              <a:rPr lang="fr-FR" sz="4400" b="1" dirty="0" smtClean="0">
                <a:solidFill>
                  <a:schemeClr val="bg1"/>
                </a:solidFill>
                <a:latin typeface="Arial Unicode MS" pitchFamily="34" charset="-128"/>
                <a:ea typeface="Arial Unicode MS" pitchFamily="34" charset="-128"/>
                <a:cs typeface="Arial Unicode MS" pitchFamily="34" charset="-128"/>
              </a:rPr>
              <a:t>Car des maux sans nombre m'environnent; Les châtiments de mes iniquités m'atteignent, Et je ne puis en supporter la vue; Ils sont plus nombreux que les cheveux de ma tête, Et mon courage m'abandonne.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14 Veuille me délivrer, ô Éternel! Éternel, viens en hâte à mon secours!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15 </a:t>
            </a:r>
            <a:r>
              <a:rPr lang="fr-FR" sz="4400" b="1" dirty="0" smtClean="0">
                <a:solidFill>
                  <a:schemeClr val="bg1"/>
                </a:solidFill>
                <a:latin typeface="Arial Unicode MS" pitchFamily="34" charset="-128"/>
                <a:ea typeface="Arial Unicode MS" pitchFamily="34" charset="-128"/>
                <a:cs typeface="Arial Unicode MS" pitchFamily="34" charset="-128"/>
              </a:rPr>
              <a:t>Que tous ensemble ils soient honteux et confus, Ceux qui en veulent à ma vie pour l'enlever! Qu'ils reculent et rougissent, Ceux qui désirent ma perte!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16 Qu'ils soient dans la stupeur par l'effet de leur honte, Ceux qui me disent: Ah! Ah</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17 </a:t>
            </a:r>
            <a:r>
              <a:rPr lang="fr-FR" sz="4400" b="1" dirty="0" smtClean="0">
                <a:solidFill>
                  <a:schemeClr val="bg1"/>
                </a:solidFill>
                <a:latin typeface="Arial Unicode MS" pitchFamily="34" charset="-128"/>
                <a:ea typeface="Arial Unicode MS" pitchFamily="34" charset="-128"/>
                <a:cs typeface="Arial Unicode MS" pitchFamily="34" charset="-128"/>
              </a:rPr>
              <a:t>Que tous ceux qui te cherchent Soient dans l'allégresse et se réjouissent en toi! Que ceux qui aiment ton salut Disent sans cesse: Exalté soit l'Éternel!</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18 Moi, je suis pauvre et indigent; Mais le Seigneur pense à moi. Tu es mon aide et mon libérateur: Mon Dieu, ne tarde pas!</a:t>
            </a:r>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buNone/>
            </a:pPr>
            <a:endParaRPr lang="fr-FR" sz="4800" b="1" dirty="0" smtClean="0"/>
          </a:p>
          <a:p>
            <a:pPr algn="ctr">
              <a:buNone/>
            </a:pPr>
            <a:r>
              <a:rPr lang="fr-FR" sz="4800" b="1" dirty="0" smtClean="0"/>
              <a:t>Gloire</a:t>
            </a:r>
            <a:r>
              <a:rPr lang="fr-FR" sz="4800" b="1" dirty="0" smtClean="0"/>
              <a:t> à Dieu notre Créateur!</a:t>
            </a:r>
            <a:endParaRPr lang="en-US" sz="4800" b="1" dirty="0" smtClean="0"/>
          </a:p>
          <a:p>
            <a:pPr algn="ctr">
              <a:buNone/>
            </a:pPr>
            <a:r>
              <a:rPr lang="fr-FR" sz="4800" b="1" dirty="0" smtClean="0"/>
              <a:t>Gloire à Christ notre Rédempteur!</a:t>
            </a:r>
            <a:endParaRPr lang="en-US" sz="4800" b="1" dirty="0" smtClean="0"/>
          </a:p>
          <a:p>
            <a:pPr algn="ctr">
              <a:buNone/>
            </a:pPr>
            <a:r>
              <a:rPr lang="fr-FR" sz="4800" b="1" dirty="0" smtClean="0"/>
              <a:t>Gloire à l’Esprit Consolateur!</a:t>
            </a:r>
            <a:endParaRPr lang="en-US" sz="4800" b="1" dirty="0" smtClean="0"/>
          </a:p>
          <a:p>
            <a:pPr algn="ctr">
              <a:buNone/>
            </a:pPr>
            <a:r>
              <a:rPr lang="fr-FR" sz="4800" b="1" dirty="0" smtClean="0"/>
              <a:t>Louange et Gloire au Dieu Sauveur!</a:t>
            </a:r>
            <a:endParaRPr lang="en-US" sz="48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150CEF: Miséricorde insondable</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1.</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Miséricorde insondable!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Dieu peut-il tout pardonner?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Absoudre un si grand coupable,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Et mes péchés oublier?</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Refrain</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Jésus je viens </a:t>
            </a:r>
            <a:r>
              <a:rPr lang="fr-FR" sz="3600" b="1" dirty="0" smtClean="0">
                <a:solidFill>
                  <a:srgbClr val="00FFCC"/>
                </a:solidFill>
                <a:latin typeface="Arial Unicode MS" pitchFamily="34" charset="-128"/>
                <a:ea typeface="Arial Unicode MS" pitchFamily="34" charset="-128"/>
                <a:cs typeface="Arial Unicode MS" pitchFamily="34" charset="-128"/>
              </a:rPr>
              <a:t>, Je viens à</a:t>
            </a:r>
            <a:r>
              <a:rPr lang="fr-FR" sz="3600" b="1" dirty="0" smtClean="0">
                <a:solidFill>
                  <a:srgbClr val="00FFCC"/>
                </a:solidFill>
                <a:latin typeface="Arial Unicode MS" pitchFamily="34" charset="-128"/>
                <a:ea typeface="Arial Unicode MS" pitchFamily="34" charset="-128"/>
                <a:cs typeface="Arial Unicode MS" pitchFamily="34" charset="-128"/>
              </a:rPr>
              <a:t> </a:t>
            </a:r>
            <a:r>
              <a:rPr lang="fr-FR" sz="3600" b="1" dirty="0" smtClean="0">
                <a:solidFill>
                  <a:srgbClr val="00FFCC"/>
                </a:solidFill>
                <a:latin typeface="Arial Unicode MS" pitchFamily="34" charset="-128"/>
                <a:ea typeface="Arial Unicode MS" pitchFamily="34" charset="-128"/>
                <a:cs typeface="Arial Unicode MS" pitchFamily="34" charset="-128"/>
              </a:rPr>
              <a:t>toi!</a:t>
            </a:r>
            <a:r>
              <a:rPr lang="fr-FR" sz="3600" b="1" dirty="0" smtClean="0">
                <a:solidFill>
                  <a:srgbClr val="00FFCC"/>
                </a:solidFill>
                <a:latin typeface="Arial Unicode MS" pitchFamily="34" charset="-128"/>
                <a:ea typeface="Arial Unicode MS" pitchFamily="34" charset="-128"/>
                <a:cs typeface="Arial Unicode MS" pitchFamily="34" charset="-128"/>
              </a:rPr>
              <a:t> </a:t>
            </a:r>
            <a:endParaRPr lang="fr-FR" sz="3600" b="1" dirty="0" smtClean="0">
              <a:solidFill>
                <a:srgbClr val="00FFCC"/>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T</a:t>
            </a:r>
            <a:r>
              <a:rPr lang="fr-FR" sz="3600" b="1" dirty="0" smtClean="0">
                <a:solidFill>
                  <a:srgbClr val="00FFCC"/>
                </a:solidFill>
                <a:latin typeface="Arial Unicode MS" pitchFamily="34" charset="-128"/>
                <a:ea typeface="Arial Unicode MS" pitchFamily="34" charset="-128"/>
                <a:cs typeface="Arial Unicode MS" pitchFamily="34" charset="-128"/>
              </a:rPr>
              <a:t>el</a:t>
            </a:r>
            <a:r>
              <a:rPr lang="fr-FR" sz="3600" b="1" dirty="0" smtClean="0">
                <a:solidFill>
                  <a:srgbClr val="00FFCC"/>
                </a:solidFill>
                <a:latin typeface="Arial Unicode MS" pitchFamily="34" charset="-128"/>
                <a:ea typeface="Arial Unicode MS" pitchFamily="34" charset="-128"/>
                <a:cs typeface="Arial Unicode MS" pitchFamily="34" charset="-128"/>
              </a:rPr>
              <a:t> que je </a:t>
            </a:r>
            <a:r>
              <a:rPr lang="fr-FR" sz="3600" b="1" dirty="0" smtClean="0">
                <a:solidFill>
                  <a:srgbClr val="00FFCC"/>
                </a:solidFill>
                <a:latin typeface="Arial Unicode MS" pitchFamily="34" charset="-128"/>
                <a:ea typeface="Arial Unicode MS" pitchFamily="34" charset="-128"/>
                <a:cs typeface="Arial Unicode MS" pitchFamily="34" charset="-128"/>
              </a:rPr>
              <a:t>suis, </a:t>
            </a:r>
            <a:r>
              <a:rPr lang="fr-FR" sz="3600" b="1" dirty="0" smtClean="0">
                <a:solidFill>
                  <a:srgbClr val="00FFCC"/>
                </a:solidFill>
                <a:latin typeface="Arial Unicode MS" pitchFamily="34" charset="-128"/>
                <a:ea typeface="Arial Unicode MS" pitchFamily="34" charset="-128"/>
                <a:cs typeface="Arial Unicode MS" pitchFamily="34" charset="-128"/>
              </a:rPr>
              <a:t> je viens à toi! </a:t>
            </a:r>
            <a:endParaRPr lang="fr-FR" sz="3600" b="1" dirty="0" smtClean="0">
              <a:solidFill>
                <a:srgbClr val="00FFCC"/>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Jésus je viens ,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Tel que je </a:t>
            </a:r>
            <a:r>
              <a:rPr lang="fr-FR" sz="3600" b="1" dirty="0" smtClean="0">
                <a:solidFill>
                  <a:srgbClr val="00FFCC"/>
                </a:solidFill>
                <a:latin typeface="Arial Unicode MS" pitchFamily="34" charset="-128"/>
                <a:ea typeface="Arial Unicode MS" pitchFamily="34" charset="-128"/>
                <a:cs typeface="Arial Unicode MS" pitchFamily="34" charset="-128"/>
              </a:rPr>
              <a:t>suis, Prends-moi!</a:t>
            </a:r>
            <a:endParaRPr lang="en-US" sz="3600" b="1" dirty="0" smtClean="0">
              <a:solidFill>
                <a:srgbClr val="00FF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i="1" dirty="0" smtClean="0">
                <a:solidFill>
                  <a:srgbClr val="FFFF00"/>
                </a:solidFill>
                <a:latin typeface="Arial Unicode MS" pitchFamily="34" charset="-128"/>
                <a:ea typeface="Arial Unicode MS" pitchFamily="34" charset="-128"/>
                <a:cs typeface="Arial Unicode MS" pitchFamily="34" charset="-128"/>
              </a:rPr>
              <a:t>2</a:t>
            </a:r>
            <a:r>
              <a:rPr lang="fr-FR" sz="3600" b="1" i="1" dirty="0" smtClean="0">
                <a:solidFill>
                  <a:srgbClr val="FFFF00"/>
                </a:solidFill>
                <a:latin typeface="Arial Unicode MS" pitchFamily="34" charset="-128"/>
                <a:ea typeface="Arial Unicode MS" pitchFamily="34" charset="-128"/>
                <a:cs typeface="Arial Unicode MS" pitchFamily="34" charset="-128"/>
              </a:rPr>
              <a:t>.</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Longtemps j'ai loin de sa face,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Provoqué son saint courroux,</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Fermé mon cœur à sa grâce,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Blessé le sien devant tous</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Refrain</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Jésus je viens ,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Tel que je suis,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Jésus je viens ,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Tel que je suis, Prends-moi!</a:t>
            </a:r>
            <a:endParaRPr lang="en-US" sz="3600" b="1" dirty="0" smtClean="0">
              <a:solidFill>
                <a:srgbClr val="00FF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i="1" dirty="0" smtClean="0">
                <a:solidFill>
                  <a:srgbClr val="FFFF00"/>
                </a:solidFill>
                <a:latin typeface="Arial Unicode MS" pitchFamily="34" charset="-128"/>
                <a:ea typeface="Arial Unicode MS" pitchFamily="34" charset="-128"/>
                <a:cs typeface="Arial Unicode MS" pitchFamily="34" charset="-128"/>
              </a:rPr>
              <a:t>3</a:t>
            </a:r>
            <a:r>
              <a:rPr lang="fr-FR" sz="3600" b="1" i="1" dirty="0" smtClean="0">
                <a:solidFill>
                  <a:srgbClr val="FFFF00"/>
                </a:solidFill>
                <a:latin typeface="Arial Unicode MS" pitchFamily="34" charset="-128"/>
                <a:ea typeface="Arial Unicode MS" pitchFamily="34" charset="-128"/>
                <a:cs typeface="Arial Unicode MS" pitchFamily="34" charset="-128"/>
              </a:rPr>
              <a:t>.</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Ô Jésus à toi je cède,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Je veux être libéré</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De tout péché qui m'obsède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Être à jamais délivré</a:t>
            </a:r>
            <a:r>
              <a:rPr lang="fr-FR"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Refrain</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Jésus je viens ,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Tel que je suis,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Jésus je viens ,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Tel que je suis, Prends-moi!</a:t>
            </a:r>
            <a:endParaRPr lang="en-US" sz="3600" b="1" dirty="0" smtClean="0">
              <a:solidFill>
                <a:srgbClr val="00FF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i="1" dirty="0" smtClean="0">
                <a:solidFill>
                  <a:srgbClr val="FFFF00"/>
                </a:solidFill>
                <a:latin typeface="Arial Unicode MS" pitchFamily="34" charset="-128"/>
                <a:ea typeface="Arial Unicode MS" pitchFamily="34" charset="-128"/>
                <a:cs typeface="Arial Unicode MS" pitchFamily="34" charset="-128"/>
              </a:rPr>
              <a:t>4</a:t>
            </a:r>
            <a:r>
              <a:rPr lang="fr-FR" sz="3600" b="1" i="1" dirty="0" smtClean="0">
                <a:solidFill>
                  <a:srgbClr val="FFFF00"/>
                </a:solidFill>
                <a:latin typeface="Arial Unicode MS" pitchFamily="34" charset="-128"/>
                <a:ea typeface="Arial Unicode MS" pitchFamily="34" charset="-128"/>
                <a:cs typeface="Arial Unicode MS" pitchFamily="34" charset="-128"/>
              </a:rPr>
              <a:t>.</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Alléluia! Plus de doute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Mon fardeau est enlevé,</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Pour le ciel je suis en route</a:t>
            </a:r>
            <a:endParaRPr lang="en-US" sz="3600" b="1" dirty="0" smtClean="0">
              <a:latin typeface="Arial Unicode MS" pitchFamily="34" charset="-128"/>
              <a:ea typeface="Arial Unicode MS" pitchFamily="34" charset="-128"/>
              <a:cs typeface="Arial Unicode MS" pitchFamily="34" charset="-128"/>
            </a:endParaRPr>
          </a:p>
          <a:p>
            <a:pPr algn="ctr">
              <a:buNone/>
            </a:pPr>
            <a:r>
              <a:rPr lang="fr-FR" sz="3600" b="1" dirty="0" smtClean="0">
                <a:latin typeface="Arial Unicode MS" pitchFamily="34" charset="-128"/>
                <a:ea typeface="Arial Unicode MS" pitchFamily="34" charset="-128"/>
                <a:cs typeface="Arial Unicode MS" pitchFamily="34" charset="-128"/>
              </a:rPr>
              <a:t>Heureux pour l'éternité</a:t>
            </a:r>
            <a:r>
              <a:rPr lang="fr-FR" sz="3600" b="1" dirty="0" smtClean="0">
                <a:latin typeface="Arial Unicode MS" pitchFamily="34" charset="-128"/>
                <a:ea typeface="Arial Unicode MS" pitchFamily="34" charset="-128"/>
                <a:cs typeface="Arial Unicode MS" pitchFamily="34" charset="-128"/>
              </a:rPr>
              <a:t>.</a:t>
            </a:r>
          </a:p>
          <a:p>
            <a:pPr algn="ctr">
              <a:buNone/>
            </a:pPr>
            <a:r>
              <a:rPr lang="fr-FR" sz="3600" b="1" dirty="0" smtClean="0">
                <a:solidFill>
                  <a:srgbClr val="FFFF00"/>
                </a:solidFill>
                <a:latin typeface="Arial Unicode MS" pitchFamily="34" charset="-128"/>
                <a:ea typeface="Arial Unicode MS" pitchFamily="34" charset="-128"/>
                <a:cs typeface="Arial Unicode MS" pitchFamily="34" charset="-128"/>
              </a:rPr>
              <a:t>Refrain</a:t>
            </a:r>
            <a:endParaRPr lang="en-US" sz="36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Jésus je viens ,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Tel que je suis,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Jésus je viens , Je viens à toi </a:t>
            </a:r>
          </a:p>
          <a:p>
            <a:pPr algn="ctr">
              <a:buNone/>
            </a:pPr>
            <a:r>
              <a:rPr lang="fr-FR" sz="3600" b="1" dirty="0" smtClean="0">
                <a:solidFill>
                  <a:srgbClr val="00FFCC"/>
                </a:solidFill>
                <a:latin typeface="Arial Unicode MS" pitchFamily="34" charset="-128"/>
                <a:ea typeface="Arial Unicode MS" pitchFamily="34" charset="-128"/>
                <a:cs typeface="Arial Unicode MS" pitchFamily="34" charset="-128"/>
              </a:rPr>
              <a:t>Tel que je suis, Prends-moi!</a:t>
            </a:r>
            <a:endParaRPr lang="en-US" sz="3600" b="1" dirty="0" smtClean="0">
              <a:solidFill>
                <a:srgbClr val="00FFCC"/>
              </a:solidFill>
              <a:latin typeface="Arial Unicode MS" pitchFamily="34" charset="-128"/>
              <a:ea typeface="Arial Unicode MS" pitchFamily="34" charset="-128"/>
              <a:cs typeface="Arial Unicode MS" pitchFamily="34" charset="-128"/>
            </a:endParaRPr>
          </a:p>
          <a:p>
            <a:pPr algn="ctr">
              <a:buNone/>
            </a:pP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smtClean="0">
                <a:solidFill>
                  <a:schemeClr val="tx1"/>
                </a:solidFill>
                <a:latin typeface="Copperplate Gothic Bold" pitchFamily="34" charset="0"/>
              </a:rPr>
              <a:t>PRIÈRE COMMUNE</a:t>
            </a:r>
            <a:endParaRPr lang="en-US" dirty="0">
              <a:solidFill>
                <a:schemeClr val="tx1"/>
              </a:solidFill>
              <a:latin typeface="Copperplate Gothic Bold" pitchFamily="34" charset="0"/>
            </a:endParaRP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smtClean="0">
                <a:solidFill>
                  <a:schemeClr val="bg1"/>
                </a:solidFill>
              </a:rPr>
              <a:t>VISITORS WELCOME</a:t>
            </a:r>
            <a:endParaRPr lang="en-US" sz="6600" b="1" dirty="0">
              <a:solidFill>
                <a:schemeClr val="bg1"/>
              </a:solidFill>
            </a:endParaRPr>
          </a:p>
        </p:txBody>
      </p:sp>
      <p:sp>
        <p:nvSpPr>
          <p:cNvPr id="3" name="Content Placeholder 2"/>
          <p:cNvSpPr>
            <a:spLocks noGrp="1"/>
          </p:cNvSpPr>
          <p:nvPr>
            <p:ph sz="quarter" idx="1"/>
          </p:nvPr>
        </p:nvSpPr>
        <p:spPr>
          <a:xfrm>
            <a:off x="0" y="1676400"/>
            <a:ext cx="9144000" cy="5181600"/>
          </a:xfrm>
        </p:spPr>
        <p:txBody>
          <a:bodyPr/>
          <a:lstStyle/>
          <a:p>
            <a:r>
              <a:rPr lang="en-US" sz="6000" dirty="0" smtClean="0">
                <a:solidFill>
                  <a:srgbClr val="FFFF00"/>
                </a:solidFill>
              </a:rPr>
              <a:t>ANNOUNCEMENT</a:t>
            </a:r>
          </a:p>
          <a:p>
            <a:endParaRPr lang="en-US" sz="6000" dirty="0" smtClean="0">
              <a:solidFill>
                <a:srgbClr val="FFFF00"/>
              </a:solidFill>
            </a:endParaRPr>
          </a:p>
          <a:p>
            <a:r>
              <a:rPr lang="en-US" sz="6000" dirty="0" smtClean="0">
                <a:solidFill>
                  <a:srgbClr val="FFFF00"/>
                </a:solidFill>
              </a:rPr>
              <a:t>MUSICAL PROGRAM</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smtClean="0">
                <a:solidFill>
                  <a:schemeClr val="bg1"/>
                </a:solidFill>
              </a:rPr>
              <a:t>NOVEMBER </a:t>
            </a:r>
            <a:r>
              <a:rPr lang="en-US" b="1" dirty="0" smtClean="0">
                <a:solidFill>
                  <a:schemeClr val="bg1"/>
                </a:solidFill>
              </a:rPr>
              <a:t> 6</a:t>
            </a:r>
            <a:r>
              <a:rPr lang="en-US" b="1" baseline="30000" dirty="0" smtClean="0">
                <a:solidFill>
                  <a:schemeClr val="bg1"/>
                </a:solidFill>
              </a:rPr>
              <a:t>TH</a:t>
            </a:r>
            <a:r>
              <a:rPr lang="en-US" b="1" dirty="0" smtClean="0">
                <a:solidFill>
                  <a:schemeClr val="bg1"/>
                </a:solidFill>
              </a:rPr>
              <a:t> </a:t>
            </a:r>
            <a:r>
              <a:rPr lang="en-US" b="1" dirty="0" smtClean="0">
                <a:solidFill>
                  <a:schemeClr val="bg1"/>
                </a:solidFill>
              </a:rPr>
              <a:t>2022</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000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200" b="1" dirty="0" smtClean="0">
                <a:solidFill>
                  <a:srgbClr val="002060"/>
                </a:solidFill>
                <a:latin typeface="Copperplate Gothic Light" pitchFamily="34" charset="0"/>
                <a:ea typeface="Arial Unicode MS" pitchFamily="34" charset="-128"/>
                <a:cs typeface="Arial Unicode MS" pitchFamily="34" charset="-128"/>
              </a:rPr>
              <a:t>Debout sainte cohorte # 212 CEF</a:t>
            </a:r>
            <a:endParaRPr lang="en-US" sz="3200" b="1" dirty="0" smtClean="0">
              <a:solidFill>
                <a:srgbClr val="002060"/>
              </a:solidFill>
              <a:latin typeface="Copperplate Gothic Light" pitchFamily="34" charset="0"/>
              <a:ea typeface="Arial Unicode MS" pitchFamily="34" charset="-128"/>
              <a:cs typeface="Arial Unicode MS" pitchFamily="34" charset="-128"/>
            </a:endParaRPr>
          </a:p>
          <a:p>
            <a:pPr algn="ctr">
              <a:buNone/>
            </a:pPr>
            <a:r>
              <a:rPr lang="fr-FR" sz="3200" b="1" dirty="0" smtClean="0">
                <a:solidFill>
                  <a:srgbClr val="002060"/>
                </a:solidFill>
                <a:latin typeface="Copperplate Gothic Light" pitchFamily="34" charset="0"/>
                <a:ea typeface="Arial Unicode MS" pitchFamily="34" charset="-128"/>
                <a:cs typeface="Arial Unicode MS" pitchFamily="34" charset="-128"/>
              </a:rPr>
              <a:t>1.</a:t>
            </a:r>
            <a:endParaRPr lang="en-US" sz="3200" b="1" dirty="0" smtClean="0">
              <a:solidFill>
                <a:srgbClr val="002060"/>
              </a:solidFill>
              <a:latin typeface="Copperplate Gothic Light" pitchFamily="34" charset="0"/>
              <a:ea typeface="Arial Unicode MS" pitchFamily="34" charset="-128"/>
              <a:cs typeface="Arial Unicode MS" pitchFamily="34" charset="-128"/>
            </a:endParaRPr>
          </a:p>
          <a:p>
            <a:pPr algn="ctr">
              <a:buNone/>
            </a:pPr>
            <a:r>
              <a:rPr lang="fr-FR" sz="4000" b="1" dirty="0" smtClean="0">
                <a:latin typeface="Copperplate Gothic Light" pitchFamily="34" charset="0"/>
                <a:ea typeface="Arial Unicode MS" pitchFamily="34" charset="-128"/>
                <a:cs typeface="Arial Unicode MS" pitchFamily="34" charset="-128"/>
              </a:rPr>
              <a:t>Debout, sainte cohorte,</a:t>
            </a:r>
            <a:endParaRPr lang="en-US" sz="4000" b="1" dirty="0" smtClean="0">
              <a:latin typeface="Copperplate Gothic Light" pitchFamily="34" charset="0"/>
              <a:ea typeface="Arial Unicode MS" pitchFamily="34" charset="-128"/>
              <a:cs typeface="Arial Unicode MS" pitchFamily="34" charset="-128"/>
            </a:endParaRPr>
          </a:p>
          <a:p>
            <a:pPr algn="ctr">
              <a:buNone/>
            </a:pPr>
            <a:r>
              <a:rPr lang="fr-FR" sz="4000" b="1" dirty="0" smtClean="0">
                <a:latin typeface="Copperplate Gothic Light" pitchFamily="34" charset="0"/>
                <a:ea typeface="Arial Unicode MS" pitchFamily="34" charset="-128"/>
                <a:cs typeface="Arial Unicode MS" pitchFamily="34" charset="-128"/>
              </a:rPr>
              <a:t>Soldats du Roi des rois !</a:t>
            </a:r>
            <a:endParaRPr lang="en-US" sz="4000" b="1" dirty="0" smtClean="0">
              <a:latin typeface="Copperplate Gothic Light" pitchFamily="34" charset="0"/>
              <a:ea typeface="Arial Unicode MS" pitchFamily="34" charset="-128"/>
              <a:cs typeface="Arial Unicode MS" pitchFamily="34" charset="-128"/>
            </a:endParaRPr>
          </a:p>
          <a:p>
            <a:pPr algn="ctr">
              <a:buNone/>
            </a:pPr>
            <a:r>
              <a:rPr lang="fr-FR" sz="4000" b="1" dirty="0" smtClean="0">
                <a:latin typeface="Copperplate Gothic Light" pitchFamily="34" charset="0"/>
                <a:ea typeface="Arial Unicode MS" pitchFamily="34" charset="-128"/>
                <a:cs typeface="Arial Unicode MS" pitchFamily="34" charset="-128"/>
              </a:rPr>
              <a:t>Tenez d'une main forte</a:t>
            </a:r>
            <a:endParaRPr lang="en-US" sz="4000" b="1" dirty="0" smtClean="0">
              <a:latin typeface="Copperplate Gothic Light" pitchFamily="34" charset="0"/>
              <a:ea typeface="Arial Unicode MS" pitchFamily="34" charset="-128"/>
              <a:cs typeface="Arial Unicode MS" pitchFamily="34" charset="-128"/>
            </a:endParaRPr>
          </a:p>
          <a:p>
            <a:pPr algn="ctr">
              <a:buNone/>
            </a:pPr>
            <a:r>
              <a:rPr lang="fr-FR" sz="4000" b="1" dirty="0" smtClean="0">
                <a:latin typeface="Copperplate Gothic Light" pitchFamily="34" charset="0"/>
                <a:ea typeface="Arial Unicode MS" pitchFamily="34" charset="-128"/>
                <a:cs typeface="Arial Unicode MS" pitchFamily="34" charset="-128"/>
              </a:rPr>
              <a:t>L'étendard de la croix.</a:t>
            </a:r>
            <a:endParaRPr lang="en-US" sz="4000" b="1" dirty="0" smtClean="0">
              <a:latin typeface="Copperplate Gothic Light" pitchFamily="34" charset="0"/>
              <a:ea typeface="Arial Unicode MS" pitchFamily="34" charset="-128"/>
              <a:cs typeface="Arial Unicode MS" pitchFamily="34" charset="-128"/>
            </a:endParaRPr>
          </a:p>
          <a:p>
            <a:pPr algn="ctr">
              <a:buNone/>
            </a:pPr>
            <a:r>
              <a:rPr lang="fr-FR" sz="4000" b="1" dirty="0" smtClean="0">
                <a:latin typeface="Copperplate Gothic Light" pitchFamily="34" charset="0"/>
                <a:ea typeface="Arial Unicode MS" pitchFamily="34" charset="-128"/>
                <a:cs typeface="Arial Unicode MS" pitchFamily="34" charset="-128"/>
              </a:rPr>
              <a:t>Au sentier de la gloire</a:t>
            </a:r>
            <a:endParaRPr lang="en-US" sz="4000" b="1" dirty="0" smtClean="0">
              <a:latin typeface="Copperplate Gothic Light" pitchFamily="34" charset="0"/>
              <a:ea typeface="Arial Unicode MS" pitchFamily="34" charset="-128"/>
              <a:cs typeface="Arial Unicode MS" pitchFamily="34" charset="-128"/>
            </a:endParaRPr>
          </a:p>
          <a:p>
            <a:pPr algn="ctr">
              <a:buNone/>
            </a:pPr>
            <a:r>
              <a:rPr lang="fr-FR" sz="4000" b="1" dirty="0" smtClean="0">
                <a:latin typeface="Copperplate Gothic Light" pitchFamily="34" charset="0"/>
                <a:ea typeface="Arial Unicode MS" pitchFamily="34" charset="-128"/>
                <a:cs typeface="Arial Unicode MS" pitchFamily="34" charset="-128"/>
              </a:rPr>
              <a:t>Jésus-Christ nous conduit ;</a:t>
            </a:r>
            <a:endParaRPr lang="en-US" sz="4000" b="1" dirty="0" smtClean="0">
              <a:latin typeface="Copperplate Gothic Light" pitchFamily="34" charset="0"/>
              <a:ea typeface="Arial Unicode MS" pitchFamily="34" charset="-128"/>
              <a:cs typeface="Arial Unicode MS" pitchFamily="34" charset="-128"/>
            </a:endParaRPr>
          </a:p>
          <a:p>
            <a:pPr algn="ctr">
              <a:buNone/>
            </a:pPr>
            <a:r>
              <a:rPr lang="fr-FR" sz="4000" b="1" dirty="0" smtClean="0">
                <a:latin typeface="Copperplate Gothic Light" pitchFamily="34" charset="0"/>
                <a:ea typeface="Arial Unicode MS" pitchFamily="34" charset="-128"/>
                <a:cs typeface="Arial Unicode MS" pitchFamily="34" charset="-128"/>
              </a:rPr>
              <a:t>De victoire en victoire</a:t>
            </a:r>
            <a:endParaRPr lang="en-US" sz="4000" b="1" dirty="0" smtClean="0">
              <a:latin typeface="Copperplate Gothic Light" pitchFamily="34" charset="0"/>
              <a:ea typeface="Arial Unicode MS" pitchFamily="34" charset="-128"/>
              <a:cs typeface="Arial Unicode MS" pitchFamily="34" charset="-128"/>
            </a:endParaRPr>
          </a:p>
          <a:p>
            <a:pPr algn="ctr">
              <a:buNone/>
            </a:pPr>
            <a:r>
              <a:rPr lang="fr-FR" sz="4000" b="1" dirty="0" smtClean="0">
                <a:latin typeface="Copperplate Gothic Light" pitchFamily="34" charset="0"/>
                <a:ea typeface="Arial Unicode MS" pitchFamily="34" charset="-128"/>
                <a:cs typeface="Arial Unicode MS" pitchFamily="34" charset="-128"/>
              </a:rPr>
              <a:t>Il mène qui le suit</a:t>
            </a:r>
            <a:r>
              <a:rPr lang="fr-FR" sz="4000" b="1" dirty="0" smtClean="0">
                <a:latin typeface="Copperplate Gothic Light" pitchFamily="34" charset="0"/>
                <a:ea typeface="Arial Unicode MS" pitchFamily="34" charset="-128"/>
                <a:cs typeface="Arial Unicode MS" pitchFamily="34" charset="-128"/>
              </a:rPr>
              <a:t>.</a:t>
            </a:r>
            <a:endParaRPr lang="en-US" sz="4000" b="1" dirty="0" smtClean="0">
              <a:latin typeface="Copperplate Gothic Light" pitchFamily="34" charset="0"/>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000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en-US" sz="3200" b="1" dirty="0" smtClean="0">
                <a:solidFill>
                  <a:srgbClr val="002060"/>
                </a:solidFill>
                <a:latin typeface="Copperplate Gothic Light" pitchFamily="34" charset="0"/>
                <a:ea typeface="Arial Unicode MS" pitchFamily="34" charset="-128"/>
                <a:cs typeface="Arial Unicode MS" pitchFamily="34" charset="-128"/>
              </a:rPr>
              <a:t>2</a:t>
            </a:r>
            <a:endParaRPr lang="en-US" sz="3200" b="1" dirty="0" smtClean="0">
              <a:solidFill>
                <a:srgbClr val="002060"/>
              </a:solidFill>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La trompette résonne :</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Debout, vaillants soldats !</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L'immortelle couronne</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Est le prix des combats.</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Si l'ennemi fait rage,</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Soyez fermes et forts ;</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Redoublez de courage</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S'il redouble d'efforts</a:t>
            </a:r>
            <a:r>
              <a:rPr lang="fr-FR" sz="4400" b="1" dirty="0" smtClean="0">
                <a:latin typeface="Copperplate Gothic Light" pitchFamily="34" charset="0"/>
                <a:ea typeface="Arial Unicode MS" pitchFamily="34" charset="-128"/>
                <a:cs typeface="Arial Unicode MS" pitchFamily="34" charset="-128"/>
              </a:rPr>
              <a:t>.</a:t>
            </a:r>
            <a:endParaRPr lang="en-US" sz="4400" b="1" dirty="0" smtClean="0">
              <a:latin typeface="Copperplate Gothic Light" pitchFamily="34" charset="0"/>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000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200" b="1" i="1" dirty="0" smtClean="0">
                <a:solidFill>
                  <a:srgbClr val="002060"/>
                </a:solidFill>
                <a:latin typeface="Copperplate Gothic Light" pitchFamily="34" charset="0"/>
                <a:ea typeface="Arial Unicode MS" pitchFamily="34" charset="-128"/>
                <a:cs typeface="Arial Unicode MS" pitchFamily="34" charset="-128"/>
              </a:rPr>
              <a:t>3</a:t>
            </a:r>
            <a:r>
              <a:rPr lang="fr-FR" sz="3200" b="1" i="1" dirty="0" smtClean="0">
                <a:solidFill>
                  <a:srgbClr val="002060"/>
                </a:solidFill>
                <a:latin typeface="Copperplate Gothic Light" pitchFamily="34" charset="0"/>
                <a:ea typeface="Arial Unicode MS" pitchFamily="34" charset="-128"/>
                <a:cs typeface="Arial Unicode MS" pitchFamily="34" charset="-128"/>
              </a:rPr>
              <a:t>.</a:t>
            </a:r>
            <a:endParaRPr lang="en-US" sz="3200" b="1" dirty="0" smtClean="0">
              <a:solidFill>
                <a:srgbClr val="002060"/>
              </a:solidFill>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Debout pour la bataille !</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Partez, n'hésitez plus ;</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Pour que nul ne défaille</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Regardez à Jésus.</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De l'armure invincible,</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Soldats, revêtez-vous !</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Le triomphe est possible</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Pour qui lutte à genoux</a:t>
            </a:r>
            <a:r>
              <a:rPr lang="fr-FR" sz="4400" b="1" dirty="0" smtClean="0">
                <a:latin typeface="Copperplate Gothic Light" pitchFamily="34" charset="0"/>
                <a:ea typeface="Arial Unicode MS" pitchFamily="34" charset="-128"/>
                <a:cs typeface="Arial Unicode MS" pitchFamily="34" charset="-128"/>
              </a:rPr>
              <a:t>.</a:t>
            </a:r>
            <a:endParaRPr lang="en-US" sz="4400" b="1" dirty="0" smtClean="0">
              <a:latin typeface="Copperplate Gothic Light" pitchFamily="34" charset="0"/>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000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200" b="1" dirty="0" smtClean="0">
                <a:solidFill>
                  <a:srgbClr val="002060"/>
                </a:solidFill>
                <a:latin typeface="Copperplate Gothic Light" pitchFamily="34" charset="0"/>
                <a:ea typeface="Arial Unicode MS" pitchFamily="34" charset="-128"/>
                <a:cs typeface="Arial Unicode MS" pitchFamily="34" charset="-128"/>
              </a:rPr>
              <a:t>4</a:t>
            </a:r>
            <a:r>
              <a:rPr lang="fr-FR" sz="3200" b="1" dirty="0" smtClean="0">
                <a:solidFill>
                  <a:srgbClr val="002060"/>
                </a:solidFill>
                <a:latin typeface="Copperplate Gothic Light" pitchFamily="34" charset="0"/>
                <a:ea typeface="Arial Unicode MS" pitchFamily="34" charset="-128"/>
                <a:cs typeface="Arial Unicode MS" pitchFamily="34" charset="-128"/>
              </a:rPr>
              <a:t>.</a:t>
            </a:r>
            <a:endParaRPr lang="en-US" sz="3200" b="1" dirty="0" smtClean="0">
              <a:solidFill>
                <a:srgbClr val="002060"/>
              </a:solidFill>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Debout, debout encore !</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Luttez jusqu'au matin.</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Déjà brille l'aurore</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À l'horizon lointain.</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Bientôt, jetant nos armes</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Aux pieds du Roi des rois,</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Les chants après les larmes,</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fr-FR" sz="4400" b="1" dirty="0" smtClean="0">
                <a:latin typeface="Copperplate Gothic Light" pitchFamily="34" charset="0"/>
                <a:ea typeface="Arial Unicode MS" pitchFamily="34" charset="-128"/>
                <a:cs typeface="Arial Unicode MS" pitchFamily="34" charset="-128"/>
              </a:rPr>
              <a:t>Le trône après la croix.</a:t>
            </a:r>
            <a:endParaRPr lang="en-US" sz="4400" b="1" dirty="0">
              <a:latin typeface="Copperplate Gothic Light" pitchFamily="34" charset="0"/>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smtClean="0"/>
              <a:t>Priere</a:t>
            </a:r>
            <a:r>
              <a:rPr lang="en-US" dirty="0" smtClean="0"/>
              <a:t> pour </a:t>
            </a:r>
            <a:r>
              <a:rPr lang="en-US" dirty="0" err="1" smtClean="0"/>
              <a:t>l’OFFRANDE</a:t>
            </a:r>
            <a:r>
              <a:rPr lang="en-US" dirty="0" smtClean="0"/>
              <a:t> </a:t>
            </a:r>
            <a:br>
              <a:rPr lang="en-US" dirty="0" smtClean="0"/>
            </a:br>
            <a:r>
              <a:rPr lang="en-US" dirty="0" smtClean="0"/>
              <a:t>ET LE SERMON</a:t>
            </a:r>
            <a:endParaRPr lang="en-US" dirty="0"/>
          </a:p>
        </p:txBody>
      </p:sp>
      <p:sp>
        <p:nvSpPr>
          <p:cNvPr id="3" name="Content Placeholder 2"/>
          <p:cNvSpPr>
            <a:spLocks noGrp="1"/>
          </p:cNvSpPr>
          <p:nvPr>
            <p:ph sz="quarter" idx="1"/>
          </p:nvPr>
        </p:nvSpPr>
        <p:spPr>
          <a:xfrm>
            <a:off x="0" y="1447800"/>
            <a:ext cx="9144000" cy="4572000"/>
          </a:xfrm>
        </p:spPr>
        <p:txBody>
          <a:bodyPr/>
          <a:lstStyle/>
          <a:p>
            <a:pPr algn="ctr">
              <a:buNone/>
            </a:pPr>
            <a:endParaRPr lang="en-US" b="1" dirty="0" smtClean="0"/>
          </a:p>
          <a:p>
            <a:pPr algn="ctr">
              <a:buNone/>
            </a:pPr>
            <a:r>
              <a:rPr lang="en-US" b="1" dirty="0" smtClean="0"/>
              <a:t>SERMON</a:t>
            </a:r>
          </a:p>
          <a:p>
            <a:pPr algn="ctr">
              <a:buNone/>
            </a:pPr>
            <a:r>
              <a:rPr lang="en-US" b="1" dirty="0" smtClean="0"/>
              <a:t> </a:t>
            </a:r>
          </a:p>
          <a:p>
            <a:pPr algn="ctr">
              <a:buNone/>
            </a:pPr>
            <a:r>
              <a:rPr lang="en-US" b="1" dirty="0" smtClean="0">
                <a:solidFill>
                  <a:srgbClr val="FF0000"/>
                </a:solidFill>
              </a:rPr>
              <a:t>PAR</a:t>
            </a:r>
          </a:p>
          <a:p>
            <a:pPr algn="ctr">
              <a:buNone/>
            </a:pPr>
            <a:endParaRPr lang="en-US" b="1" dirty="0" smtClean="0">
              <a:solidFill>
                <a:srgbClr val="FF0000"/>
              </a:solidFill>
            </a:endParaRPr>
          </a:p>
          <a:p>
            <a:pPr algn="ctr">
              <a:buNone/>
            </a:pPr>
            <a:r>
              <a:rPr lang="en-US" b="1" dirty="0" smtClean="0"/>
              <a:t>PASTOR</a:t>
            </a:r>
          </a:p>
          <a:p>
            <a:pPr algn="ctr">
              <a:buNone/>
            </a:pPr>
            <a:endParaRPr lang="en-US" b="1" dirty="0" smtClean="0"/>
          </a:p>
          <a:p>
            <a:pPr algn="ctr">
              <a:buNone/>
            </a:pPr>
            <a:r>
              <a:rPr lang="en-US" b="1" dirty="0" smtClean="0">
                <a:solidFill>
                  <a:srgbClr val="FF0000"/>
                </a:solidFill>
              </a:rPr>
              <a:t>MARC EDOUARD SIMEON</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uiet' salt reduction is vital – but gourmet salt growth may stifle  industry efforts"/>
          <p:cNvPicPr/>
          <p:nvPr/>
        </p:nvPicPr>
        <p:blipFill>
          <a:blip r:embed="rId2"/>
          <a:srcRect/>
          <a:stretch>
            <a:fillRect/>
          </a:stretch>
        </p:blipFill>
        <p:spPr bwMode="auto">
          <a:xfrm>
            <a:off x="0" y="3429000"/>
            <a:ext cx="9144000" cy="3429000"/>
          </a:xfrm>
          <a:prstGeom prst="rect">
            <a:avLst/>
          </a:prstGeom>
          <a:solidFill>
            <a:schemeClr val="bg1"/>
          </a:solidFill>
          <a:ln w="9525">
            <a:noFill/>
            <a:miter lim="800000"/>
            <a:headEnd/>
            <a:tailEnd/>
          </a:ln>
        </p:spPr>
      </p:pic>
      <p:sp>
        <p:nvSpPr>
          <p:cNvPr id="2" name="Title 1"/>
          <p:cNvSpPr>
            <a:spLocks noGrp="1"/>
          </p:cNvSpPr>
          <p:nvPr>
            <p:ph type="ctrTitle"/>
          </p:nvPr>
        </p:nvSpPr>
        <p:spPr>
          <a:xfrm>
            <a:off x="0" y="1"/>
            <a:ext cx="9144000" cy="2743199"/>
          </a:xfrm>
          <a:solidFill>
            <a:srgbClr val="99FF66"/>
          </a:solid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6 </a:t>
            </a:r>
            <a:r>
              <a:rPr lang="en-US" b="1" dirty="0" smtClean="0">
                <a:solidFill>
                  <a:srgbClr val="0D069A"/>
                </a:solidFill>
              </a:rPr>
              <a:t>NOVEM</a:t>
            </a:r>
            <a:r>
              <a:rPr lang="en-US" b="1" dirty="0" smtClean="0">
                <a:solidFill>
                  <a:srgbClr val="0D069A"/>
                </a:solidFill>
              </a:rPr>
              <a:t>BRE 2022 </a:t>
            </a:r>
            <a:r>
              <a:rPr lang="en-US" b="1" dirty="0" smtClean="0">
                <a:solidFill>
                  <a:schemeClr val="bg1"/>
                </a:solidFill>
              </a:rPr>
              <a:t/>
            </a:r>
            <a:br>
              <a:rPr lang="en-US" b="1" dirty="0" smtClean="0">
                <a:solidFill>
                  <a:schemeClr val="bg1"/>
                </a:solidFill>
              </a:rPr>
            </a:br>
            <a:r>
              <a:rPr lang="en-US" b="1" dirty="0" smtClean="0">
                <a:solidFill>
                  <a:srgbClr val="FF0000"/>
                </a:solidFill>
              </a:rPr>
              <a:t>Sermon </a:t>
            </a:r>
            <a:r>
              <a:rPr lang="en-US" b="1" dirty="0" smtClean="0">
                <a:solidFill>
                  <a:srgbClr val="FF0000"/>
                </a:solidFill>
              </a:rPr>
              <a:t>par </a:t>
            </a:r>
            <a:r>
              <a:rPr lang="en-US" b="1" dirty="0">
                <a:solidFill>
                  <a:srgbClr val="FF0000"/>
                </a:solidFill>
              </a:rPr>
              <a:t>P</a:t>
            </a:r>
            <a:r>
              <a:rPr lang="en-US" b="1" dirty="0" smtClean="0">
                <a:solidFill>
                  <a:srgbClr val="FF0000"/>
                </a:solidFill>
              </a:rPr>
              <a:t>asteur</a:t>
            </a:r>
            <a:r>
              <a:rPr lang="en-US" b="1" dirty="0" smtClean="0">
                <a:solidFill>
                  <a:srgbClr val="FF0000"/>
                </a:solidFill>
              </a:rPr>
              <a:t> </a:t>
            </a:r>
            <a:r>
              <a:rPr lang="en-US" b="1" dirty="0" smtClean="0">
                <a:solidFill>
                  <a:schemeClr val="bg1"/>
                </a:solidFill>
              </a:rPr>
              <a:t/>
            </a:r>
            <a:br>
              <a:rPr lang="en-US" b="1" dirty="0" smtClean="0">
                <a:solidFill>
                  <a:schemeClr val="bg1"/>
                </a:solidFill>
              </a:rPr>
            </a:br>
            <a:r>
              <a:rPr lang="en-US" b="1" dirty="0" smtClean="0">
                <a:solidFill>
                  <a:srgbClr val="0D069A"/>
                </a:solidFill>
              </a:rPr>
              <a:t>MARC E SIMÉON</a:t>
            </a:r>
            <a:endParaRPr lang="en-US" dirty="0">
              <a:solidFill>
                <a:srgbClr val="0D069A"/>
              </a:solidFill>
            </a:endParaRPr>
          </a:p>
        </p:txBody>
      </p:sp>
      <p:sp>
        <p:nvSpPr>
          <p:cNvPr id="3" name="Subtitle 2"/>
          <p:cNvSpPr>
            <a:spLocks noGrp="1"/>
          </p:cNvSpPr>
          <p:nvPr>
            <p:ph type="subTitle" idx="1"/>
          </p:nvPr>
        </p:nvSpPr>
        <p:spPr>
          <a:xfrm>
            <a:off x="0" y="2743200"/>
            <a:ext cx="9144000" cy="4114800"/>
          </a:xfrm>
          <a:noFill/>
        </p:spPr>
        <p:style>
          <a:lnRef idx="1">
            <a:schemeClr val="accent2"/>
          </a:lnRef>
          <a:fillRef idx="2">
            <a:schemeClr val="accent2"/>
          </a:fillRef>
          <a:effectRef idx="1">
            <a:schemeClr val="accent2"/>
          </a:effectRef>
          <a:fontRef idx="minor">
            <a:schemeClr val="dk1"/>
          </a:fontRef>
        </p:style>
        <p:txBody>
          <a:bodyPr>
            <a:normAutofit/>
          </a:bodyPr>
          <a:lstStyle/>
          <a:p>
            <a:r>
              <a:rPr lang="fr-FR" sz="4800" b="1" dirty="0" smtClean="0">
                <a:solidFill>
                  <a:schemeClr val="tx1"/>
                </a:solidFill>
              </a:rPr>
              <a:t>VOUS ÊTES LE SEL DE LA TERRE</a:t>
            </a:r>
          </a:p>
          <a:p>
            <a:r>
              <a:rPr lang="fr-FR" sz="4800" b="1" dirty="0" smtClean="0">
                <a:solidFill>
                  <a:srgbClr val="FF0000"/>
                </a:solidFill>
              </a:rPr>
              <a:t>SE </a:t>
            </a:r>
            <a:r>
              <a:rPr lang="fr-FR" sz="4800" b="1" dirty="0">
                <a:solidFill>
                  <a:srgbClr val="FF0000"/>
                </a:solidFill>
              </a:rPr>
              <a:t>SÈL NOU YE POU MOUN SOU LATÈ</a:t>
            </a:r>
            <a:endParaRPr lang="en-US" sz="4800" dirty="0">
              <a:solidFill>
                <a:srgbClr val="FF0000"/>
              </a:solidFill>
            </a:endParaRPr>
          </a:p>
          <a:p>
            <a:endParaRPr lang="fr-FR" sz="4800" b="1" dirty="0" smtClean="0">
              <a:solidFill>
                <a:schemeClr val="tx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800" b="1" dirty="0">
                <a:latin typeface="Arial Unicode MS" pitchFamily="34" charset="-128"/>
                <a:ea typeface="Arial Unicode MS" pitchFamily="34" charset="-128"/>
                <a:cs typeface="Arial Unicode MS" pitchFamily="34" charset="-128"/>
              </a:rPr>
              <a:t>Mt 5:13 ¶ Vous êtes le sel de la terre. Mais si le sel perd sa saveur, avec quoi la lui rendra-t-on? Il ne sert plus qu'à être jeté dehors, et foulé aux pieds par les hommes.</a:t>
            </a:r>
            <a:endParaRPr lang="en-US" sz="4800" b="1" dirty="0">
              <a:latin typeface="Arial Unicode MS" pitchFamily="34" charset="-128"/>
              <a:ea typeface="Arial Unicode MS" pitchFamily="34" charset="-128"/>
              <a:cs typeface="Arial Unicode MS" pitchFamily="34" charset="-128"/>
            </a:endParaRPr>
          </a:p>
          <a:p>
            <a:pPr algn="just"/>
            <a:r>
              <a:rPr lang="fr-FR" sz="4800" b="1" u="sng" baseline="30000" dirty="0">
                <a:solidFill>
                  <a:srgbClr val="FF0000"/>
                </a:solidFill>
                <a:latin typeface="Arial Unicode MS" pitchFamily="34" charset="-128"/>
                <a:ea typeface="Arial Unicode MS" pitchFamily="34" charset="-128"/>
                <a:cs typeface="Arial Unicode MS" pitchFamily="34" charset="-128"/>
                <a:hlinkClick r:id="rId2"/>
              </a:rPr>
              <a:t>13</a:t>
            </a:r>
            <a:r>
              <a:rPr lang="fr-FR" sz="4800" b="1" baseline="30000" dirty="0">
                <a:solidFill>
                  <a:srgbClr val="FF0000"/>
                </a:solidFill>
                <a:latin typeface="Arial Unicode MS" pitchFamily="34" charset="-128"/>
                <a:ea typeface="Arial Unicode MS" pitchFamily="34" charset="-128"/>
                <a:cs typeface="Arial Unicode MS" pitchFamily="34" charset="-128"/>
              </a:rPr>
              <a:t> </a:t>
            </a:r>
            <a:r>
              <a:rPr lang="fr-FR" sz="4800" b="1" dirty="0">
                <a:solidFill>
                  <a:srgbClr val="FF0000"/>
                </a:solidFill>
                <a:latin typeface="Arial Unicode MS" pitchFamily="34" charset="-128"/>
                <a:ea typeface="Arial Unicode MS" pitchFamily="34" charset="-128"/>
                <a:cs typeface="Arial Unicode MS" pitchFamily="34" charset="-128"/>
              </a:rPr>
              <a:t>Se </a:t>
            </a:r>
            <a:r>
              <a:rPr lang="fr-FR" sz="4800" b="1" dirty="0" err="1">
                <a:solidFill>
                  <a:srgbClr val="FF0000"/>
                </a:solidFill>
                <a:latin typeface="Arial Unicode MS" pitchFamily="34" charset="-128"/>
                <a:ea typeface="Arial Unicode MS" pitchFamily="34" charset="-128"/>
                <a:cs typeface="Arial Unicode MS" pitchFamily="34" charset="-128"/>
              </a:rPr>
              <a:t>sèl</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nou</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ye</a:t>
            </a:r>
            <a:r>
              <a:rPr lang="fr-FR" sz="4800" b="1" dirty="0">
                <a:solidFill>
                  <a:srgbClr val="FF0000"/>
                </a:solidFill>
                <a:latin typeface="Arial Unicode MS" pitchFamily="34" charset="-128"/>
                <a:ea typeface="Arial Unicode MS" pitchFamily="34" charset="-128"/>
                <a:cs typeface="Arial Unicode MS" pitchFamily="34" charset="-128"/>
              </a:rPr>
              <a:t> pou </a:t>
            </a:r>
            <a:r>
              <a:rPr lang="fr-FR" sz="4800" b="1" dirty="0" err="1">
                <a:solidFill>
                  <a:srgbClr val="FF0000"/>
                </a:solidFill>
                <a:latin typeface="Arial Unicode MS" pitchFamily="34" charset="-128"/>
                <a:ea typeface="Arial Unicode MS" pitchFamily="34" charset="-128"/>
                <a:cs typeface="Arial Unicode MS" pitchFamily="34" charset="-128"/>
              </a:rPr>
              <a:t>moun</a:t>
            </a:r>
            <a:r>
              <a:rPr lang="fr-FR" sz="4800" b="1" dirty="0">
                <a:solidFill>
                  <a:srgbClr val="FF0000"/>
                </a:solidFill>
                <a:latin typeface="Arial Unicode MS" pitchFamily="34" charset="-128"/>
                <a:ea typeface="Arial Unicode MS" pitchFamily="34" charset="-128"/>
                <a:cs typeface="Arial Unicode MS" pitchFamily="34" charset="-128"/>
              </a:rPr>
              <a:t> sou </a:t>
            </a:r>
            <a:r>
              <a:rPr lang="fr-FR" sz="4800" b="1" dirty="0" err="1">
                <a:solidFill>
                  <a:srgbClr val="FF0000"/>
                </a:solidFill>
                <a:latin typeface="Arial Unicode MS" pitchFamily="34" charset="-128"/>
                <a:ea typeface="Arial Unicode MS" pitchFamily="34" charset="-128"/>
                <a:cs typeface="Arial Unicode MS" pitchFamily="34" charset="-128"/>
              </a:rPr>
              <a:t>latè</a:t>
            </a:r>
            <a:r>
              <a:rPr lang="fr-FR" sz="4800" b="1" dirty="0">
                <a:solidFill>
                  <a:srgbClr val="FF0000"/>
                </a:solidFill>
                <a:latin typeface="Arial Unicode MS" pitchFamily="34" charset="-128"/>
                <a:ea typeface="Arial Unicode MS" pitchFamily="34" charset="-128"/>
                <a:cs typeface="Arial Unicode MS" pitchFamily="34" charset="-128"/>
              </a:rPr>
              <a:t>. Si </a:t>
            </a:r>
            <a:r>
              <a:rPr lang="fr-FR" sz="4800" b="1" dirty="0" err="1">
                <a:solidFill>
                  <a:srgbClr val="FF0000"/>
                </a:solidFill>
                <a:latin typeface="Arial Unicode MS" pitchFamily="34" charset="-128"/>
                <a:ea typeface="Arial Unicode MS" pitchFamily="34" charset="-128"/>
                <a:cs typeface="Arial Unicode MS" pitchFamily="34" charset="-128"/>
              </a:rPr>
              <a:t>sèl</a:t>
            </a:r>
            <a:r>
              <a:rPr lang="fr-FR" sz="4800" b="1" dirty="0">
                <a:solidFill>
                  <a:srgbClr val="FF0000"/>
                </a:solidFill>
                <a:latin typeface="Arial Unicode MS" pitchFamily="34" charset="-128"/>
                <a:ea typeface="Arial Unicode MS" pitchFamily="34" charset="-128"/>
                <a:cs typeface="Arial Unicode MS" pitchFamily="34" charset="-128"/>
              </a:rPr>
              <a:t> la </a:t>
            </a:r>
            <a:r>
              <a:rPr lang="fr-FR" sz="4800" b="1" dirty="0" err="1">
                <a:solidFill>
                  <a:srgbClr val="FF0000"/>
                </a:solidFill>
                <a:latin typeface="Arial Unicode MS" pitchFamily="34" charset="-128"/>
                <a:ea typeface="Arial Unicode MS" pitchFamily="34" charset="-128"/>
                <a:cs typeface="Arial Unicode MS" pitchFamily="34" charset="-128"/>
              </a:rPr>
              <a:t>pèdi</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gou</a:t>
            </a:r>
            <a:r>
              <a:rPr lang="fr-FR" sz="4800" b="1" dirty="0">
                <a:solidFill>
                  <a:srgbClr val="FF0000"/>
                </a:solidFill>
                <a:latin typeface="Arial Unicode MS" pitchFamily="34" charset="-128"/>
                <a:ea typeface="Arial Unicode MS" pitchFamily="34" charset="-128"/>
                <a:cs typeface="Arial Unicode MS" pitchFamily="34" charset="-128"/>
              </a:rPr>
              <a:t> l', </a:t>
            </a:r>
            <a:r>
              <a:rPr lang="fr-FR" sz="4800" b="1" dirty="0" err="1">
                <a:solidFill>
                  <a:srgbClr val="FF0000"/>
                </a:solidFill>
                <a:latin typeface="Arial Unicode MS" pitchFamily="34" charset="-128"/>
                <a:ea typeface="Arial Unicode MS" pitchFamily="34" charset="-128"/>
                <a:cs typeface="Arial Unicode MS" pitchFamily="34" charset="-128"/>
              </a:rPr>
              <a:t>ak</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kisa</a:t>
            </a:r>
            <a:r>
              <a:rPr lang="fr-FR" sz="4800" b="1" dirty="0">
                <a:solidFill>
                  <a:srgbClr val="FF0000"/>
                </a:solidFill>
                <a:latin typeface="Arial Unicode MS" pitchFamily="34" charset="-128"/>
                <a:ea typeface="Arial Unicode MS" pitchFamily="34" charset="-128"/>
                <a:cs typeface="Arial Unicode MS" pitchFamily="34" charset="-128"/>
              </a:rPr>
              <a:t> pou </a:t>
            </a:r>
            <a:r>
              <a:rPr lang="fr-FR" sz="4800" b="1" dirty="0" err="1">
                <a:solidFill>
                  <a:srgbClr val="FF0000"/>
                </a:solidFill>
                <a:latin typeface="Arial Unicode MS" pitchFamily="34" charset="-128"/>
                <a:ea typeface="Arial Unicode MS" pitchFamily="34" charset="-128"/>
                <a:cs typeface="Arial Unicode MS" pitchFamily="34" charset="-128"/>
              </a:rPr>
              <a:t>yo</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ba</a:t>
            </a:r>
            <a:r>
              <a:rPr lang="fr-FR" sz="4800" b="1" dirty="0">
                <a:solidFill>
                  <a:srgbClr val="FF0000"/>
                </a:solidFill>
                <a:latin typeface="Arial Unicode MS" pitchFamily="34" charset="-128"/>
                <a:ea typeface="Arial Unicode MS" pitchFamily="34" charset="-128"/>
                <a:cs typeface="Arial Unicode MS" pitchFamily="34" charset="-128"/>
              </a:rPr>
              <a:t> li </a:t>
            </a:r>
            <a:r>
              <a:rPr lang="fr-FR" sz="4800" b="1" dirty="0" err="1">
                <a:solidFill>
                  <a:srgbClr val="FF0000"/>
                </a:solidFill>
                <a:latin typeface="Arial Unicode MS" pitchFamily="34" charset="-128"/>
                <a:ea typeface="Arial Unicode MS" pitchFamily="34" charset="-128"/>
                <a:cs typeface="Arial Unicode MS" pitchFamily="34" charset="-128"/>
              </a:rPr>
              <a:t>gou</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ankò</a:t>
            </a:r>
            <a:r>
              <a:rPr lang="fr-FR" sz="4800" b="1" dirty="0">
                <a:solidFill>
                  <a:srgbClr val="FF0000"/>
                </a:solidFill>
                <a:latin typeface="Arial Unicode MS" pitchFamily="34" charset="-128"/>
                <a:ea typeface="Arial Unicode MS" pitchFamily="34" charset="-128"/>
                <a:cs typeface="Arial Unicode MS" pitchFamily="34" charset="-128"/>
              </a:rPr>
              <a:t>? Li </a:t>
            </a:r>
            <a:r>
              <a:rPr lang="fr-FR" sz="4800" b="1" dirty="0" err="1">
                <a:solidFill>
                  <a:srgbClr val="FF0000"/>
                </a:solidFill>
                <a:latin typeface="Arial Unicode MS" pitchFamily="34" charset="-128"/>
                <a:ea typeface="Arial Unicode MS" pitchFamily="34" charset="-128"/>
                <a:cs typeface="Arial Unicode MS" pitchFamily="34" charset="-128"/>
              </a:rPr>
              <a:t>pa</a:t>
            </a:r>
            <a:r>
              <a:rPr lang="fr-FR" sz="4800" b="1" dirty="0">
                <a:solidFill>
                  <a:srgbClr val="FF0000"/>
                </a:solidFill>
                <a:latin typeface="Arial Unicode MS" pitchFamily="34" charset="-128"/>
                <a:ea typeface="Arial Unicode MS" pitchFamily="34" charset="-128"/>
                <a:cs typeface="Arial Unicode MS" pitchFamily="34" charset="-128"/>
              </a:rPr>
              <a:t> vo </a:t>
            </a:r>
            <a:r>
              <a:rPr lang="fr-FR" sz="4800" b="1" dirty="0" err="1">
                <a:solidFill>
                  <a:srgbClr val="FF0000"/>
                </a:solidFill>
                <a:latin typeface="Arial Unicode MS" pitchFamily="34" charset="-128"/>
                <a:ea typeface="Arial Unicode MS" pitchFamily="34" charset="-128"/>
                <a:cs typeface="Arial Unicode MS" pitchFamily="34" charset="-128"/>
              </a:rPr>
              <a:t>anyen</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ankò</a:t>
            </a:r>
            <a:r>
              <a:rPr lang="fr-FR" sz="4800" b="1" dirty="0">
                <a:solidFill>
                  <a:srgbClr val="FF0000"/>
                </a:solidFill>
                <a:latin typeface="Arial Unicode MS" pitchFamily="34" charset="-128"/>
                <a:ea typeface="Arial Unicode MS" pitchFamily="34" charset="-128"/>
                <a:cs typeface="Arial Unicode MS" pitchFamily="34" charset="-128"/>
              </a:rPr>
              <a:t>. Se </a:t>
            </a:r>
            <a:r>
              <a:rPr lang="fr-FR" sz="4800" b="1" dirty="0" err="1">
                <a:solidFill>
                  <a:srgbClr val="FF0000"/>
                </a:solidFill>
                <a:latin typeface="Arial Unicode MS" pitchFamily="34" charset="-128"/>
                <a:ea typeface="Arial Unicode MS" pitchFamily="34" charset="-128"/>
                <a:cs typeface="Arial Unicode MS" pitchFamily="34" charset="-128"/>
              </a:rPr>
              <a:t>jete</a:t>
            </a:r>
            <a:r>
              <a:rPr lang="fr-FR" sz="4800" b="1" dirty="0">
                <a:solidFill>
                  <a:srgbClr val="FF0000"/>
                </a:solidFill>
                <a:latin typeface="Arial Unicode MS" pitchFamily="34" charset="-128"/>
                <a:ea typeface="Arial Unicode MS" pitchFamily="34" charset="-128"/>
                <a:cs typeface="Arial Unicode MS" pitchFamily="34" charset="-128"/>
              </a:rPr>
              <a:t> pou </a:t>
            </a:r>
            <a:r>
              <a:rPr lang="fr-FR" sz="4800" b="1" dirty="0" err="1">
                <a:solidFill>
                  <a:srgbClr val="FF0000"/>
                </a:solidFill>
                <a:latin typeface="Arial Unicode MS" pitchFamily="34" charset="-128"/>
                <a:ea typeface="Arial Unicode MS" pitchFamily="34" charset="-128"/>
                <a:cs typeface="Arial Unicode MS" pitchFamily="34" charset="-128"/>
              </a:rPr>
              <a:t>yo</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voye</a:t>
            </a:r>
            <a:r>
              <a:rPr lang="fr-FR" sz="4800" b="1" dirty="0">
                <a:solidFill>
                  <a:srgbClr val="FF0000"/>
                </a:solidFill>
                <a:latin typeface="Arial Unicode MS" pitchFamily="34" charset="-128"/>
                <a:ea typeface="Arial Unicode MS" pitchFamily="34" charset="-128"/>
                <a:cs typeface="Arial Unicode MS" pitchFamily="34" charset="-128"/>
              </a:rPr>
              <a:t> sa </a:t>
            </a:r>
            <a:r>
              <a:rPr lang="fr-FR" sz="4800" b="1" dirty="0" err="1">
                <a:solidFill>
                  <a:srgbClr val="FF0000"/>
                </a:solidFill>
                <a:latin typeface="Arial Unicode MS" pitchFamily="34" charset="-128"/>
                <a:ea typeface="Arial Unicode MS" pitchFamily="34" charset="-128"/>
                <a:cs typeface="Arial Unicode MS" pitchFamily="34" charset="-128"/>
              </a:rPr>
              <a:t>jete</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deyò</a:t>
            </a:r>
            <a:r>
              <a:rPr lang="fr-FR" sz="4800" b="1" dirty="0">
                <a:solidFill>
                  <a:srgbClr val="FF0000"/>
                </a:solidFill>
                <a:latin typeface="Arial Unicode MS" pitchFamily="34" charset="-128"/>
                <a:ea typeface="Arial Unicode MS" pitchFamily="34" charset="-128"/>
                <a:cs typeface="Arial Unicode MS" pitchFamily="34" charset="-128"/>
              </a:rPr>
              <a:t>, pou </a:t>
            </a:r>
            <a:r>
              <a:rPr lang="fr-FR" sz="4800" b="1" dirty="0" err="1">
                <a:solidFill>
                  <a:srgbClr val="FF0000"/>
                </a:solidFill>
                <a:latin typeface="Arial Unicode MS" pitchFamily="34" charset="-128"/>
                <a:ea typeface="Arial Unicode MS" pitchFamily="34" charset="-128"/>
                <a:cs typeface="Arial Unicode MS" pitchFamily="34" charset="-128"/>
              </a:rPr>
              <a:t>moun</a:t>
            </a:r>
            <a:r>
              <a:rPr lang="fr-FR" sz="4800" b="1" dirty="0">
                <a:solidFill>
                  <a:srgbClr val="FF0000"/>
                </a:solidFill>
                <a:latin typeface="Arial Unicode MS" pitchFamily="34" charset="-128"/>
                <a:ea typeface="Arial Unicode MS" pitchFamily="34" charset="-128"/>
                <a:cs typeface="Arial Unicode MS" pitchFamily="34" charset="-128"/>
              </a:rPr>
              <a:t> pile sa </a:t>
            </a:r>
            <a:r>
              <a:rPr lang="fr-FR" sz="4800" b="1" dirty="0" err="1">
                <a:solidFill>
                  <a:srgbClr val="FF0000"/>
                </a:solidFill>
                <a:latin typeface="Arial Unicode MS" pitchFamily="34" charset="-128"/>
                <a:ea typeface="Arial Unicode MS" pitchFamily="34" charset="-128"/>
                <a:cs typeface="Arial Unicode MS" pitchFamily="34" charset="-128"/>
              </a:rPr>
              <a:t>anba</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pye</a:t>
            </a:r>
            <a:r>
              <a:rPr lang="fr-FR" sz="4800" b="1" dirty="0">
                <a:solidFill>
                  <a:srgbClr val="FF0000"/>
                </a:solidFill>
                <a:latin typeface="Arial Unicode MS" pitchFamily="34" charset="-128"/>
                <a:ea typeface="Arial Unicode MS" pitchFamily="34" charset="-128"/>
                <a:cs typeface="Arial Unicode MS" pitchFamily="34" charset="-128"/>
              </a:rPr>
              <a:t> </a:t>
            </a:r>
            <a:r>
              <a:rPr lang="fr-FR" sz="4800" b="1" dirty="0" err="1">
                <a:solidFill>
                  <a:srgbClr val="FF0000"/>
                </a:solidFill>
                <a:latin typeface="Arial Unicode MS" pitchFamily="34" charset="-128"/>
                <a:ea typeface="Arial Unicode MS" pitchFamily="34" charset="-128"/>
                <a:cs typeface="Arial Unicode MS" pitchFamily="34" charset="-128"/>
              </a:rPr>
              <a:t>yo</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ctr">
              <a:buNone/>
            </a:pPr>
            <a:r>
              <a:rPr lang="en-US" sz="4000" b="1" dirty="0" smtClean="0">
                <a:solidFill>
                  <a:srgbClr val="FF0000"/>
                </a:solidFill>
                <a:latin typeface="Arial Unicode MS" pitchFamily="34" charset="-128"/>
                <a:ea typeface="Arial Unicode MS" pitchFamily="34" charset="-128"/>
                <a:cs typeface="Arial Unicode MS" pitchFamily="34" charset="-128"/>
              </a:rPr>
              <a:t>INTRODUCTION</a:t>
            </a: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Dans </a:t>
            </a:r>
            <a:r>
              <a:rPr lang="fr-FR" sz="4000" b="1" dirty="0">
                <a:solidFill>
                  <a:srgbClr val="0000CC"/>
                </a:solidFill>
                <a:latin typeface="Arial Unicode MS" pitchFamily="34" charset="-128"/>
                <a:ea typeface="Arial Unicode MS" pitchFamily="34" charset="-128"/>
                <a:cs typeface="Arial Unicode MS" pitchFamily="34" charset="-128"/>
              </a:rPr>
              <a:t>Matthieu 5:13, Jésus peint l’analogie du sel pour comparer la vie du Chrétien dans ce monde.</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solidFill>
                  <a:srgbClr val="FF0000"/>
                </a:solidFill>
                <a:latin typeface="Arial Unicode MS" pitchFamily="34" charset="-128"/>
                <a:ea typeface="Arial Unicode MS" pitchFamily="34" charset="-128"/>
                <a:cs typeface="Arial Unicode MS" pitchFamily="34" charset="-128"/>
              </a:rPr>
              <a:t>Cette déclaration de Jésus est très profonde en symbole et en signification.</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Jésus s’attend que </a:t>
            </a:r>
            <a:r>
              <a:rPr lang="fr-FR" sz="4000" b="1" dirty="0" smtClean="0">
                <a:solidFill>
                  <a:srgbClr val="0000CC"/>
                </a:solidFill>
                <a:latin typeface="Arial Unicode MS" pitchFamily="34" charset="-128"/>
                <a:ea typeface="Arial Unicode MS" pitchFamily="34" charset="-128"/>
                <a:cs typeface="Arial Unicode MS" pitchFamily="34" charset="-128"/>
              </a:rPr>
              <a:t>nous sachions </a:t>
            </a:r>
            <a:r>
              <a:rPr lang="fr-FR" sz="4000" b="1" dirty="0">
                <a:solidFill>
                  <a:srgbClr val="0000CC"/>
                </a:solidFill>
                <a:latin typeface="Arial Unicode MS" pitchFamily="34" charset="-128"/>
                <a:ea typeface="Arial Unicode MS" pitchFamily="34" charset="-128"/>
                <a:cs typeface="Arial Unicode MS" pitchFamily="34" charset="-128"/>
              </a:rPr>
              <a:t>notre position et notre relation par </a:t>
            </a:r>
            <a:r>
              <a:rPr lang="fr-FR" sz="4000" b="1" dirty="0" smtClean="0">
                <a:solidFill>
                  <a:srgbClr val="0000CC"/>
                </a:solidFill>
                <a:latin typeface="Arial Unicode MS" pitchFamily="34" charset="-128"/>
                <a:ea typeface="Arial Unicode MS" pitchFamily="34" charset="-128"/>
                <a:cs typeface="Arial Unicode MS" pitchFamily="34" charset="-128"/>
              </a:rPr>
              <a:t>rapport aux gens de ce monde.</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Selon </a:t>
            </a:r>
            <a:r>
              <a:rPr lang="fr-FR" sz="4000" b="1" dirty="0">
                <a:solidFill>
                  <a:srgbClr val="0000CC"/>
                </a:solidFill>
                <a:latin typeface="Arial Unicode MS" pitchFamily="34" charset="-128"/>
                <a:ea typeface="Arial Unicode MS" pitchFamily="34" charset="-128"/>
                <a:cs typeface="Arial Unicode MS" pitchFamily="34" charset="-128"/>
              </a:rPr>
              <a:t>Dieu, ce monde est sans gout et sans saveur.</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solidFill>
                  <a:srgbClr val="FF0000"/>
                </a:solidFill>
                <a:latin typeface="Arial Unicode MS" pitchFamily="34" charset="-128"/>
                <a:ea typeface="Arial Unicode MS" pitchFamily="34" charset="-128"/>
                <a:cs typeface="Arial Unicode MS" pitchFamily="34" charset="-128"/>
              </a:rPr>
              <a:t>Notre Maitre s’attend </a:t>
            </a:r>
            <a:r>
              <a:rPr lang="fr-FR" sz="4000" b="1" dirty="0" smtClean="0">
                <a:solidFill>
                  <a:srgbClr val="FF0000"/>
                </a:solidFill>
                <a:latin typeface="Arial Unicode MS" pitchFamily="34" charset="-128"/>
                <a:ea typeface="Arial Unicode MS" pitchFamily="34" charset="-128"/>
                <a:cs typeface="Arial Unicode MS" pitchFamily="34" charset="-128"/>
              </a:rPr>
              <a:t>de </a:t>
            </a:r>
            <a:r>
              <a:rPr lang="fr-FR" sz="4000" b="1" dirty="0">
                <a:solidFill>
                  <a:srgbClr val="FF0000"/>
                </a:solidFill>
                <a:latin typeface="Arial Unicode MS" pitchFamily="34" charset="-128"/>
                <a:ea typeface="Arial Unicode MS" pitchFamily="34" charset="-128"/>
                <a:cs typeface="Arial Unicode MS" pitchFamily="34" charset="-128"/>
              </a:rPr>
              <a:t>nous autres Chrétiens </a:t>
            </a:r>
            <a:r>
              <a:rPr lang="fr-FR" sz="4000" b="1" dirty="0" smtClean="0">
                <a:solidFill>
                  <a:srgbClr val="FF0000"/>
                </a:solidFill>
                <a:latin typeface="Arial Unicode MS" pitchFamily="34" charset="-128"/>
                <a:ea typeface="Arial Unicode MS" pitchFamily="34" charset="-128"/>
                <a:cs typeface="Arial Unicode MS" pitchFamily="34" charset="-128"/>
              </a:rPr>
              <a:t>à assaisonner </a:t>
            </a:r>
            <a:r>
              <a:rPr lang="fr-FR" sz="4000" b="1" dirty="0">
                <a:solidFill>
                  <a:srgbClr val="FF0000"/>
                </a:solidFill>
                <a:latin typeface="Arial Unicode MS" pitchFamily="34" charset="-128"/>
                <a:ea typeface="Arial Unicode MS" pitchFamily="34" charset="-128"/>
                <a:cs typeface="Arial Unicode MS" pitchFamily="34" charset="-128"/>
              </a:rPr>
              <a:t>ce monde par la transformation qu’il a opéré en nous. </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Notre </a:t>
            </a:r>
            <a:r>
              <a:rPr lang="fr-FR" sz="4000" b="1" dirty="0" smtClean="0">
                <a:solidFill>
                  <a:srgbClr val="0000CC"/>
                </a:solidFill>
                <a:latin typeface="Arial Unicode MS" pitchFamily="34" charset="-128"/>
                <a:ea typeface="Arial Unicode MS" pitchFamily="34" charset="-128"/>
                <a:cs typeface="Arial Unicode MS" pitchFamily="34" charset="-128"/>
              </a:rPr>
              <a:t>seule raison </a:t>
            </a:r>
            <a:r>
              <a:rPr lang="fr-FR" sz="4000" b="1" dirty="0">
                <a:solidFill>
                  <a:srgbClr val="0000CC"/>
                </a:solidFill>
                <a:latin typeface="Arial Unicode MS" pitchFamily="34" charset="-128"/>
                <a:ea typeface="Arial Unicode MS" pitchFamily="34" charset="-128"/>
                <a:cs typeface="Arial Unicode MS" pitchFamily="34" charset="-128"/>
              </a:rPr>
              <a:t>d’être envers les habitants de ce </a:t>
            </a:r>
            <a:r>
              <a:rPr lang="fr-FR" sz="4000" b="1" dirty="0" smtClean="0">
                <a:solidFill>
                  <a:srgbClr val="0000CC"/>
                </a:solidFill>
                <a:latin typeface="Arial Unicode MS" pitchFamily="34" charset="-128"/>
                <a:ea typeface="Arial Unicode MS" pitchFamily="34" charset="-128"/>
                <a:cs typeface="Arial Unicode MS" pitchFamily="34" charset="-128"/>
              </a:rPr>
              <a:t>monde, </a:t>
            </a:r>
            <a:r>
              <a:rPr lang="fr-FR" sz="4000" b="1" dirty="0">
                <a:solidFill>
                  <a:srgbClr val="0000CC"/>
                </a:solidFill>
                <a:latin typeface="Arial Unicode MS" pitchFamily="34" charset="-128"/>
                <a:ea typeface="Arial Unicode MS" pitchFamily="34" charset="-128"/>
                <a:cs typeface="Arial Unicode MS" pitchFamily="34" charset="-128"/>
              </a:rPr>
              <a:t>c’est de les influencer vers Dieu</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b="1" dirty="0" smtClean="0">
                <a:solidFill>
                  <a:srgbClr val="FF0000"/>
                </a:solidFill>
                <a:latin typeface="Arial Unicode MS" pitchFamily="34" charset="-128"/>
                <a:ea typeface="Arial Unicode MS" pitchFamily="34" charset="-128"/>
                <a:cs typeface="Arial Unicode MS" pitchFamily="34" charset="-128"/>
              </a:rPr>
              <a:t>Certains pensent erronément que ce verset est identique à la Grande Commission, d’aller et de faire de ce monde des disciples pour Dieu.</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Ce </a:t>
            </a:r>
            <a:r>
              <a:rPr lang="fr-FR" sz="4000" b="1" dirty="0">
                <a:solidFill>
                  <a:srgbClr val="0000CC"/>
                </a:solidFill>
                <a:latin typeface="Arial Unicode MS" pitchFamily="34" charset="-128"/>
                <a:ea typeface="Arial Unicode MS" pitchFamily="34" charset="-128"/>
                <a:cs typeface="Arial Unicode MS" pitchFamily="34" charset="-128"/>
              </a:rPr>
              <a:t>verset reflète plutôt la consistance réclamée dans la vie de chaque Chrétien dans ses rapports avec ceux </a:t>
            </a:r>
            <a:r>
              <a:rPr lang="fr-FR" sz="4000" b="1" dirty="0" smtClean="0">
                <a:solidFill>
                  <a:srgbClr val="0000CC"/>
                </a:solidFill>
                <a:latin typeface="Arial Unicode MS" pitchFamily="34" charset="-128"/>
                <a:ea typeface="Arial Unicode MS" pitchFamily="34" charset="-128"/>
                <a:cs typeface="Arial Unicode MS" pitchFamily="34" charset="-128"/>
              </a:rPr>
              <a:t>de ce </a:t>
            </a:r>
            <a:r>
              <a:rPr lang="fr-FR" sz="4000" b="1" dirty="0">
                <a:solidFill>
                  <a:srgbClr val="0000CC"/>
                </a:solidFill>
                <a:latin typeface="Arial Unicode MS" pitchFamily="34" charset="-128"/>
                <a:ea typeface="Arial Unicode MS" pitchFamily="34" charset="-128"/>
                <a:cs typeface="Arial Unicode MS" pitchFamily="34" charset="-128"/>
              </a:rPr>
              <a:t>monde.</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solidFill>
                  <a:srgbClr val="FF0000"/>
                </a:solidFill>
                <a:latin typeface="Arial Unicode MS" pitchFamily="34" charset="-128"/>
                <a:ea typeface="Arial Unicode MS" pitchFamily="34" charset="-128"/>
                <a:cs typeface="Arial Unicode MS" pitchFamily="34" charset="-128"/>
              </a:rPr>
              <a:t>La posture d’un Chrétien dans ce monde est celle d’un missionnaire et d’un ambassadeur pour Dieu</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000" b="1" dirty="0" smtClean="0">
                <a:solidFill>
                  <a:srgbClr val="0000CC"/>
                </a:solidFill>
                <a:latin typeface="Arial Unicode MS" pitchFamily="34" charset="-128"/>
                <a:ea typeface="Arial Unicode MS" pitchFamily="34" charset="-128"/>
                <a:cs typeface="Arial Unicode MS" pitchFamily="34" charset="-128"/>
              </a:rPr>
              <a:t>Nous sommes des citoyens célestes et les habitants de ce monde ne le sont pas.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Ici, Jésus ne s’adresse pas au clergé, mais à tous ses serviteurs qui vivent dans ce monde.</a:t>
            </a:r>
          </a:p>
          <a:p>
            <a:pPr algn="just"/>
            <a:r>
              <a:rPr lang="fr-FR" sz="4000" b="1" dirty="0" smtClean="0">
                <a:solidFill>
                  <a:srgbClr val="0000CC"/>
                </a:solidFill>
                <a:latin typeface="Arial Unicode MS" pitchFamily="34" charset="-128"/>
                <a:ea typeface="Arial Unicode MS" pitchFamily="34" charset="-128"/>
                <a:cs typeface="Arial Unicode MS" pitchFamily="34" charset="-128"/>
              </a:rPr>
              <a:t>Jésus s’adresse à tous les Chrétiens peu importe leurs postes dans ce monde, (médecins, avocats, politiciens, polices, banquiers, ingénieurs, chauffeurs, scientistes, professeurs, marchants, cultivateurs, etc.)</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Cette </a:t>
            </a:r>
            <a:r>
              <a:rPr lang="fr-FR" sz="4000" b="1" dirty="0">
                <a:solidFill>
                  <a:srgbClr val="FF0000"/>
                </a:solidFill>
                <a:latin typeface="Arial Unicode MS" pitchFamily="34" charset="-128"/>
                <a:ea typeface="Arial Unicode MS" pitchFamily="34" charset="-128"/>
                <a:cs typeface="Arial Unicode MS" pitchFamily="34" charset="-128"/>
              </a:rPr>
              <a:t>allégorie du sel est </a:t>
            </a:r>
            <a:r>
              <a:rPr lang="fr-FR" sz="4000" b="1" dirty="0" smtClean="0">
                <a:solidFill>
                  <a:srgbClr val="FF0000"/>
                </a:solidFill>
                <a:latin typeface="Arial Unicode MS" pitchFamily="34" charset="-128"/>
                <a:ea typeface="Arial Unicode MS" pitchFamily="34" charset="-128"/>
                <a:cs typeface="Arial Unicode MS" pitchFamily="34" charset="-128"/>
              </a:rPr>
              <a:t>donnée en </a:t>
            </a:r>
            <a:r>
              <a:rPr lang="fr-FR" sz="4000" b="1" dirty="0">
                <a:solidFill>
                  <a:srgbClr val="FF0000"/>
                </a:solidFill>
                <a:latin typeface="Arial Unicode MS" pitchFamily="34" charset="-128"/>
                <a:ea typeface="Arial Unicode MS" pitchFamily="34" charset="-128"/>
                <a:cs typeface="Arial Unicode MS" pitchFamily="34" charset="-128"/>
              </a:rPr>
              <a:t>vue de stimuler tous les Chrétiens a s’engager </a:t>
            </a:r>
            <a:r>
              <a:rPr lang="fr-FR" sz="4000" b="1" dirty="0" smtClean="0">
                <a:solidFill>
                  <a:srgbClr val="FF0000"/>
                </a:solidFill>
                <a:latin typeface="Arial Unicode MS" pitchFamily="34" charset="-128"/>
                <a:ea typeface="Arial Unicode MS" pitchFamily="34" charset="-128"/>
                <a:cs typeface="Arial Unicode MS" pitchFamily="34" charset="-128"/>
              </a:rPr>
              <a:t>pour </a:t>
            </a:r>
            <a:r>
              <a:rPr lang="fr-FR" sz="4000" b="1" dirty="0">
                <a:solidFill>
                  <a:srgbClr val="FF0000"/>
                </a:solidFill>
                <a:latin typeface="Arial Unicode MS" pitchFamily="34" charset="-128"/>
                <a:ea typeface="Arial Unicode MS" pitchFamily="34" charset="-128"/>
                <a:cs typeface="Arial Unicode MS" pitchFamily="34" charset="-128"/>
              </a:rPr>
              <a:t>orienter le monde vers Dieu.</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Dieu s’attend que </a:t>
            </a:r>
            <a:r>
              <a:rPr lang="fr-FR" sz="4000" b="1" dirty="0" smtClean="0">
                <a:solidFill>
                  <a:srgbClr val="0000CC"/>
                </a:solidFill>
                <a:latin typeface="Arial Unicode MS" pitchFamily="34" charset="-128"/>
                <a:ea typeface="Arial Unicode MS" pitchFamily="34" charset="-128"/>
                <a:cs typeface="Arial Unicode MS" pitchFamily="34" charset="-128"/>
              </a:rPr>
              <a:t>la saveur du </a:t>
            </a:r>
            <a:r>
              <a:rPr lang="fr-FR" sz="4000" b="1" dirty="0">
                <a:solidFill>
                  <a:srgbClr val="0000CC"/>
                </a:solidFill>
                <a:latin typeface="Arial Unicode MS" pitchFamily="34" charset="-128"/>
                <a:ea typeface="Arial Unicode MS" pitchFamily="34" charset="-128"/>
                <a:cs typeface="Arial Unicode MS" pitchFamily="34" charset="-128"/>
              </a:rPr>
              <a:t>monde s’améliore par la présence de ses </a:t>
            </a:r>
            <a:r>
              <a:rPr lang="fr-FR" sz="4000" b="1" dirty="0" smtClean="0">
                <a:solidFill>
                  <a:srgbClr val="0000CC"/>
                </a:solidFill>
                <a:latin typeface="Arial Unicode MS" pitchFamily="34" charset="-128"/>
                <a:ea typeface="Arial Unicode MS" pitchFamily="34" charset="-128"/>
                <a:cs typeface="Arial Unicode MS" pitchFamily="34" charset="-128"/>
              </a:rPr>
              <a:t>enfants régénérés.</a:t>
            </a:r>
          </a:p>
          <a:p>
            <a:pPr algn="just"/>
            <a:r>
              <a:rPr lang="fr-FR" sz="4000" b="1" dirty="0" smtClean="0">
                <a:solidFill>
                  <a:srgbClr val="FF0000"/>
                </a:solidFill>
                <a:latin typeface="Arial Unicode MS" pitchFamily="34" charset="-128"/>
                <a:ea typeface="Arial Unicode MS" pitchFamily="34" charset="-128"/>
                <a:cs typeface="Arial Unicode MS" pitchFamily="34" charset="-128"/>
              </a:rPr>
              <a:t>Imaginez ce monde sans l’impacte des pionniers de la foi chrétienne qui nous sont devancés.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Combien </a:t>
            </a:r>
            <a:r>
              <a:rPr lang="fr-FR" sz="4400" b="1" dirty="0">
                <a:solidFill>
                  <a:srgbClr val="FF0000"/>
                </a:solidFill>
                <a:latin typeface="Arial Unicode MS" pitchFamily="34" charset="-128"/>
                <a:ea typeface="Arial Unicode MS" pitchFamily="34" charset="-128"/>
                <a:cs typeface="Arial Unicode MS" pitchFamily="34" charset="-128"/>
              </a:rPr>
              <a:t>d’écoles ont été construites </a:t>
            </a:r>
            <a:r>
              <a:rPr lang="fr-FR" sz="4400" b="1" dirty="0" smtClean="0">
                <a:solidFill>
                  <a:srgbClr val="FF0000"/>
                </a:solidFill>
                <a:latin typeface="Arial Unicode MS" pitchFamily="34" charset="-128"/>
                <a:ea typeface="Arial Unicode MS" pitchFamily="34" charset="-128"/>
                <a:cs typeface="Arial Unicode MS" pitchFamily="34" charset="-128"/>
              </a:rPr>
              <a:t>par </a:t>
            </a:r>
            <a:r>
              <a:rPr lang="fr-FR" sz="4400" b="1" dirty="0">
                <a:solidFill>
                  <a:srgbClr val="FF0000"/>
                </a:solidFill>
                <a:latin typeface="Arial Unicode MS" pitchFamily="34" charset="-128"/>
                <a:ea typeface="Arial Unicode MS" pitchFamily="34" charset="-128"/>
                <a:cs typeface="Arial Unicode MS" pitchFamily="34" charset="-128"/>
              </a:rPr>
              <a:t>les serviteurs de Dieu pour promettre l’alphabétisation dans ce monde.</a:t>
            </a:r>
            <a:endParaRPr lang="en-US" sz="4400" b="1" dirty="0">
              <a:solidFill>
                <a:srgbClr val="FF0000"/>
              </a:solidFill>
              <a:latin typeface="Arial Unicode MS" pitchFamily="34" charset="-128"/>
              <a:ea typeface="Arial Unicode MS" pitchFamily="34" charset="-128"/>
              <a:cs typeface="Arial Unicode MS" pitchFamily="34" charset="-128"/>
            </a:endParaRPr>
          </a:p>
          <a:p>
            <a:pPr lvl="0" algn="just"/>
            <a:r>
              <a:rPr lang="fr-FR" sz="4400" b="1" dirty="0">
                <a:solidFill>
                  <a:srgbClr val="0000CC"/>
                </a:solidFill>
                <a:latin typeface="Arial Unicode MS" pitchFamily="34" charset="-128"/>
                <a:ea typeface="Arial Unicode MS" pitchFamily="34" charset="-128"/>
                <a:cs typeface="Arial Unicode MS" pitchFamily="34" charset="-128"/>
              </a:rPr>
              <a:t>Combien d’hôpitaux ont été bâtit par des Chrétiens en vue de promettre le bienêtre social.</a:t>
            </a:r>
            <a:endParaRPr lang="en-US" sz="4400" b="1" dirty="0">
              <a:solidFill>
                <a:srgbClr val="0000CC"/>
              </a:solidFill>
              <a:latin typeface="Arial Unicode MS" pitchFamily="34" charset="-128"/>
              <a:ea typeface="Arial Unicode MS" pitchFamily="34" charset="-128"/>
              <a:cs typeface="Arial Unicode MS" pitchFamily="34" charset="-128"/>
            </a:endParaRPr>
          </a:p>
          <a:p>
            <a:pPr lvl="0" algn="just"/>
            <a:r>
              <a:rPr lang="fr-FR" sz="4400" b="1" dirty="0">
                <a:solidFill>
                  <a:srgbClr val="FF0000"/>
                </a:solidFill>
                <a:latin typeface="Arial Unicode MS" pitchFamily="34" charset="-128"/>
                <a:ea typeface="Arial Unicode MS" pitchFamily="34" charset="-128"/>
                <a:cs typeface="Arial Unicode MS" pitchFamily="34" charset="-128"/>
              </a:rPr>
              <a:t>Combien de centres d’apprentissage</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Combien </a:t>
            </a:r>
            <a:r>
              <a:rPr lang="fr-FR" sz="4000" b="1" dirty="0">
                <a:solidFill>
                  <a:srgbClr val="0000CC"/>
                </a:solidFill>
                <a:latin typeface="Arial Unicode MS" pitchFamily="34" charset="-128"/>
                <a:ea typeface="Arial Unicode MS" pitchFamily="34" charset="-128"/>
                <a:cs typeface="Arial Unicode MS" pitchFamily="34" charset="-128"/>
              </a:rPr>
              <a:t>de stations de radio et de télévision.</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solidFill>
                  <a:srgbClr val="FF0000"/>
                </a:solidFill>
                <a:latin typeface="Arial Unicode MS" pitchFamily="34" charset="-128"/>
                <a:ea typeface="Arial Unicode MS" pitchFamily="34" charset="-128"/>
                <a:cs typeface="Arial Unicode MS" pitchFamily="34" charset="-128"/>
              </a:rPr>
              <a:t>Combien de routes ont été bâties par nos frères dans la foi.</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Combien de dialectes ont été mises en écrits par les Chrétiens.</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solidFill>
                  <a:srgbClr val="FF0000"/>
                </a:solidFill>
                <a:latin typeface="Arial Unicode MS" pitchFamily="34" charset="-128"/>
                <a:ea typeface="Arial Unicode MS" pitchFamily="34" charset="-128"/>
                <a:cs typeface="Arial Unicode MS" pitchFamily="34" charset="-128"/>
              </a:rPr>
              <a:t>Combien de </a:t>
            </a:r>
            <a:r>
              <a:rPr lang="fr-FR" sz="4000" b="1" dirty="0" smtClean="0">
                <a:solidFill>
                  <a:srgbClr val="FF0000"/>
                </a:solidFill>
                <a:latin typeface="Arial Unicode MS" pitchFamily="34" charset="-128"/>
                <a:ea typeface="Arial Unicode MS" pitchFamily="34" charset="-128"/>
                <a:cs typeface="Arial Unicode MS" pitchFamily="34" charset="-128"/>
              </a:rPr>
              <a:t>service de cantines </a:t>
            </a:r>
            <a:r>
              <a:rPr lang="fr-FR" sz="4000" b="1" dirty="0">
                <a:solidFill>
                  <a:srgbClr val="FF0000"/>
                </a:solidFill>
                <a:latin typeface="Arial Unicode MS" pitchFamily="34" charset="-128"/>
                <a:ea typeface="Arial Unicode MS" pitchFamily="34" charset="-128"/>
                <a:cs typeface="Arial Unicode MS" pitchFamily="34" charset="-128"/>
              </a:rPr>
              <a:t>ont été mises sur place pour combattre la </a:t>
            </a:r>
            <a:r>
              <a:rPr lang="fr-FR" sz="4000" b="1" dirty="0" smtClean="0">
                <a:solidFill>
                  <a:srgbClr val="FF0000"/>
                </a:solidFill>
                <a:latin typeface="Arial Unicode MS" pitchFamily="34" charset="-128"/>
                <a:ea typeface="Arial Unicode MS" pitchFamily="34" charset="-128"/>
                <a:cs typeface="Arial Unicode MS" pitchFamily="34" charset="-128"/>
              </a:rPr>
              <a:t>famine.</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Combien d’orphelinats ont été créés pour soutenir la survie des nécessiteux</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Si nous les chrétiens de ce temps sommes en </a:t>
            </a:r>
            <a:r>
              <a:rPr lang="fr-FR" sz="4000" b="1" dirty="0">
                <a:solidFill>
                  <a:srgbClr val="0000CC"/>
                </a:solidFill>
                <a:latin typeface="Arial Unicode MS" pitchFamily="34" charset="-128"/>
                <a:ea typeface="Arial Unicode MS" pitchFamily="34" charset="-128"/>
                <a:cs typeface="Arial Unicode MS" pitchFamily="34" charset="-128"/>
              </a:rPr>
              <a:t>train de perdre notre place d’influence dans ce monde c’est </a:t>
            </a:r>
            <a:r>
              <a:rPr lang="fr-FR" sz="4000" b="1" dirty="0" err="1" smtClean="0">
                <a:solidFill>
                  <a:srgbClr val="0000CC"/>
                </a:solidFill>
                <a:latin typeface="Arial Unicode MS" pitchFamily="34" charset="-128"/>
                <a:ea typeface="Arial Unicode MS" pitchFamily="34" charset="-128"/>
                <a:cs typeface="Arial Unicode MS" pitchFamily="34" charset="-128"/>
              </a:rPr>
              <a:t>àcause</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a:solidFill>
                  <a:srgbClr val="0000CC"/>
                </a:solidFill>
                <a:latin typeface="Arial Unicode MS" pitchFamily="34" charset="-128"/>
                <a:ea typeface="Arial Unicode MS" pitchFamily="34" charset="-128"/>
                <a:cs typeface="Arial Unicode MS" pitchFamily="34" charset="-128"/>
              </a:rPr>
              <a:t>de nos inconsistances. </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solidFill>
                  <a:srgbClr val="FF0000"/>
                </a:solidFill>
                <a:latin typeface="Arial Unicode MS" pitchFamily="34" charset="-128"/>
                <a:ea typeface="Arial Unicode MS" pitchFamily="34" charset="-128"/>
                <a:cs typeface="Arial Unicode MS" pitchFamily="34" charset="-128"/>
              </a:rPr>
              <a:t>Nous cessons d’être le sel de ce monde.</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Nous cessons de fondre dans ce monde et de les assaisonner vers la piété, vers la décence spirituelle et morale</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Beaucoup veulent coïncider la véracité </a:t>
            </a:r>
            <a:r>
              <a:rPr lang="fr-FR" sz="4000" b="1" dirty="0">
                <a:solidFill>
                  <a:srgbClr val="0000CC"/>
                </a:solidFill>
                <a:latin typeface="Arial Unicode MS" pitchFamily="34" charset="-128"/>
                <a:ea typeface="Arial Unicode MS" pitchFamily="34" charset="-128"/>
                <a:cs typeface="Arial Unicode MS" pitchFamily="34" charset="-128"/>
              </a:rPr>
              <a:t>de leur foi en Dieu par leur attenance dans les services religieux.</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solidFill>
                  <a:srgbClr val="FF0000"/>
                </a:solidFill>
                <a:latin typeface="Arial Unicode MS" pitchFamily="34" charset="-128"/>
                <a:ea typeface="Arial Unicode MS" pitchFamily="34" charset="-128"/>
                <a:cs typeface="Arial Unicode MS" pitchFamily="34" charset="-128"/>
              </a:rPr>
              <a:t>Si je suis présent à l’église à chaque service, donc j’effectue ce qui est réclamé de moi.</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C’est comme une voiture qui est toujours garée dans les stations de </a:t>
            </a:r>
            <a:r>
              <a:rPr lang="fr-FR" sz="4000" b="1" dirty="0" smtClean="0">
                <a:solidFill>
                  <a:srgbClr val="0000CC"/>
                </a:solidFill>
                <a:latin typeface="Arial Unicode MS" pitchFamily="34" charset="-128"/>
                <a:ea typeface="Arial Unicode MS" pitchFamily="34" charset="-128"/>
                <a:cs typeface="Arial Unicode MS" pitchFamily="34" charset="-128"/>
              </a:rPr>
              <a:t>gazoline et qui ne va nulle part.</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Cette </a:t>
            </a:r>
            <a:r>
              <a:rPr lang="fr-FR" sz="4000" b="1" dirty="0">
                <a:solidFill>
                  <a:srgbClr val="0000CC"/>
                </a:solidFill>
                <a:latin typeface="Arial Unicode MS" pitchFamily="34" charset="-128"/>
                <a:ea typeface="Arial Unicode MS" pitchFamily="34" charset="-128"/>
                <a:cs typeface="Arial Unicode MS" pitchFamily="34" charset="-128"/>
              </a:rPr>
              <a:t>voiture peut se venter d’être toujours au (full), elle oublie que sa raison être c’est de parcourir les rues et d’amener les gens dans leurs destinations.</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solidFill>
                  <a:srgbClr val="FF0000"/>
                </a:solidFill>
                <a:latin typeface="Arial Unicode MS" pitchFamily="34" charset="-128"/>
                <a:ea typeface="Arial Unicode MS" pitchFamily="34" charset="-128"/>
                <a:cs typeface="Arial Unicode MS" pitchFamily="34" charset="-128"/>
              </a:rPr>
              <a:t>Jésus n’as pas dit « vous êtes le sel des sels, » mais plutôt, « vous êtes le sel de la terre.</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Les dénominations </a:t>
            </a:r>
            <a:r>
              <a:rPr lang="fr-FR" sz="4000" b="1" dirty="0" smtClean="0">
                <a:solidFill>
                  <a:srgbClr val="0000CC"/>
                </a:solidFill>
                <a:latin typeface="Arial Unicode MS" pitchFamily="34" charset="-128"/>
                <a:ea typeface="Arial Unicode MS" pitchFamily="34" charset="-128"/>
                <a:cs typeface="Arial Unicode MS" pitchFamily="34" charset="-128"/>
              </a:rPr>
              <a:t>s’entrebattent pour convaincre </a:t>
            </a:r>
            <a:r>
              <a:rPr lang="fr-FR" sz="4000" b="1" dirty="0">
                <a:solidFill>
                  <a:srgbClr val="0000CC"/>
                </a:solidFill>
                <a:latin typeface="Arial Unicode MS" pitchFamily="34" charset="-128"/>
                <a:ea typeface="Arial Unicode MS" pitchFamily="34" charset="-128"/>
                <a:cs typeface="Arial Unicode MS" pitchFamily="34" charset="-128"/>
              </a:rPr>
              <a:t>qu’elles produisent le meilleur sel </a:t>
            </a:r>
            <a:r>
              <a:rPr lang="fr-FR" sz="4000" b="1" dirty="0" smtClean="0">
                <a:solidFill>
                  <a:srgbClr val="0000CC"/>
                </a:solidFill>
                <a:latin typeface="Arial Unicode MS" pitchFamily="34" charset="-128"/>
                <a:ea typeface="Arial Unicode MS" pitchFamily="34" charset="-128"/>
                <a:cs typeface="Arial Unicode MS" pitchFamily="34" charset="-128"/>
              </a:rPr>
              <a:t>sur le marché spirituel, alors </a:t>
            </a:r>
            <a:r>
              <a:rPr lang="fr-FR" sz="4000" b="1" dirty="0">
                <a:solidFill>
                  <a:srgbClr val="0000CC"/>
                </a:solidFill>
                <a:latin typeface="Arial Unicode MS" pitchFamily="34" charset="-128"/>
                <a:ea typeface="Arial Unicode MS" pitchFamily="34" charset="-128"/>
                <a:cs typeface="Arial Unicode MS" pitchFamily="34" charset="-128"/>
              </a:rPr>
              <a:t>que le monde </a:t>
            </a:r>
            <a:r>
              <a:rPr lang="fr-FR" sz="4000" b="1" dirty="0" smtClean="0">
                <a:solidFill>
                  <a:srgbClr val="0000CC"/>
                </a:solidFill>
                <a:latin typeface="Arial Unicode MS" pitchFamily="34" charset="-128"/>
                <a:ea typeface="Arial Unicode MS" pitchFamily="34" charset="-128"/>
                <a:cs typeface="Arial Unicode MS" pitchFamily="34" charset="-128"/>
              </a:rPr>
              <a:t>demeure sans goût et sans saveur.</a:t>
            </a:r>
            <a:r>
              <a:rPr lang="fr-FR" sz="4000" b="1" dirty="0">
                <a:solidFill>
                  <a:srgbClr val="0000CC"/>
                </a:solidFill>
                <a:latin typeface="Arial Unicode MS" pitchFamily="34" charset="-128"/>
                <a:ea typeface="Arial Unicode MS" pitchFamily="34" charset="-128"/>
                <a:cs typeface="Arial Unicode MS" pitchFamily="34" charset="-128"/>
              </a:rPr>
              <a:t> </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La </a:t>
            </a:r>
            <a:r>
              <a:rPr lang="fr-FR" sz="4000" b="1" dirty="0">
                <a:solidFill>
                  <a:srgbClr val="0000CC"/>
                </a:solidFill>
                <a:latin typeface="Arial Unicode MS" pitchFamily="34" charset="-128"/>
                <a:ea typeface="Arial Unicode MS" pitchFamily="34" charset="-128"/>
                <a:cs typeface="Arial Unicode MS" pitchFamily="34" charset="-128"/>
              </a:rPr>
              <a:t>majorité des soi-disant croyants n’ont aucune influence chrétienne dans ce monde.</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solidFill>
                  <a:srgbClr val="FF0000"/>
                </a:solidFill>
                <a:latin typeface="Arial Unicode MS" pitchFamily="34" charset="-128"/>
                <a:ea typeface="Arial Unicode MS" pitchFamily="34" charset="-128"/>
                <a:cs typeface="Arial Unicode MS" pitchFamily="34" charset="-128"/>
              </a:rPr>
              <a:t>L’enseignement de Matthieu 5 verset 13 est en vu de contrecarrer la </a:t>
            </a:r>
            <a:r>
              <a:rPr lang="fr-FR" sz="4000" b="1" dirty="0" smtClean="0">
                <a:solidFill>
                  <a:srgbClr val="FF0000"/>
                </a:solidFill>
                <a:latin typeface="Arial Unicode MS" pitchFamily="34" charset="-128"/>
                <a:ea typeface="Arial Unicode MS" pitchFamily="34" charset="-128"/>
                <a:cs typeface="Arial Unicode MS" pitchFamily="34" charset="-128"/>
              </a:rPr>
              <a:t>mentalité </a:t>
            </a:r>
            <a:r>
              <a:rPr lang="fr-FR" sz="4000" b="1" dirty="0">
                <a:solidFill>
                  <a:srgbClr val="FF0000"/>
                </a:solidFill>
                <a:latin typeface="Arial Unicode MS" pitchFamily="34" charset="-128"/>
                <a:ea typeface="Arial Unicode MS" pitchFamily="34" charset="-128"/>
                <a:cs typeface="Arial Unicode MS" pitchFamily="34" charset="-128"/>
              </a:rPr>
              <a:t>des contemporains qui se disent Chrétiens.   </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Vous êtes le sel de la terre</a:t>
            </a:r>
            <a:r>
              <a:rPr lang="fr-FR" sz="4000" b="1" dirty="0" smtClean="0">
                <a:solidFill>
                  <a:srgbClr val="0000CC"/>
                </a:solidFill>
                <a:latin typeface="Arial Unicode MS" pitchFamily="34" charset="-128"/>
                <a:ea typeface="Arial Unicode MS" pitchFamily="34" charset="-128"/>
                <a:cs typeface="Arial Unicode MS" pitchFamily="34" charset="-128"/>
              </a:rPr>
              <a:t>!</a:t>
            </a:r>
            <a:r>
              <a:rPr lang="fr-FR" sz="4000" b="1" dirty="0">
                <a:solidFill>
                  <a:srgbClr val="0000CC"/>
                </a:solidFill>
                <a:latin typeface="Arial Unicode MS" pitchFamily="34" charset="-128"/>
                <a:ea typeface="Arial Unicode MS" pitchFamily="34" charset="-128"/>
                <a:cs typeface="Arial Unicode MS" pitchFamily="34" charset="-128"/>
              </a:rPr>
              <a:t> </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4000" b="1" dirty="0">
                <a:solidFill>
                  <a:srgbClr val="FFFF00"/>
                </a:solidFill>
                <a:latin typeface="Arial Unicode MS" pitchFamily="34" charset="-128"/>
                <a:ea typeface="Arial Unicode MS" pitchFamily="34" charset="-128"/>
                <a:cs typeface="Arial Unicode MS" pitchFamily="34" charset="-128"/>
              </a:rPr>
              <a:t>COMMENT LE SEL PEUT-IL PERDRE SA SAVEUR?</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Mt 5:13 ¶ Vous êtes le sel de la terre. Mais si le sel perd sa saveur, avec quoi la lui rendra-t-on? Il ne sert plus qu'à être jeté dehors, et foulé aux pieds par les hommes.</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u="sng" baseline="30000" dirty="0">
                <a:solidFill>
                  <a:srgbClr val="FFFF00"/>
                </a:solidFill>
                <a:latin typeface="Arial Unicode MS" pitchFamily="34" charset="-128"/>
                <a:ea typeface="Arial Unicode MS" pitchFamily="34" charset="-128"/>
                <a:cs typeface="Arial Unicode MS" pitchFamily="34" charset="-128"/>
                <a:hlinkClick r:id="rId2"/>
              </a:rPr>
              <a:t>13</a:t>
            </a:r>
            <a:r>
              <a:rPr lang="fr-FR" sz="4000" b="1" baseline="30000" dirty="0">
                <a:solidFill>
                  <a:srgbClr val="FFFF00"/>
                </a:solidFill>
                <a:latin typeface="Arial Unicode MS" pitchFamily="34" charset="-128"/>
                <a:ea typeface="Arial Unicode MS" pitchFamily="34" charset="-128"/>
                <a:cs typeface="Arial Unicode MS" pitchFamily="34" charset="-128"/>
              </a:rPr>
              <a:t> </a:t>
            </a:r>
            <a:r>
              <a:rPr lang="fr-FR" sz="4000" b="1" dirty="0">
                <a:solidFill>
                  <a:srgbClr val="FFFF00"/>
                </a:solidFill>
                <a:latin typeface="Arial Unicode MS" pitchFamily="34" charset="-128"/>
                <a:ea typeface="Arial Unicode MS" pitchFamily="34" charset="-128"/>
                <a:cs typeface="Arial Unicode MS" pitchFamily="34" charset="-128"/>
              </a:rPr>
              <a:t>Se </a:t>
            </a:r>
            <a:r>
              <a:rPr lang="fr-FR" sz="4000" b="1" dirty="0" err="1">
                <a:solidFill>
                  <a:srgbClr val="FFFF00"/>
                </a:solidFill>
                <a:latin typeface="Arial Unicode MS" pitchFamily="34" charset="-128"/>
                <a:ea typeface="Arial Unicode MS" pitchFamily="34" charset="-128"/>
                <a:cs typeface="Arial Unicode MS" pitchFamily="34" charset="-128"/>
              </a:rPr>
              <a:t>sèl</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nou</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ye</a:t>
            </a:r>
            <a:r>
              <a:rPr lang="fr-FR" sz="4000" b="1" dirty="0">
                <a:solidFill>
                  <a:srgbClr val="FFFF00"/>
                </a:solidFill>
                <a:latin typeface="Arial Unicode MS" pitchFamily="34" charset="-128"/>
                <a:ea typeface="Arial Unicode MS" pitchFamily="34" charset="-128"/>
                <a:cs typeface="Arial Unicode MS" pitchFamily="34" charset="-128"/>
              </a:rPr>
              <a:t> pou </a:t>
            </a:r>
            <a:r>
              <a:rPr lang="fr-FR" sz="4000" b="1" dirty="0" err="1">
                <a:solidFill>
                  <a:srgbClr val="FFFF00"/>
                </a:solidFill>
                <a:latin typeface="Arial Unicode MS" pitchFamily="34" charset="-128"/>
                <a:ea typeface="Arial Unicode MS" pitchFamily="34" charset="-128"/>
                <a:cs typeface="Arial Unicode MS" pitchFamily="34" charset="-128"/>
              </a:rPr>
              <a:t>moun</a:t>
            </a:r>
            <a:r>
              <a:rPr lang="fr-FR" sz="4000" b="1" dirty="0">
                <a:solidFill>
                  <a:srgbClr val="FFFF00"/>
                </a:solidFill>
                <a:latin typeface="Arial Unicode MS" pitchFamily="34" charset="-128"/>
                <a:ea typeface="Arial Unicode MS" pitchFamily="34" charset="-128"/>
                <a:cs typeface="Arial Unicode MS" pitchFamily="34" charset="-128"/>
              </a:rPr>
              <a:t> sou </a:t>
            </a:r>
            <a:r>
              <a:rPr lang="fr-FR" sz="4000" b="1" dirty="0" err="1">
                <a:solidFill>
                  <a:srgbClr val="FFFF00"/>
                </a:solidFill>
                <a:latin typeface="Arial Unicode MS" pitchFamily="34" charset="-128"/>
                <a:ea typeface="Arial Unicode MS" pitchFamily="34" charset="-128"/>
                <a:cs typeface="Arial Unicode MS" pitchFamily="34" charset="-128"/>
              </a:rPr>
              <a:t>latè</a:t>
            </a:r>
            <a:r>
              <a:rPr lang="fr-FR" sz="4000" b="1" dirty="0">
                <a:solidFill>
                  <a:srgbClr val="FFFF00"/>
                </a:solidFill>
                <a:latin typeface="Arial Unicode MS" pitchFamily="34" charset="-128"/>
                <a:ea typeface="Arial Unicode MS" pitchFamily="34" charset="-128"/>
                <a:cs typeface="Arial Unicode MS" pitchFamily="34" charset="-128"/>
              </a:rPr>
              <a:t>. Si </a:t>
            </a:r>
            <a:r>
              <a:rPr lang="fr-FR" sz="4000" b="1" dirty="0" err="1">
                <a:solidFill>
                  <a:srgbClr val="FFFF00"/>
                </a:solidFill>
                <a:latin typeface="Arial Unicode MS" pitchFamily="34" charset="-128"/>
                <a:ea typeface="Arial Unicode MS" pitchFamily="34" charset="-128"/>
                <a:cs typeface="Arial Unicode MS" pitchFamily="34" charset="-128"/>
              </a:rPr>
              <a:t>sèl</a:t>
            </a:r>
            <a:r>
              <a:rPr lang="fr-FR" sz="4000" b="1" dirty="0">
                <a:solidFill>
                  <a:srgbClr val="FFFF00"/>
                </a:solidFill>
                <a:latin typeface="Arial Unicode MS" pitchFamily="34" charset="-128"/>
                <a:ea typeface="Arial Unicode MS" pitchFamily="34" charset="-128"/>
                <a:cs typeface="Arial Unicode MS" pitchFamily="34" charset="-128"/>
              </a:rPr>
              <a:t> la </a:t>
            </a:r>
            <a:r>
              <a:rPr lang="fr-FR" sz="4000" b="1" dirty="0" err="1">
                <a:solidFill>
                  <a:srgbClr val="FFFF00"/>
                </a:solidFill>
                <a:latin typeface="Arial Unicode MS" pitchFamily="34" charset="-128"/>
                <a:ea typeface="Arial Unicode MS" pitchFamily="34" charset="-128"/>
                <a:cs typeface="Arial Unicode MS" pitchFamily="34" charset="-128"/>
              </a:rPr>
              <a:t>pèdi</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gou</a:t>
            </a:r>
            <a:r>
              <a:rPr lang="fr-FR" sz="4000" b="1" dirty="0">
                <a:solidFill>
                  <a:srgbClr val="FFFF00"/>
                </a:solidFill>
                <a:latin typeface="Arial Unicode MS" pitchFamily="34" charset="-128"/>
                <a:ea typeface="Arial Unicode MS" pitchFamily="34" charset="-128"/>
                <a:cs typeface="Arial Unicode MS" pitchFamily="34" charset="-128"/>
              </a:rPr>
              <a:t> l', </a:t>
            </a:r>
            <a:r>
              <a:rPr lang="fr-FR" sz="4000" b="1" dirty="0" err="1">
                <a:solidFill>
                  <a:srgbClr val="FFFF00"/>
                </a:solidFill>
                <a:latin typeface="Arial Unicode MS" pitchFamily="34" charset="-128"/>
                <a:ea typeface="Arial Unicode MS" pitchFamily="34" charset="-128"/>
                <a:cs typeface="Arial Unicode MS" pitchFamily="34" charset="-128"/>
              </a:rPr>
              <a:t>ak</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kisa</a:t>
            </a:r>
            <a:r>
              <a:rPr lang="fr-FR" sz="4000" b="1" dirty="0">
                <a:solidFill>
                  <a:srgbClr val="FFFF00"/>
                </a:solidFill>
                <a:latin typeface="Arial Unicode MS" pitchFamily="34" charset="-128"/>
                <a:ea typeface="Arial Unicode MS" pitchFamily="34" charset="-128"/>
                <a:cs typeface="Arial Unicode MS" pitchFamily="34" charset="-128"/>
              </a:rPr>
              <a:t> pou </a:t>
            </a:r>
            <a:r>
              <a:rPr lang="fr-FR" sz="4000" b="1" dirty="0" err="1">
                <a:solidFill>
                  <a:srgbClr val="FFFF00"/>
                </a:solidFill>
                <a:latin typeface="Arial Unicode MS" pitchFamily="34" charset="-128"/>
                <a:ea typeface="Arial Unicode MS" pitchFamily="34" charset="-128"/>
                <a:cs typeface="Arial Unicode MS" pitchFamily="34" charset="-128"/>
              </a:rPr>
              <a:t>yo</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ba</a:t>
            </a:r>
            <a:r>
              <a:rPr lang="fr-FR" sz="4000" b="1" dirty="0">
                <a:solidFill>
                  <a:srgbClr val="FFFF00"/>
                </a:solidFill>
                <a:latin typeface="Arial Unicode MS" pitchFamily="34" charset="-128"/>
                <a:ea typeface="Arial Unicode MS" pitchFamily="34" charset="-128"/>
                <a:cs typeface="Arial Unicode MS" pitchFamily="34" charset="-128"/>
              </a:rPr>
              <a:t> li </a:t>
            </a:r>
            <a:r>
              <a:rPr lang="fr-FR" sz="4000" b="1" dirty="0" err="1">
                <a:solidFill>
                  <a:srgbClr val="FFFF00"/>
                </a:solidFill>
                <a:latin typeface="Arial Unicode MS" pitchFamily="34" charset="-128"/>
                <a:ea typeface="Arial Unicode MS" pitchFamily="34" charset="-128"/>
                <a:cs typeface="Arial Unicode MS" pitchFamily="34" charset="-128"/>
              </a:rPr>
              <a:t>gou</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ankò</a:t>
            </a:r>
            <a:r>
              <a:rPr lang="fr-FR" sz="4000" b="1" dirty="0">
                <a:solidFill>
                  <a:srgbClr val="FFFF00"/>
                </a:solidFill>
                <a:latin typeface="Arial Unicode MS" pitchFamily="34" charset="-128"/>
                <a:ea typeface="Arial Unicode MS" pitchFamily="34" charset="-128"/>
                <a:cs typeface="Arial Unicode MS" pitchFamily="34" charset="-128"/>
              </a:rPr>
              <a:t>? Li </a:t>
            </a:r>
            <a:r>
              <a:rPr lang="fr-FR" sz="4000" b="1" dirty="0" err="1">
                <a:solidFill>
                  <a:srgbClr val="FFFF00"/>
                </a:solidFill>
                <a:latin typeface="Arial Unicode MS" pitchFamily="34" charset="-128"/>
                <a:ea typeface="Arial Unicode MS" pitchFamily="34" charset="-128"/>
                <a:cs typeface="Arial Unicode MS" pitchFamily="34" charset="-128"/>
              </a:rPr>
              <a:t>pa</a:t>
            </a:r>
            <a:r>
              <a:rPr lang="fr-FR" sz="4000" b="1" dirty="0">
                <a:solidFill>
                  <a:srgbClr val="FFFF00"/>
                </a:solidFill>
                <a:latin typeface="Arial Unicode MS" pitchFamily="34" charset="-128"/>
                <a:ea typeface="Arial Unicode MS" pitchFamily="34" charset="-128"/>
                <a:cs typeface="Arial Unicode MS" pitchFamily="34" charset="-128"/>
              </a:rPr>
              <a:t> vo </a:t>
            </a:r>
            <a:r>
              <a:rPr lang="fr-FR" sz="4000" b="1" dirty="0" err="1">
                <a:solidFill>
                  <a:srgbClr val="FFFF00"/>
                </a:solidFill>
                <a:latin typeface="Arial Unicode MS" pitchFamily="34" charset="-128"/>
                <a:ea typeface="Arial Unicode MS" pitchFamily="34" charset="-128"/>
                <a:cs typeface="Arial Unicode MS" pitchFamily="34" charset="-128"/>
              </a:rPr>
              <a:t>anyen</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ankò</a:t>
            </a:r>
            <a:r>
              <a:rPr lang="fr-FR" sz="4000" b="1" dirty="0">
                <a:solidFill>
                  <a:srgbClr val="FFFF00"/>
                </a:solidFill>
                <a:latin typeface="Arial Unicode MS" pitchFamily="34" charset="-128"/>
                <a:ea typeface="Arial Unicode MS" pitchFamily="34" charset="-128"/>
                <a:cs typeface="Arial Unicode MS" pitchFamily="34" charset="-128"/>
              </a:rPr>
              <a:t>. Se </a:t>
            </a:r>
            <a:r>
              <a:rPr lang="fr-FR" sz="4000" b="1" dirty="0" err="1">
                <a:solidFill>
                  <a:srgbClr val="FFFF00"/>
                </a:solidFill>
                <a:latin typeface="Arial Unicode MS" pitchFamily="34" charset="-128"/>
                <a:ea typeface="Arial Unicode MS" pitchFamily="34" charset="-128"/>
                <a:cs typeface="Arial Unicode MS" pitchFamily="34" charset="-128"/>
              </a:rPr>
              <a:t>jete</a:t>
            </a:r>
            <a:r>
              <a:rPr lang="fr-FR" sz="4000" b="1" dirty="0">
                <a:solidFill>
                  <a:srgbClr val="FFFF00"/>
                </a:solidFill>
                <a:latin typeface="Arial Unicode MS" pitchFamily="34" charset="-128"/>
                <a:ea typeface="Arial Unicode MS" pitchFamily="34" charset="-128"/>
                <a:cs typeface="Arial Unicode MS" pitchFamily="34" charset="-128"/>
              </a:rPr>
              <a:t> pou </a:t>
            </a:r>
            <a:r>
              <a:rPr lang="fr-FR" sz="4000" b="1" dirty="0" err="1">
                <a:solidFill>
                  <a:srgbClr val="FFFF00"/>
                </a:solidFill>
                <a:latin typeface="Arial Unicode MS" pitchFamily="34" charset="-128"/>
                <a:ea typeface="Arial Unicode MS" pitchFamily="34" charset="-128"/>
                <a:cs typeface="Arial Unicode MS" pitchFamily="34" charset="-128"/>
              </a:rPr>
              <a:t>yo</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voye</a:t>
            </a:r>
            <a:r>
              <a:rPr lang="fr-FR" sz="4000" b="1" dirty="0">
                <a:solidFill>
                  <a:srgbClr val="FFFF00"/>
                </a:solidFill>
                <a:latin typeface="Arial Unicode MS" pitchFamily="34" charset="-128"/>
                <a:ea typeface="Arial Unicode MS" pitchFamily="34" charset="-128"/>
                <a:cs typeface="Arial Unicode MS" pitchFamily="34" charset="-128"/>
              </a:rPr>
              <a:t> sa </a:t>
            </a:r>
            <a:r>
              <a:rPr lang="fr-FR" sz="4000" b="1" dirty="0" err="1">
                <a:solidFill>
                  <a:srgbClr val="FFFF00"/>
                </a:solidFill>
                <a:latin typeface="Arial Unicode MS" pitchFamily="34" charset="-128"/>
                <a:ea typeface="Arial Unicode MS" pitchFamily="34" charset="-128"/>
                <a:cs typeface="Arial Unicode MS" pitchFamily="34" charset="-128"/>
              </a:rPr>
              <a:t>jete</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deyò</a:t>
            </a:r>
            <a:r>
              <a:rPr lang="fr-FR" sz="4000" b="1" dirty="0">
                <a:solidFill>
                  <a:srgbClr val="FFFF00"/>
                </a:solidFill>
                <a:latin typeface="Arial Unicode MS" pitchFamily="34" charset="-128"/>
                <a:ea typeface="Arial Unicode MS" pitchFamily="34" charset="-128"/>
                <a:cs typeface="Arial Unicode MS" pitchFamily="34" charset="-128"/>
              </a:rPr>
              <a:t>, pou </a:t>
            </a:r>
            <a:r>
              <a:rPr lang="fr-FR" sz="4000" b="1" dirty="0" err="1">
                <a:solidFill>
                  <a:srgbClr val="FFFF00"/>
                </a:solidFill>
                <a:latin typeface="Arial Unicode MS" pitchFamily="34" charset="-128"/>
                <a:ea typeface="Arial Unicode MS" pitchFamily="34" charset="-128"/>
                <a:cs typeface="Arial Unicode MS" pitchFamily="34" charset="-128"/>
              </a:rPr>
              <a:t>moun</a:t>
            </a:r>
            <a:r>
              <a:rPr lang="fr-FR" sz="4000" b="1" dirty="0">
                <a:solidFill>
                  <a:srgbClr val="FFFF00"/>
                </a:solidFill>
                <a:latin typeface="Arial Unicode MS" pitchFamily="34" charset="-128"/>
                <a:ea typeface="Arial Unicode MS" pitchFamily="34" charset="-128"/>
                <a:cs typeface="Arial Unicode MS" pitchFamily="34" charset="-128"/>
              </a:rPr>
              <a:t> pile sa </a:t>
            </a:r>
            <a:r>
              <a:rPr lang="fr-FR" sz="4000" b="1" dirty="0" err="1">
                <a:solidFill>
                  <a:srgbClr val="FFFF00"/>
                </a:solidFill>
                <a:latin typeface="Arial Unicode MS" pitchFamily="34" charset="-128"/>
                <a:ea typeface="Arial Unicode MS" pitchFamily="34" charset="-128"/>
                <a:cs typeface="Arial Unicode MS" pitchFamily="34" charset="-128"/>
              </a:rPr>
              <a:t>anba</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pye</a:t>
            </a:r>
            <a:r>
              <a:rPr lang="fr-FR" sz="4000" b="1" dirty="0">
                <a:solidFill>
                  <a:srgbClr val="FFFF00"/>
                </a:solidFill>
                <a:latin typeface="Arial Unicode MS" pitchFamily="34" charset="-128"/>
                <a:ea typeface="Arial Unicode MS" pitchFamily="34" charset="-128"/>
                <a:cs typeface="Arial Unicode MS" pitchFamily="34" charset="-128"/>
              </a:rPr>
              <a:t> </a:t>
            </a:r>
            <a:r>
              <a:rPr lang="fr-FR" sz="4000" b="1" dirty="0" err="1">
                <a:solidFill>
                  <a:srgbClr val="FFFF00"/>
                </a:solidFill>
                <a:latin typeface="Arial Unicode MS" pitchFamily="34" charset="-128"/>
                <a:ea typeface="Arial Unicode MS" pitchFamily="34" charset="-128"/>
                <a:cs typeface="Arial Unicode MS" pitchFamily="34" charset="-128"/>
              </a:rPr>
              <a:t>yo</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Au </a:t>
            </a:r>
            <a:r>
              <a:rPr lang="fr-FR" sz="4000" b="1" dirty="0">
                <a:solidFill>
                  <a:schemeClr val="bg1"/>
                </a:solidFill>
                <a:latin typeface="Arial Unicode MS" pitchFamily="34" charset="-128"/>
                <a:ea typeface="Arial Unicode MS" pitchFamily="34" charset="-128"/>
                <a:cs typeface="Arial Unicode MS" pitchFamily="34" charset="-128"/>
              </a:rPr>
              <a:t>lieu de chercher à comprendre ce verset, beaucoup se lassent à le combattre pour le faire adhérer à leur persuasion doctrinale.</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solidFill>
                  <a:srgbClr val="FFFF00"/>
                </a:solidFill>
                <a:latin typeface="Arial Unicode MS" pitchFamily="34" charset="-128"/>
                <a:ea typeface="Arial Unicode MS" pitchFamily="34" charset="-128"/>
                <a:cs typeface="Arial Unicode MS" pitchFamily="34" charset="-128"/>
              </a:rPr>
              <a:t>Le verbe perdre ne </a:t>
            </a:r>
            <a:r>
              <a:rPr lang="fr-FR" sz="4000" b="1" dirty="0" smtClean="0">
                <a:solidFill>
                  <a:srgbClr val="FFFF00"/>
                </a:solidFill>
                <a:latin typeface="Arial Unicode MS" pitchFamily="34" charset="-128"/>
                <a:ea typeface="Arial Unicode MS" pitchFamily="34" charset="-128"/>
                <a:cs typeface="Arial Unicode MS" pitchFamily="34" charset="-128"/>
              </a:rPr>
              <a:t>résonne </a:t>
            </a:r>
            <a:r>
              <a:rPr lang="fr-FR" sz="4000" b="1" dirty="0">
                <a:solidFill>
                  <a:srgbClr val="FFFF00"/>
                </a:solidFill>
                <a:latin typeface="Arial Unicode MS" pitchFamily="34" charset="-128"/>
                <a:ea typeface="Arial Unicode MS" pitchFamily="34" charset="-128"/>
                <a:cs typeface="Arial Unicode MS" pitchFamily="34" charset="-128"/>
              </a:rPr>
              <a:t>pas bien dans l’oreille de plusieurs.</a:t>
            </a:r>
            <a:endParaRPr lang="en-US" sz="4000" b="1" dirty="0">
              <a:solidFill>
                <a:srgbClr val="FFFF00"/>
              </a:solidFill>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Certains voient ce verset comme une hyperbole, une utilisation d’une exagération ou d’une impossibilité pour </a:t>
            </a:r>
            <a:r>
              <a:rPr lang="fr-FR" sz="4000" b="1" dirty="0" smtClean="0">
                <a:solidFill>
                  <a:schemeClr val="bg1"/>
                </a:solidFill>
                <a:latin typeface="Arial Unicode MS" pitchFamily="34" charset="-128"/>
                <a:ea typeface="Arial Unicode MS" pitchFamily="34" charset="-128"/>
                <a:cs typeface="Arial Unicode MS" pitchFamily="34" charset="-128"/>
              </a:rPr>
              <a:t>mettre </a:t>
            </a:r>
            <a:r>
              <a:rPr lang="fr-FR" sz="4000" b="1" dirty="0">
                <a:solidFill>
                  <a:schemeClr val="bg1"/>
                </a:solidFill>
                <a:latin typeface="Arial Unicode MS" pitchFamily="34" charset="-128"/>
                <a:ea typeface="Arial Unicode MS" pitchFamily="34" charset="-128"/>
                <a:cs typeface="Arial Unicode MS" pitchFamily="34" charset="-128"/>
              </a:rPr>
              <a:t>plus d’accent sur un point. </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 </a:t>
            </a:r>
            <a:r>
              <a:rPr lang="fr-FR" sz="4000" b="1" dirty="0">
                <a:solidFill>
                  <a:schemeClr val="bg1"/>
                </a:solidFill>
                <a:latin typeface="Arial Unicode MS" pitchFamily="34" charset="-128"/>
                <a:ea typeface="Arial Unicode MS" pitchFamily="34" charset="-128"/>
                <a:cs typeface="Arial Unicode MS" pitchFamily="34" charset="-128"/>
              </a:rPr>
              <a:t>grand problème se trouve dans la simplicité de cette allégorie.</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solidFill>
                  <a:srgbClr val="FFFF00"/>
                </a:solidFill>
                <a:latin typeface="Arial Unicode MS" pitchFamily="34" charset="-128"/>
                <a:ea typeface="Arial Unicode MS" pitchFamily="34" charset="-128"/>
                <a:cs typeface="Arial Unicode MS" pitchFamily="34" charset="-128"/>
              </a:rPr>
              <a:t>Le sel est là pour assaisonner ; si le sel perd son </a:t>
            </a:r>
            <a:r>
              <a:rPr lang="fr-FR" sz="4000" b="1" dirty="0" smtClean="0">
                <a:solidFill>
                  <a:srgbClr val="FFFF00"/>
                </a:solidFill>
                <a:latin typeface="Arial Unicode MS" pitchFamily="34" charset="-128"/>
                <a:ea typeface="Arial Unicode MS" pitchFamily="34" charset="-128"/>
                <a:cs typeface="Arial Unicode MS" pitchFamily="34" charset="-128"/>
              </a:rPr>
              <a:t>goût, </a:t>
            </a:r>
            <a:r>
              <a:rPr lang="fr-FR" sz="4000" b="1" dirty="0">
                <a:solidFill>
                  <a:srgbClr val="FFFF00"/>
                </a:solidFill>
                <a:latin typeface="Arial Unicode MS" pitchFamily="34" charset="-128"/>
                <a:ea typeface="Arial Unicode MS" pitchFamily="34" charset="-128"/>
                <a:cs typeface="Arial Unicode MS" pitchFamily="34" charset="-128"/>
              </a:rPr>
              <a:t>il sera jeté au dehors pour être foulé par les pieds. </a:t>
            </a:r>
            <a:endParaRPr lang="en-US" sz="4000" b="1" dirty="0">
              <a:solidFill>
                <a:srgbClr val="FFFF00"/>
              </a:solidFill>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L’expérience nous montre que la vie Chrétienne n’est pas stationnaire mais dynamique.</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solidFill>
                  <a:srgbClr val="FFFF00"/>
                </a:solidFill>
                <a:latin typeface="Arial Unicode MS" pitchFamily="34" charset="-128"/>
                <a:ea typeface="Arial Unicode MS" pitchFamily="34" charset="-128"/>
                <a:cs typeface="Arial Unicode MS" pitchFamily="34" charset="-128"/>
              </a:rPr>
              <a:t>Le royaume des cieux est forcé et ce sont les violents qui s’en emparent</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Bien </a:t>
            </a:r>
            <a:r>
              <a:rPr lang="fr-FR" sz="4000" b="1" dirty="0">
                <a:solidFill>
                  <a:schemeClr val="bg1"/>
                </a:solidFill>
                <a:latin typeface="Arial Unicode MS" pitchFamily="34" charset="-128"/>
                <a:ea typeface="Arial Unicode MS" pitchFamily="34" charset="-128"/>
                <a:cs typeface="Arial Unicode MS" pitchFamily="34" charset="-128"/>
              </a:rPr>
              <a:t>des gens qui furent </a:t>
            </a:r>
            <a:r>
              <a:rPr lang="fr-FR" sz="4000" b="1" dirty="0" smtClean="0">
                <a:solidFill>
                  <a:schemeClr val="bg1"/>
                </a:solidFill>
                <a:latin typeface="Arial Unicode MS" pitchFamily="34" charset="-128"/>
                <a:ea typeface="Arial Unicode MS" pitchFamily="34" charset="-128"/>
                <a:cs typeface="Arial Unicode MS" pitchFamily="34" charset="-128"/>
              </a:rPr>
              <a:t>jadis des </a:t>
            </a:r>
            <a:r>
              <a:rPr lang="fr-FR" sz="4000" b="1" dirty="0">
                <a:solidFill>
                  <a:schemeClr val="bg1"/>
                </a:solidFill>
                <a:latin typeface="Arial Unicode MS" pitchFamily="34" charset="-128"/>
                <a:ea typeface="Arial Unicode MS" pitchFamily="34" charset="-128"/>
                <a:cs typeface="Arial Unicode MS" pitchFamily="34" charset="-128"/>
              </a:rPr>
              <a:t>défenseurs de la foi chrétienne travaillent présentement en ennemis de la Croix de Christ.</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solidFill>
                  <a:srgbClr val="FFFF00"/>
                </a:solidFill>
                <a:latin typeface="Arial Unicode MS" pitchFamily="34" charset="-128"/>
                <a:ea typeface="Arial Unicode MS" pitchFamily="34" charset="-128"/>
                <a:cs typeface="Arial Unicode MS" pitchFamily="34" charset="-128"/>
              </a:rPr>
              <a:t>Bien des universités qui ont trouvées leurs existences par le biais des serviteurs de Dieu, </a:t>
            </a:r>
            <a:r>
              <a:rPr lang="fr-FR" sz="4000" b="1" dirty="0" smtClean="0">
                <a:solidFill>
                  <a:srgbClr val="FFFF00"/>
                </a:solidFill>
                <a:latin typeface="Arial Unicode MS" pitchFamily="34" charset="-128"/>
                <a:ea typeface="Arial Unicode MS" pitchFamily="34" charset="-128"/>
                <a:cs typeface="Arial Unicode MS" pitchFamily="34" charset="-128"/>
              </a:rPr>
              <a:t>se soulèvent présentement contre les préceptes de la Bible.</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Bien </a:t>
            </a:r>
            <a:r>
              <a:rPr lang="fr-FR" sz="4000" b="1" dirty="0">
                <a:solidFill>
                  <a:schemeClr val="bg1"/>
                </a:solidFill>
                <a:latin typeface="Arial Unicode MS" pitchFamily="34" charset="-128"/>
                <a:ea typeface="Arial Unicode MS" pitchFamily="34" charset="-128"/>
                <a:cs typeface="Arial Unicode MS" pitchFamily="34" charset="-128"/>
              </a:rPr>
              <a:t>des dénominations qui ont été formées par des hommes pieux en vue de sauvegarder et de promettre une   </a:t>
            </a:r>
            <a:r>
              <a:rPr lang="fr-FR" sz="4000" b="1" dirty="0" smtClean="0">
                <a:solidFill>
                  <a:schemeClr val="bg1"/>
                </a:solidFill>
                <a:latin typeface="Arial Unicode MS" pitchFamily="34" charset="-128"/>
                <a:ea typeface="Arial Unicode MS" pitchFamily="34" charset="-128"/>
                <a:cs typeface="Arial Unicode MS" pitchFamily="34" charset="-128"/>
              </a:rPr>
              <a:t>vie de sanctification, sont présentement en </a:t>
            </a:r>
            <a:r>
              <a:rPr lang="fr-FR" sz="4000" b="1" dirty="0">
                <a:solidFill>
                  <a:schemeClr val="bg1"/>
                </a:solidFill>
                <a:latin typeface="Arial Unicode MS" pitchFamily="34" charset="-128"/>
                <a:ea typeface="Arial Unicode MS" pitchFamily="34" charset="-128"/>
                <a:cs typeface="Arial Unicode MS" pitchFamily="34" charset="-128"/>
              </a:rPr>
              <a:t>train de combattre </a:t>
            </a:r>
            <a:r>
              <a:rPr lang="fr-FR" sz="4000" b="1" dirty="0" smtClean="0">
                <a:solidFill>
                  <a:schemeClr val="bg1"/>
                </a:solidFill>
                <a:latin typeface="Arial Unicode MS" pitchFamily="34" charset="-128"/>
                <a:ea typeface="Arial Unicode MS" pitchFamily="34" charset="-128"/>
                <a:cs typeface="Arial Unicode MS" pitchFamily="34" charset="-128"/>
              </a:rPr>
              <a:t>les marques de distinction de </a:t>
            </a:r>
            <a:r>
              <a:rPr lang="fr-FR" sz="4000" b="1" dirty="0">
                <a:solidFill>
                  <a:schemeClr val="bg1"/>
                </a:solidFill>
                <a:latin typeface="Arial Unicode MS" pitchFamily="34" charset="-128"/>
                <a:ea typeface="Arial Unicode MS" pitchFamily="34" charset="-128"/>
                <a:cs typeface="Arial Unicode MS" pitchFamily="34" charset="-128"/>
              </a:rPr>
              <a:t>leurs aïeux. </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solidFill>
                  <a:srgbClr val="FFFF00"/>
                </a:solidFill>
                <a:latin typeface="Arial Unicode MS" pitchFamily="34" charset="-128"/>
                <a:ea typeface="Arial Unicode MS" pitchFamily="34" charset="-128"/>
                <a:cs typeface="Arial Unicode MS" pitchFamily="34" charset="-128"/>
              </a:rPr>
              <a:t>Regardez autour de vous pour voir combien </a:t>
            </a:r>
            <a:r>
              <a:rPr lang="fr-FR" sz="4000" b="1" dirty="0" smtClean="0">
                <a:solidFill>
                  <a:srgbClr val="FFFF00"/>
                </a:solidFill>
                <a:latin typeface="Arial Unicode MS" pitchFamily="34" charset="-128"/>
                <a:ea typeface="Arial Unicode MS" pitchFamily="34" charset="-128"/>
                <a:cs typeface="Arial Unicode MS" pitchFamily="34" charset="-128"/>
              </a:rPr>
              <a:t>peu nombreux </a:t>
            </a:r>
            <a:r>
              <a:rPr lang="fr-FR" sz="4000" b="1" dirty="0" smtClean="0">
                <a:solidFill>
                  <a:srgbClr val="FFFF00"/>
                </a:solidFill>
                <a:latin typeface="Arial Unicode MS" pitchFamily="34" charset="-128"/>
                <a:ea typeface="Arial Unicode MS" pitchFamily="34" charset="-128"/>
                <a:cs typeface="Arial Unicode MS" pitchFamily="34" charset="-128"/>
              </a:rPr>
              <a:t>sont</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a:solidFill>
                  <a:srgbClr val="FFFF00"/>
                </a:solidFill>
                <a:latin typeface="Arial Unicode MS" pitchFamily="34" charset="-128"/>
                <a:ea typeface="Arial Unicode MS" pitchFamily="34" charset="-128"/>
                <a:cs typeface="Arial Unicode MS" pitchFamily="34" charset="-128"/>
              </a:rPr>
              <a:t>ceux qui ont gardé la foi comme au préalable.</a:t>
            </a:r>
            <a:endParaRPr lang="en-US" sz="4000" b="1" dirty="0">
              <a:solidFill>
                <a:srgbClr val="FFFF00"/>
              </a:solidFill>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La bible nous parle de la dégradation morale qui </a:t>
            </a:r>
            <a:r>
              <a:rPr lang="fr-FR" sz="4000" b="1" dirty="0" smtClean="0">
                <a:solidFill>
                  <a:schemeClr val="bg1"/>
                </a:solidFill>
                <a:latin typeface="Arial Unicode MS" pitchFamily="34" charset="-128"/>
                <a:ea typeface="Arial Unicode MS" pitchFamily="34" charset="-128"/>
                <a:cs typeface="Arial Unicode MS" pitchFamily="34" charset="-128"/>
              </a:rPr>
              <a:t>doit arriver </a:t>
            </a:r>
            <a:r>
              <a:rPr lang="fr-FR" sz="4000" b="1" dirty="0">
                <a:solidFill>
                  <a:schemeClr val="bg1"/>
                </a:solidFill>
                <a:latin typeface="Arial Unicode MS" pitchFamily="34" charset="-128"/>
                <a:ea typeface="Arial Unicode MS" pitchFamily="34" charset="-128"/>
                <a:cs typeface="Arial Unicode MS" pitchFamily="34" charset="-128"/>
              </a:rPr>
              <a:t>dans les derniers jours</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u="sng" baseline="30000" dirty="0" smtClean="0">
                <a:solidFill>
                  <a:schemeClr val="accent5">
                    <a:lumMod val="40000"/>
                    <a:lumOff val="60000"/>
                  </a:schemeClr>
                </a:solidFill>
                <a:latin typeface="Arial Unicode MS" pitchFamily="34" charset="-128"/>
                <a:ea typeface="Arial Unicode MS" pitchFamily="34" charset="-128"/>
                <a:cs typeface="Arial Unicode MS" pitchFamily="34" charset="-128"/>
                <a:hlinkClick r:id="rId2"/>
              </a:rPr>
              <a:t>Mat 24:15</a:t>
            </a:r>
            <a:r>
              <a:rPr lang="fr-FR" sz="4000" b="1" baseline="30000"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Pwofèt</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Danyèl</a:t>
            </a:r>
            <a:r>
              <a:rPr lang="fr-FR" sz="4000" b="1" dirty="0">
                <a:solidFill>
                  <a:schemeClr val="bg1"/>
                </a:solidFill>
                <a:latin typeface="Arial Unicode MS" pitchFamily="34" charset="-128"/>
                <a:ea typeface="Arial Unicode MS" pitchFamily="34" charset="-128"/>
                <a:cs typeface="Arial Unicode MS" pitchFamily="34" charset="-128"/>
              </a:rPr>
              <a:t> te pale sou </a:t>
            </a:r>
            <a:r>
              <a:rPr lang="fr-FR" sz="4000" b="1" dirty="0" err="1">
                <a:solidFill>
                  <a:schemeClr val="bg1"/>
                </a:solidFill>
                <a:latin typeface="Arial Unicode MS" pitchFamily="34" charset="-128"/>
                <a:ea typeface="Arial Unicode MS" pitchFamily="34" charset="-128"/>
                <a:cs typeface="Arial Unicode MS" pitchFamily="34" charset="-128"/>
              </a:rPr>
              <a:t>bagay</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nou</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pa</a:t>
            </a:r>
            <a:r>
              <a:rPr lang="fr-FR" sz="4000" b="1" dirty="0">
                <a:solidFill>
                  <a:schemeClr val="bg1"/>
                </a:solidFill>
                <a:latin typeface="Arial Unicode MS" pitchFamily="34" charset="-128"/>
                <a:ea typeface="Arial Unicode MS" pitchFamily="34" charset="-128"/>
                <a:cs typeface="Arial Unicode MS" pitchFamily="34" charset="-128"/>
              </a:rPr>
              <a:t> ta </a:t>
            </a:r>
            <a:r>
              <a:rPr lang="fr-FR" sz="4000" b="1" dirty="0" err="1">
                <a:solidFill>
                  <a:schemeClr val="bg1"/>
                </a:solidFill>
                <a:latin typeface="Arial Unicode MS" pitchFamily="34" charset="-128"/>
                <a:ea typeface="Arial Unicode MS" pitchFamily="34" charset="-128"/>
                <a:cs typeface="Arial Unicode MS" pitchFamily="34" charset="-128"/>
              </a:rPr>
              <a:t>renmen</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wè</a:t>
            </a:r>
            <a:r>
              <a:rPr lang="fr-FR" sz="4000" b="1" dirty="0">
                <a:solidFill>
                  <a:schemeClr val="bg1"/>
                </a:solidFill>
                <a:latin typeface="Arial Unicode MS" pitchFamily="34" charset="-128"/>
                <a:ea typeface="Arial Unicode MS" pitchFamily="34" charset="-128"/>
                <a:cs typeface="Arial Unicode MS" pitchFamily="34" charset="-128"/>
              </a:rPr>
              <a:t> a, </a:t>
            </a:r>
            <a:r>
              <a:rPr lang="fr-FR" sz="4000" b="1" dirty="0" err="1">
                <a:solidFill>
                  <a:schemeClr val="bg1"/>
                </a:solidFill>
                <a:latin typeface="Arial Unicode MS" pitchFamily="34" charset="-128"/>
                <a:ea typeface="Arial Unicode MS" pitchFamily="34" charset="-128"/>
                <a:cs typeface="Arial Unicode MS" pitchFamily="34" charset="-128"/>
              </a:rPr>
              <a:t>bagay</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k'ap</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bay</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gwo</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lapenn</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lan</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Enben</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nou</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gen</a:t>
            </a:r>
            <a:r>
              <a:rPr lang="fr-FR" sz="4000" b="1" dirty="0">
                <a:solidFill>
                  <a:schemeClr val="bg1"/>
                </a:solidFill>
                <a:latin typeface="Arial Unicode MS" pitchFamily="34" charset="-128"/>
                <a:ea typeface="Arial Unicode MS" pitchFamily="34" charset="-128"/>
                <a:cs typeface="Arial Unicode MS" pitchFamily="34" charset="-128"/>
              </a:rPr>
              <a:t> pou </a:t>
            </a:r>
            <a:r>
              <a:rPr lang="fr-FR" sz="4000" b="1" dirty="0" err="1">
                <a:solidFill>
                  <a:schemeClr val="bg1"/>
                </a:solidFill>
                <a:latin typeface="Arial Unicode MS" pitchFamily="34" charset="-128"/>
                <a:ea typeface="Arial Unicode MS" pitchFamily="34" charset="-128"/>
                <a:cs typeface="Arial Unicode MS" pitchFamily="34" charset="-128"/>
              </a:rPr>
              <a:t>nou</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wè</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bagay</a:t>
            </a:r>
            <a:r>
              <a:rPr lang="fr-FR" sz="4000" b="1" dirty="0">
                <a:solidFill>
                  <a:schemeClr val="bg1"/>
                </a:solidFill>
                <a:latin typeface="Arial Unicode MS" pitchFamily="34" charset="-128"/>
                <a:ea typeface="Arial Unicode MS" pitchFamily="34" charset="-128"/>
                <a:cs typeface="Arial Unicode MS" pitchFamily="34" charset="-128"/>
              </a:rPr>
              <a:t> sa a </a:t>
            </a:r>
            <a:r>
              <a:rPr lang="fr-FR" sz="4000" b="1" dirty="0" err="1">
                <a:solidFill>
                  <a:schemeClr val="bg1"/>
                </a:solidFill>
                <a:latin typeface="Arial Unicode MS" pitchFamily="34" charset="-128"/>
                <a:ea typeface="Arial Unicode MS" pitchFamily="34" charset="-128"/>
                <a:cs typeface="Arial Unicode MS" pitchFamily="34" charset="-128"/>
              </a:rPr>
              <a:t>chita</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kote</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ki</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rezève</a:t>
            </a:r>
            <a:r>
              <a:rPr lang="fr-FR" sz="4000" b="1" dirty="0">
                <a:solidFill>
                  <a:schemeClr val="bg1"/>
                </a:solidFill>
                <a:latin typeface="Arial Unicode MS" pitchFamily="34" charset="-128"/>
                <a:ea typeface="Arial Unicode MS" pitchFamily="34" charset="-128"/>
                <a:cs typeface="Arial Unicode MS" pitchFamily="34" charset="-128"/>
              </a:rPr>
              <a:t> nan </a:t>
            </a:r>
            <a:r>
              <a:rPr lang="fr-FR" sz="4000" b="1" dirty="0" err="1">
                <a:solidFill>
                  <a:schemeClr val="bg1"/>
                </a:solidFill>
                <a:latin typeface="Arial Unicode MS" pitchFamily="34" charset="-128"/>
                <a:ea typeface="Arial Unicode MS" pitchFamily="34" charset="-128"/>
                <a:cs typeface="Arial Unicode MS" pitchFamily="34" charset="-128"/>
              </a:rPr>
              <a:t>tanp</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lan</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apa</a:t>
            </a:r>
            <a:r>
              <a:rPr lang="fr-FR" sz="4000" b="1" dirty="0">
                <a:solidFill>
                  <a:schemeClr val="bg1"/>
                </a:solidFill>
                <a:latin typeface="Arial Unicode MS" pitchFamily="34" charset="-128"/>
                <a:ea typeface="Arial Unicode MS" pitchFamily="34" charset="-128"/>
                <a:cs typeface="Arial Unicode MS" pitchFamily="34" charset="-128"/>
              </a:rPr>
              <a:t> pou </a:t>
            </a:r>
            <a:r>
              <a:rPr lang="fr-FR" sz="4000" b="1" dirty="0" err="1">
                <a:solidFill>
                  <a:schemeClr val="bg1"/>
                </a:solidFill>
                <a:latin typeface="Arial Unicode MS" pitchFamily="34" charset="-128"/>
                <a:ea typeface="Arial Unicode MS" pitchFamily="34" charset="-128"/>
                <a:cs typeface="Arial Unicode MS" pitchFamily="34" charset="-128"/>
              </a:rPr>
              <a:t>Bondye</a:t>
            </a:r>
            <a:r>
              <a:rPr lang="fr-FR" sz="4000" b="1" dirty="0">
                <a:solidFill>
                  <a:schemeClr val="bg1"/>
                </a:solidFill>
                <a:latin typeface="Arial Unicode MS" pitchFamily="34" charset="-128"/>
                <a:ea typeface="Arial Unicode MS" pitchFamily="34" charset="-128"/>
                <a:cs typeface="Arial Unicode MS" pitchFamily="34" charset="-128"/>
              </a:rPr>
              <a:t>. </a:t>
            </a:r>
            <a:r>
              <a:rPr lang="en-US" sz="4000" b="1" dirty="0">
                <a:solidFill>
                  <a:schemeClr val="bg1"/>
                </a:solidFill>
                <a:latin typeface="Arial Unicode MS" pitchFamily="34" charset="-128"/>
                <a:ea typeface="Arial Unicode MS" pitchFamily="34" charset="-128"/>
                <a:cs typeface="Arial Unicode MS" pitchFamily="34" charset="-128"/>
              </a:rPr>
              <a:t>(Se </a:t>
            </a:r>
            <a:r>
              <a:rPr lang="en-US" sz="4000" b="1" dirty="0" err="1">
                <a:solidFill>
                  <a:schemeClr val="bg1"/>
                </a:solidFill>
                <a:latin typeface="Arial Unicode MS" pitchFamily="34" charset="-128"/>
                <a:ea typeface="Arial Unicode MS" pitchFamily="34" charset="-128"/>
                <a:cs typeface="Arial Unicode MS" pitchFamily="34" charset="-128"/>
              </a:rPr>
              <a:t>pou</a:t>
            </a:r>
            <a:r>
              <a:rPr lang="en-US" sz="4000" b="1" dirty="0">
                <a:solidFill>
                  <a:schemeClr val="bg1"/>
                </a:solidFill>
                <a:latin typeface="Arial Unicode MS" pitchFamily="34" charset="-128"/>
                <a:ea typeface="Arial Unicode MS" pitchFamily="34" charset="-128"/>
                <a:cs typeface="Arial Unicode MS" pitchFamily="34" charset="-128"/>
              </a:rPr>
              <a:t> </a:t>
            </a:r>
            <a:r>
              <a:rPr lang="en-US" sz="4000" b="1" dirty="0" err="1">
                <a:solidFill>
                  <a:schemeClr val="bg1"/>
                </a:solidFill>
                <a:latin typeface="Arial Unicode MS" pitchFamily="34" charset="-128"/>
                <a:ea typeface="Arial Unicode MS" pitchFamily="34" charset="-128"/>
                <a:cs typeface="Arial Unicode MS" pitchFamily="34" charset="-128"/>
              </a:rPr>
              <a:t>moun</a:t>
            </a:r>
            <a:r>
              <a:rPr lang="en-US" sz="4000" b="1" dirty="0">
                <a:solidFill>
                  <a:schemeClr val="bg1"/>
                </a:solidFill>
                <a:latin typeface="Arial Unicode MS" pitchFamily="34" charset="-128"/>
                <a:ea typeface="Arial Unicode MS" pitchFamily="34" charset="-128"/>
                <a:cs typeface="Arial Unicode MS" pitchFamily="34" charset="-128"/>
              </a:rPr>
              <a:t> </a:t>
            </a:r>
            <a:r>
              <a:rPr lang="en-US" sz="4000" b="1" dirty="0" err="1">
                <a:solidFill>
                  <a:schemeClr val="bg1"/>
                </a:solidFill>
                <a:latin typeface="Arial Unicode MS" pitchFamily="34" charset="-128"/>
                <a:ea typeface="Arial Unicode MS" pitchFamily="34" charset="-128"/>
                <a:cs typeface="Arial Unicode MS" pitchFamily="34" charset="-128"/>
              </a:rPr>
              <a:t>k'ap</a:t>
            </a:r>
            <a:r>
              <a:rPr lang="en-US" sz="4000" b="1" dirty="0">
                <a:solidFill>
                  <a:schemeClr val="bg1"/>
                </a:solidFill>
                <a:latin typeface="Arial Unicode MS" pitchFamily="34" charset="-128"/>
                <a:ea typeface="Arial Unicode MS" pitchFamily="34" charset="-128"/>
                <a:cs typeface="Arial Unicode MS" pitchFamily="34" charset="-128"/>
              </a:rPr>
              <a:t> </a:t>
            </a:r>
            <a:r>
              <a:rPr lang="en-US" sz="4000" b="1" dirty="0" err="1">
                <a:solidFill>
                  <a:schemeClr val="bg1"/>
                </a:solidFill>
                <a:latin typeface="Arial Unicode MS" pitchFamily="34" charset="-128"/>
                <a:ea typeface="Arial Unicode MS" pitchFamily="34" charset="-128"/>
                <a:cs typeface="Arial Unicode MS" pitchFamily="34" charset="-128"/>
              </a:rPr>
              <a:t>li</a:t>
            </a:r>
            <a:r>
              <a:rPr lang="en-US" sz="4000" b="1" dirty="0">
                <a:solidFill>
                  <a:schemeClr val="bg1"/>
                </a:solidFill>
                <a:latin typeface="Arial Unicode MS" pitchFamily="34" charset="-128"/>
                <a:ea typeface="Arial Unicode MS" pitchFamily="34" charset="-128"/>
                <a:cs typeface="Arial Unicode MS" pitchFamily="34" charset="-128"/>
              </a:rPr>
              <a:t> a </a:t>
            </a:r>
            <a:r>
              <a:rPr lang="en-US" sz="4000" b="1" dirty="0" err="1">
                <a:solidFill>
                  <a:schemeClr val="bg1"/>
                </a:solidFill>
                <a:latin typeface="Arial Unicode MS" pitchFamily="34" charset="-128"/>
                <a:ea typeface="Arial Unicode MS" pitchFamily="34" charset="-128"/>
                <a:cs typeface="Arial Unicode MS" pitchFamily="34" charset="-128"/>
              </a:rPr>
              <a:t>chache</a:t>
            </a:r>
            <a:r>
              <a:rPr lang="en-US" sz="4000" b="1" dirty="0">
                <a:solidFill>
                  <a:schemeClr val="bg1"/>
                </a:solidFill>
                <a:latin typeface="Arial Unicode MS" pitchFamily="34" charset="-128"/>
                <a:ea typeface="Arial Unicode MS" pitchFamily="34" charset="-128"/>
                <a:cs typeface="Arial Unicode MS" pitchFamily="34" charset="-128"/>
              </a:rPr>
              <a:t> </a:t>
            </a:r>
            <a:r>
              <a:rPr lang="en-US" sz="4000" b="1" dirty="0" err="1">
                <a:solidFill>
                  <a:schemeClr val="bg1"/>
                </a:solidFill>
                <a:latin typeface="Arial Unicode MS" pitchFamily="34" charset="-128"/>
                <a:ea typeface="Arial Unicode MS" pitchFamily="34" charset="-128"/>
                <a:cs typeface="Arial Unicode MS" pitchFamily="34" charset="-128"/>
              </a:rPr>
              <a:t>konprann</a:t>
            </a:r>
            <a:r>
              <a:rPr lang="en-US" sz="4000" b="1" dirty="0">
                <a:solidFill>
                  <a:schemeClr val="bg1"/>
                </a:solidFill>
                <a:latin typeface="Arial Unicode MS" pitchFamily="34" charset="-128"/>
                <a:ea typeface="Arial Unicode MS" pitchFamily="34" charset="-128"/>
                <a:cs typeface="Arial Unicode MS" pitchFamily="34" charset="-128"/>
              </a:rPr>
              <a:t>.)</a:t>
            </a:r>
          </a:p>
          <a:p>
            <a:pPr lvl="0" algn="just"/>
            <a:r>
              <a:rPr lang="fr-FR" sz="4000" b="1" dirty="0">
                <a:solidFill>
                  <a:srgbClr val="FFFF00"/>
                </a:solidFill>
                <a:latin typeface="Arial Unicode MS" pitchFamily="34" charset="-128"/>
                <a:ea typeface="Arial Unicode MS" pitchFamily="34" charset="-128"/>
                <a:cs typeface="Arial Unicode MS" pitchFamily="34" charset="-128"/>
              </a:rPr>
              <a:t>Mt 24:15 C'est pourquoi, lorsque vous verrez l'abomination de la désolation, dont a parlé le prophète Daniel, établie en lieu saint, -que celui qui lit fasse attention! </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Jésus </a:t>
            </a:r>
            <a:r>
              <a:rPr lang="fr-FR" sz="4000" b="1" dirty="0">
                <a:solidFill>
                  <a:schemeClr val="bg1"/>
                </a:solidFill>
                <a:latin typeface="Arial Unicode MS" pitchFamily="34" charset="-128"/>
                <a:ea typeface="Arial Unicode MS" pitchFamily="34" charset="-128"/>
                <a:cs typeface="Arial Unicode MS" pitchFamily="34" charset="-128"/>
              </a:rPr>
              <a:t>avoue clairement </a:t>
            </a:r>
            <a:r>
              <a:rPr lang="fr-FR" sz="4000" b="1" dirty="0" smtClean="0">
                <a:solidFill>
                  <a:schemeClr val="bg1"/>
                </a:solidFill>
                <a:latin typeface="Arial Unicode MS" pitchFamily="34" charset="-128"/>
                <a:ea typeface="Arial Unicode MS" pitchFamily="34" charset="-128"/>
                <a:cs typeface="Arial Unicode MS" pitchFamily="34" charset="-128"/>
              </a:rPr>
              <a:t>le </a:t>
            </a:r>
            <a:r>
              <a:rPr lang="fr-FR" sz="4000" b="1" dirty="0">
                <a:solidFill>
                  <a:schemeClr val="bg1"/>
                </a:solidFill>
                <a:latin typeface="Arial Unicode MS" pitchFamily="34" charset="-128"/>
                <a:ea typeface="Arial Unicode MS" pitchFamily="34" charset="-128"/>
                <a:cs typeface="Arial Unicode MS" pitchFamily="34" charset="-128"/>
              </a:rPr>
              <a:t>sort de </a:t>
            </a:r>
            <a:r>
              <a:rPr lang="fr-FR" sz="4000" b="1" dirty="0" smtClean="0">
                <a:solidFill>
                  <a:schemeClr val="bg1"/>
                </a:solidFill>
                <a:latin typeface="Arial Unicode MS" pitchFamily="34" charset="-128"/>
                <a:ea typeface="Arial Unicode MS" pitchFamily="34" charset="-128"/>
                <a:cs typeface="Arial Unicode MS" pitchFamily="34" charset="-128"/>
              </a:rPr>
              <a:t>quiconque se </a:t>
            </a:r>
            <a:r>
              <a:rPr lang="fr-FR" sz="4000" b="1" dirty="0">
                <a:solidFill>
                  <a:schemeClr val="bg1"/>
                </a:solidFill>
                <a:latin typeface="Arial Unicode MS" pitchFamily="34" charset="-128"/>
                <a:ea typeface="Arial Unicode MS" pitchFamily="34" charset="-128"/>
                <a:cs typeface="Arial Unicode MS" pitchFamily="34" charset="-128"/>
              </a:rPr>
              <a:t>fait passer pour sel et qui </a:t>
            </a:r>
            <a:r>
              <a:rPr lang="fr-FR" sz="4000" b="1" dirty="0" smtClean="0">
                <a:solidFill>
                  <a:schemeClr val="bg1"/>
                </a:solidFill>
                <a:latin typeface="Arial Unicode MS" pitchFamily="34" charset="-128"/>
                <a:ea typeface="Arial Unicode MS" pitchFamily="34" charset="-128"/>
                <a:cs typeface="Arial Unicode MS" pitchFamily="34" charset="-128"/>
              </a:rPr>
              <a:t>n’a plus la saveur  du sel.</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solidFill>
                  <a:srgbClr val="FFFF00"/>
                </a:solidFill>
                <a:latin typeface="Arial Unicode MS" pitchFamily="34" charset="-128"/>
                <a:ea typeface="Arial Unicode MS" pitchFamily="34" charset="-128"/>
                <a:cs typeface="Arial Unicode MS" pitchFamily="34" charset="-128"/>
              </a:rPr>
              <a:t>Le chrétien qui </a:t>
            </a:r>
            <a:r>
              <a:rPr lang="fr-FR" sz="4000" b="1" dirty="0" smtClean="0">
                <a:solidFill>
                  <a:srgbClr val="FFFF00"/>
                </a:solidFill>
                <a:latin typeface="Arial Unicode MS" pitchFamily="34" charset="-128"/>
                <a:ea typeface="Arial Unicode MS" pitchFamily="34" charset="-128"/>
                <a:cs typeface="Arial Unicode MS" pitchFamily="34" charset="-128"/>
              </a:rPr>
              <a:t>ne s’engage pas à influencer </a:t>
            </a:r>
            <a:r>
              <a:rPr lang="fr-FR" sz="4000" b="1" dirty="0">
                <a:solidFill>
                  <a:srgbClr val="FFFF00"/>
                </a:solidFill>
                <a:latin typeface="Arial Unicode MS" pitchFamily="34" charset="-128"/>
                <a:ea typeface="Arial Unicode MS" pitchFamily="34" charset="-128"/>
                <a:cs typeface="Arial Unicode MS" pitchFamily="34" charset="-128"/>
              </a:rPr>
              <a:t>le monde vers Dieu est </a:t>
            </a:r>
            <a:r>
              <a:rPr lang="fr-FR" sz="4000" b="1" dirty="0" smtClean="0">
                <a:solidFill>
                  <a:srgbClr val="FFFF00"/>
                </a:solidFill>
                <a:latin typeface="Arial Unicode MS" pitchFamily="34" charset="-128"/>
                <a:ea typeface="Arial Unicode MS" pitchFamily="34" charset="-128"/>
                <a:cs typeface="Arial Unicode MS" pitchFamily="34" charset="-128"/>
              </a:rPr>
              <a:t>déclaré </a:t>
            </a:r>
            <a:r>
              <a:rPr lang="fr-FR" sz="4000" b="1" dirty="0">
                <a:solidFill>
                  <a:srgbClr val="FFFF00"/>
                </a:solidFill>
                <a:latin typeface="Arial Unicode MS" pitchFamily="34" charset="-128"/>
                <a:ea typeface="Arial Unicode MS" pitchFamily="34" charset="-128"/>
                <a:cs typeface="Arial Unicode MS" pitchFamily="34" charset="-128"/>
              </a:rPr>
              <a:t>sans saveur et inutile</a:t>
            </a:r>
            <a:r>
              <a:rPr lang="fr-FR" sz="4000" b="1" dirty="0" smtClean="0">
                <a:solidFill>
                  <a:srgbClr val="FFFF00"/>
                </a:solidFill>
                <a:latin typeface="Arial Unicode MS" pitchFamily="34" charset="-128"/>
                <a:ea typeface="Arial Unicode MS" pitchFamily="34" charset="-128"/>
                <a:cs typeface="Arial Unicode MS" pitchFamily="34" charset="-128"/>
              </a:rPr>
              <a:t>.</a:t>
            </a: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 chrétien qui émet un gout dans ce monde autre que celui qui est réclamé de Christ  sera jeté au dehors.</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b="1" dirty="0">
                <a:latin typeface="Arial Unicode MS" pitchFamily="34" charset="-128"/>
                <a:ea typeface="Arial Unicode MS" pitchFamily="34" charset="-128"/>
                <a:cs typeface="Arial Unicode MS" pitchFamily="34" charset="-128"/>
              </a:rPr>
              <a:t>LES EFFETS DU SEL QUI A PERDU SA SAVEUR</a:t>
            </a:r>
            <a:endParaRPr lang="en-US" sz="4000" b="1" dirty="0">
              <a:latin typeface="Arial Unicode MS" pitchFamily="34" charset="-128"/>
              <a:ea typeface="Arial Unicode MS" pitchFamily="34" charset="-128"/>
              <a:cs typeface="Arial Unicode MS" pitchFamily="34" charset="-128"/>
            </a:endParaRPr>
          </a:p>
          <a:p>
            <a:pPr lvl="0"/>
            <a:r>
              <a:rPr lang="en-US" sz="4000" b="1" dirty="0">
                <a:solidFill>
                  <a:srgbClr val="0000CC"/>
                </a:solidFill>
                <a:latin typeface="Arial Unicode MS" pitchFamily="34" charset="-128"/>
                <a:ea typeface="Arial Unicode MS" pitchFamily="34" charset="-128"/>
                <a:cs typeface="Arial Unicode MS" pitchFamily="34" charset="-128"/>
              </a:rPr>
              <a:t>Confusion</a:t>
            </a:r>
          </a:p>
          <a:p>
            <a:pPr lvl="0"/>
            <a:r>
              <a:rPr lang="fr-FR" sz="4000" b="1" dirty="0" smtClean="0">
                <a:solidFill>
                  <a:srgbClr val="0000CC"/>
                </a:solidFill>
                <a:latin typeface="Arial Unicode MS" pitchFamily="34" charset="-128"/>
                <a:ea typeface="Arial Unicode MS" pitchFamily="34" charset="-128"/>
                <a:cs typeface="Arial Unicode MS" pitchFamily="34" charset="-128"/>
              </a:rPr>
              <a:t>Dérangement</a:t>
            </a:r>
          </a:p>
          <a:p>
            <a:pPr lvl="0"/>
            <a:r>
              <a:rPr lang="fr-FR" sz="4000" b="1" dirty="0" smtClean="0">
                <a:solidFill>
                  <a:srgbClr val="0000CC"/>
                </a:solidFill>
                <a:latin typeface="Arial Unicode MS" pitchFamily="34" charset="-128"/>
                <a:ea typeface="Arial Unicode MS" pitchFamily="34" charset="-128"/>
                <a:cs typeface="Arial Unicode MS" pitchFamily="34" charset="-128"/>
              </a:rPr>
              <a:t>Désorientation</a:t>
            </a:r>
          </a:p>
          <a:p>
            <a:pPr lvl="0"/>
            <a:r>
              <a:rPr lang="fr-FR" sz="4000" b="1" dirty="0" smtClean="0">
                <a:solidFill>
                  <a:srgbClr val="0000CC"/>
                </a:solidFill>
                <a:latin typeface="Arial Unicode MS" pitchFamily="34" charset="-128"/>
                <a:ea typeface="Arial Unicode MS" pitchFamily="34" charset="-128"/>
                <a:cs typeface="Arial Unicode MS" pitchFamily="34" charset="-128"/>
              </a:rPr>
              <a:t>Honte</a:t>
            </a:r>
            <a:endParaRPr lang="en-US" sz="4000" b="1" dirty="0">
              <a:solidFill>
                <a:srgbClr val="0000CC"/>
              </a:solidFill>
              <a:latin typeface="Arial Unicode MS" pitchFamily="34" charset="-128"/>
              <a:ea typeface="Arial Unicode MS" pitchFamily="34" charset="-128"/>
              <a:cs typeface="Arial Unicode MS" pitchFamily="34" charset="-128"/>
            </a:endParaRPr>
          </a:p>
          <a:p>
            <a:pPr lvl="0"/>
            <a:r>
              <a:rPr lang="en-US" sz="4000" b="1" dirty="0">
                <a:solidFill>
                  <a:srgbClr val="0000CC"/>
                </a:solidFill>
                <a:latin typeface="Arial Unicode MS" pitchFamily="34" charset="-128"/>
                <a:ea typeface="Arial Unicode MS" pitchFamily="34" charset="-128"/>
                <a:cs typeface="Arial Unicode MS" pitchFamily="34" charset="-128"/>
              </a:rPr>
              <a:t>Influence </a:t>
            </a:r>
            <a:r>
              <a:rPr lang="fr-FR" sz="4000" b="1" dirty="0" smtClean="0">
                <a:solidFill>
                  <a:srgbClr val="0000CC"/>
                </a:solidFill>
                <a:latin typeface="Arial Unicode MS" pitchFamily="34" charset="-128"/>
                <a:ea typeface="Arial Unicode MS" pitchFamily="34" charset="-128"/>
                <a:cs typeface="Arial Unicode MS" pitchFamily="34" charset="-128"/>
              </a:rPr>
              <a:t>négative</a:t>
            </a:r>
          </a:p>
          <a:p>
            <a:pPr lvl="0"/>
            <a:r>
              <a:rPr lang="fr-FR" sz="4000" b="1" dirty="0" smtClean="0">
                <a:solidFill>
                  <a:srgbClr val="0000CC"/>
                </a:solidFill>
                <a:latin typeface="Arial Unicode MS" pitchFamily="34" charset="-128"/>
                <a:ea typeface="Arial Unicode MS" pitchFamily="34" charset="-128"/>
                <a:cs typeface="Arial Unicode MS" pitchFamily="34" charset="-128"/>
              </a:rPr>
              <a:t>Perte</a:t>
            </a:r>
            <a:endParaRPr lang="en-US" sz="4000" b="1" dirty="0">
              <a:solidFill>
                <a:srgbClr val="0000CC"/>
              </a:solidFill>
              <a:latin typeface="Arial Unicode MS" pitchFamily="34" charset="-128"/>
              <a:ea typeface="Arial Unicode MS" pitchFamily="34" charset="-128"/>
              <a:cs typeface="Arial Unicode MS" pitchFamily="34" charset="-128"/>
            </a:endParaRPr>
          </a:p>
          <a:p>
            <a:pPr lvl="0"/>
            <a:r>
              <a:rPr lang="fr-FR" sz="4000" b="1" dirty="0">
                <a:solidFill>
                  <a:srgbClr val="0000CC"/>
                </a:solidFill>
                <a:latin typeface="Arial Unicode MS" pitchFamily="34" charset="-128"/>
                <a:ea typeface="Arial Unicode MS" pitchFamily="34" charset="-128"/>
                <a:cs typeface="Arial Unicode MS" pitchFamily="34" charset="-128"/>
              </a:rPr>
              <a:t>Désappointement</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b="1" dirty="0" smtClean="0">
                <a:latin typeface="Arial Unicode MS" pitchFamily="34" charset="-128"/>
                <a:ea typeface="Arial Unicode MS" pitchFamily="34" charset="-128"/>
                <a:cs typeface="Arial Unicode MS" pitchFamily="34" charset="-128"/>
              </a:rPr>
              <a:t>Exemple </a:t>
            </a:r>
            <a:r>
              <a:rPr lang="fr-FR" sz="4000" b="1" dirty="0">
                <a:latin typeface="Arial Unicode MS" pitchFamily="34" charset="-128"/>
                <a:ea typeface="Arial Unicode MS" pitchFamily="34" charset="-128"/>
                <a:cs typeface="Arial Unicode MS" pitchFamily="34" charset="-128"/>
              </a:rPr>
              <a:t>de mon expérience d’enfance avec une substance chimique qui ressemblait avec du sucre que j’ai trouvé dans la panetière où on gardait le sucre.</a:t>
            </a:r>
            <a:endParaRPr lang="en-US" sz="4000" b="1" dirty="0">
              <a:latin typeface="Arial Unicode MS" pitchFamily="34" charset="-128"/>
              <a:ea typeface="Arial Unicode MS" pitchFamily="34" charset="-128"/>
              <a:cs typeface="Arial Unicode MS" pitchFamily="34" charset="-128"/>
            </a:endParaRPr>
          </a:p>
          <a:p>
            <a:pPr lvl="0" algn="just">
              <a:tabLst>
                <a:tab pos="2230438" algn="l"/>
              </a:tabLst>
            </a:pPr>
            <a:r>
              <a:rPr lang="fr-FR" sz="4000" b="1" dirty="0" smtClean="0">
                <a:solidFill>
                  <a:srgbClr val="0000CC"/>
                </a:solidFill>
                <a:latin typeface="Arial Unicode MS" pitchFamily="34" charset="-128"/>
                <a:ea typeface="Arial Unicode MS" pitchFamily="34" charset="-128"/>
                <a:cs typeface="Arial Unicode MS" pitchFamily="34" charset="-128"/>
              </a:rPr>
              <a:t>Apres avoir rempli ma bouche c’est alors que je constatais que </a:t>
            </a:r>
            <a:r>
              <a:rPr lang="fr-FR" sz="4000" b="1" dirty="0">
                <a:solidFill>
                  <a:srgbClr val="0000CC"/>
                </a:solidFill>
                <a:latin typeface="Arial Unicode MS" pitchFamily="34" charset="-128"/>
                <a:ea typeface="Arial Unicode MS" pitchFamily="34" charset="-128"/>
                <a:cs typeface="Arial Unicode MS" pitchFamily="34" charset="-128"/>
              </a:rPr>
              <a:t>c’était du savon.</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La faute était à moi, parce que j’étais interdit d’aller dans la panetière et y prendre quoique ce soi sans permission.</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Je retiens cette leçon jusqu'à ce jour. </a:t>
            </a:r>
            <a:r>
              <a:rPr lang="fr-FR" sz="4000" b="1" dirty="0" smtClean="0">
                <a:solidFill>
                  <a:srgbClr val="0000CC"/>
                </a:solidFill>
                <a:latin typeface="Arial Unicode MS" pitchFamily="34" charset="-128"/>
                <a:ea typeface="Arial Unicode MS" pitchFamily="34" charset="-128"/>
                <a:cs typeface="Arial Unicode MS" pitchFamily="34" charset="-128"/>
              </a:rPr>
              <a:t>LOL</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Le </a:t>
            </a:r>
            <a:r>
              <a:rPr lang="fr-FR" sz="4000" b="1" dirty="0">
                <a:latin typeface="Arial Unicode MS" pitchFamily="34" charset="-128"/>
                <a:ea typeface="Arial Unicode MS" pitchFamily="34" charset="-128"/>
                <a:cs typeface="Arial Unicode MS" pitchFamily="34" charset="-128"/>
              </a:rPr>
              <a:t>sel sans saveur ressemble au vrai sel.</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Le sel </a:t>
            </a:r>
            <a:r>
              <a:rPr lang="fr-FR" sz="4000" b="1" dirty="0">
                <a:solidFill>
                  <a:srgbClr val="0000CC"/>
                </a:solidFill>
                <a:latin typeface="Arial Unicode MS" pitchFamily="34" charset="-128"/>
                <a:ea typeface="Arial Unicode MS" pitchFamily="34" charset="-128"/>
                <a:cs typeface="Arial Unicode MS" pitchFamily="34" charset="-128"/>
              </a:rPr>
              <a:t>sans saveur est </a:t>
            </a:r>
            <a:r>
              <a:rPr lang="fr-FR" sz="4000" b="1" dirty="0" smtClean="0">
                <a:solidFill>
                  <a:srgbClr val="0000CC"/>
                </a:solidFill>
                <a:latin typeface="Arial Unicode MS" pitchFamily="34" charset="-128"/>
                <a:ea typeface="Arial Unicode MS" pitchFamily="34" charset="-128"/>
                <a:cs typeface="Arial Unicode MS" pitchFamily="34" charset="-128"/>
              </a:rPr>
              <a:t>placé </a:t>
            </a:r>
            <a:r>
              <a:rPr lang="fr-FR" sz="4000" b="1" dirty="0">
                <a:solidFill>
                  <a:srgbClr val="0000CC"/>
                </a:solidFill>
                <a:latin typeface="Arial Unicode MS" pitchFamily="34" charset="-128"/>
                <a:ea typeface="Arial Unicode MS" pitchFamily="34" charset="-128"/>
                <a:cs typeface="Arial Unicode MS" pitchFamily="34" charset="-128"/>
              </a:rPr>
              <a:t>avec le vrai sel.</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Exemple: Une </a:t>
            </a:r>
            <a:r>
              <a:rPr lang="fr-FR" sz="4000" b="1" dirty="0">
                <a:latin typeface="Arial Unicode MS" pitchFamily="34" charset="-128"/>
                <a:ea typeface="Arial Unicode MS" pitchFamily="34" charset="-128"/>
                <a:cs typeface="Arial Unicode MS" pitchFamily="34" charset="-128"/>
              </a:rPr>
              <a:t>voiture de police qui était garée avec un mannequin habillé en </a:t>
            </a:r>
            <a:r>
              <a:rPr lang="fr-FR" sz="4000" b="1" dirty="0" smtClean="0">
                <a:latin typeface="Arial Unicode MS" pitchFamily="34" charset="-128"/>
                <a:ea typeface="Arial Unicode MS" pitchFamily="34" charset="-128"/>
                <a:cs typeface="Arial Unicode MS" pitchFamily="34" charset="-128"/>
              </a:rPr>
              <a:t>police placé au </a:t>
            </a:r>
            <a:r>
              <a:rPr lang="fr-FR" sz="4000" b="1" dirty="0">
                <a:latin typeface="Arial Unicode MS" pitchFamily="34" charset="-128"/>
                <a:ea typeface="Arial Unicode MS" pitchFamily="34" charset="-128"/>
                <a:cs typeface="Arial Unicode MS" pitchFamily="34" charset="-128"/>
              </a:rPr>
              <a:t>volant. Beaucoup </a:t>
            </a:r>
            <a:r>
              <a:rPr lang="fr-FR" sz="4000" b="1" dirty="0" smtClean="0">
                <a:latin typeface="Arial Unicode MS" pitchFamily="34" charset="-128"/>
                <a:ea typeface="Arial Unicode MS" pitchFamily="34" charset="-128"/>
                <a:cs typeface="Arial Unicode MS" pitchFamily="34" charset="-128"/>
              </a:rPr>
              <a:t>ont pris </a:t>
            </a:r>
            <a:r>
              <a:rPr lang="fr-FR" sz="4000" b="1" dirty="0">
                <a:latin typeface="Arial Unicode MS" pitchFamily="34" charset="-128"/>
                <a:ea typeface="Arial Unicode MS" pitchFamily="34" charset="-128"/>
                <a:cs typeface="Arial Unicode MS" pitchFamily="34" charset="-128"/>
              </a:rPr>
              <a:t>une longue conversation avec le mannequin avant de réaliser de quoi il s’agissait</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Ce </a:t>
            </a:r>
            <a:r>
              <a:rPr lang="fr-FR" sz="4000" b="1" dirty="0">
                <a:latin typeface="Arial Unicode MS" pitchFamily="34" charset="-128"/>
                <a:ea typeface="Arial Unicode MS" pitchFamily="34" charset="-128"/>
                <a:cs typeface="Arial Unicode MS" pitchFamily="34" charset="-128"/>
              </a:rPr>
              <a:t>qui arrive avec les batteries neuves quand elles sont mélangées avec les usées.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Etes-vous le vrai sel ou une ressemblance du sel.</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Emettez-vous le vrai  goût que réclame Jésus?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Le sel est indispensable à l’homme non </a:t>
            </a:r>
            <a:r>
              <a:rPr lang="fr-FR" sz="4000" b="1" dirty="0" smtClean="0">
                <a:solidFill>
                  <a:srgbClr val="0000CC"/>
                </a:solidFill>
                <a:latin typeface="Arial Unicode MS" pitchFamily="34" charset="-128"/>
                <a:ea typeface="Arial Unicode MS" pitchFamily="34" charset="-128"/>
                <a:cs typeface="Arial Unicode MS" pitchFamily="34" charset="-128"/>
              </a:rPr>
              <a:t>à </a:t>
            </a:r>
            <a:r>
              <a:rPr lang="fr-FR" sz="4000" b="1" dirty="0">
                <a:solidFill>
                  <a:srgbClr val="0000CC"/>
                </a:solidFill>
                <a:latin typeface="Arial Unicode MS" pitchFamily="34" charset="-128"/>
                <a:ea typeface="Arial Unicode MS" pitchFamily="34" charset="-128"/>
                <a:cs typeface="Arial Unicode MS" pitchFamily="34" charset="-128"/>
              </a:rPr>
              <a:t>cause de son apparence mais de sa saveur.</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 sel est là pour préserver</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Le </a:t>
            </a:r>
            <a:r>
              <a:rPr lang="fr-FR" sz="4400" b="1" dirty="0">
                <a:latin typeface="Arial Unicode MS" pitchFamily="34" charset="-128"/>
                <a:ea typeface="Arial Unicode MS" pitchFamily="34" charset="-128"/>
                <a:cs typeface="Arial Unicode MS" pitchFamily="34" charset="-128"/>
              </a:rPr>
              <a:t>sel est là pour purifier</a:t>
            </a:r>
            <a:endParaRPr lang="en-US" sz="4400" b="1" dirty="0">
              <a:latin typeface="Arial Unicode MS" pitchFamily="34" charset="-128"/>
              <a:ea typeface="Arial Unicode MS" pitchFamily="34" charset="-128"/>
              <a:cs typeface="Arial Unicode MS" pitchFamily="34" charset="-128"/>
            </a:endParaRPr>
          </a:p>
          <a:p>
            <a:pPr lvl="0" algn="just"/>
            <a:r>
              <a:rPr lang="fr-FR" sz="4400" b="1" dirty="0">
                <a:solidFill>
                  <a:srgbClr val="0000CC"/>
                </a:solidFill>
                <a:latin typeface="Arial Unicode MS" pitchFamily="34" charset="-128"/>
                <a:ea typeface="Arial Unicode MS" pitchFamily="34" charset="-128"/>
                <a:cs typeface="Arial Unicode MS" pitchFamily="34" charset="-128"/>
              </a:rPr>
              <a:t>Le sel est là pour fondre les </a:t>
            </a:r>
            <a:r>
              <a:rPr lang="fr-FR" sz="4400" b="1" dirty="0" smtClean="0">
                <a:solidFill>
                  <a:srgbClr val="0000CC"/>
                </a:solidFill>
                <a:latin typeface="Arial Unicode MS" pitchFamily="34" charset="-128"/>
                <a:ea typeface="Arial Unicode MS" pitchFamily="34" charset="-128"/>
                <a:cs typeface="Arial Unicode MS" pitchFamily="34" charset="-128"/>
              </a:rPr>
              <a:t>glaces </a:t>
            </a:r>
            <a:r>
              <a:rPr lang="fr-FR" sz="4400" b="1" dirty="0">
                <a:solidFill>
                  <a:srgbClr val="0000CC"/>
                </a:solidFill>
                <a:latin typeface="Arial Unicode MS" pitchFamily="34" charset="-128"/>
                <a:ea typeface="Arial Unicode MS" pitchFamily="34" charset="-128"/>
                <a:cs typeface="Arial Unicode MS" pitchFamily="34" charset="-128"/>
              </a:rPr>
              <a:t>dans les routes </a:t>
            </a:r>
            <a:r>
              <a:rPr lang="fr-FR" sz="4400" b="1" dirty="0" smtClean="0">
                <a:solidFill>
                  <a:srgbClr val="0000CC"/>
                </a:solidFill>
                <a:latin typeface="Arial Unicode MS" pitchFamily="34" charset="-128"/>
                <a:ea typeface="Arial Unicode MS" pitchFamily="34" charset="-128"/>
                <a:cs typeface="Arial Unicode MS" pitchFamily="34" charset="-128"/>
              </a:rPr>
              <a:t>gelées.</a:t>
            </a:r>
            <a:endParaRPr lang="en-US" sz="4400" b="1" dirty="0">
              <a:solidFill>
                <a:srgbClr val="0000CC"/>
              </a:solidFill>
              <a:latin typeface="Arial Unicode MS" pitchFamily="34" charset="-128"/>
              <a:ea typeface="Arial Unicode MS" pitchFamily="34" charset="-128"/>
              <a:cs typeface="Arial Unicode MS" pitchFamily="34" charset="-128"/>
            </a:endParaRPr>
          </a:p>
          <a:p>
            <a:pPr lvl="0" algn="just"/>
            <a:r>
              <a:rPr lang="fr-FR" sz="4400" b="1" dirty="0">
                <a:latin typeface="Arial Unicode MS" pitchFamily="34" charset="-128"/>
                <a:ea typeface="Arial Unicode MS" pitchFamily="34" charset="-128"/>
                <a:cs typeface="Arial Unicode MS" pitchFamily="34" charset="-128"/>
              </a:rPr>
              <a:t>Le sel est là pour la fertilisation</a:t>
            </a:r>
            <a:endParaRPr lang="en-US" sz="4400" b="1" dirty="0">
              <a:latin typeface="Arial Unicode MS" pitchFamily="34" charset="-128"/>
              <a:ea typeface="Arial Unicode MS" pitchFamily="34" charset="-128"/>
              <a:cs typeface="Arial Unicode MS" pitchFamily="34" charset="-128"/>
            </a:endParaRPr>
          </a:p>
          <a:p>
            <a:pPr lvl="0" algn="just"/>
            <a:r>
              <a:rPr lang="fr-FR" sz="4400" b="1" dirty="0">
                <a:solidFill>
                  <a:srgbClr val="0000CC"/>
                </a:solidFill>
                <a:latin typeface="Arial Unicode MS" pitchFamily="34" charset="-128"/>
                <a:ea typeface="Arial Unicode MS" pitchFamily="34" charset="-128"/>
                <a:cs typeface="Arial Unicode MS" pitchFamily="34" charset="-128"/>
              </a:rPr>
              <a:t>Le sel est là pour la production de diverses sortes d’objet.</a:t>
            </a:r>
            <a:endParaRPr lang="en-US" sz="4400" b="1" dirty="0">
              <a:solidFill>
                <a:srgbClr val="0000CC"/>
              </a:solidFill>
              <a:latin typeface="Arial Unicode MS" pitchFamily="34" charset="-128"/>
              <a:ea typeface="Arial Unicode MS" pitchFamily="34" charset="-128"/>
              <a:cs typeface="Arial Unicode MS" pitchFamily="34" charset="-128"/>
            </a:endParaRPr>
          </a:p>
          <a:p>
            <a:pPr lvl="0" algn="just"/>
            <a:r>
              <a:rPr lang="fr-FR" sz="4400" b="1" dirty="0">
                <a:latin typeface="Arial Unicode MS" pitchFamily="34" charset="-128"/>
                <a:ea typeface="Arial Unicode MS" pitchFamily="34" charset="-128"/>
                <a:cs typeface="Arial Unicode MS" pitchFamily="34" charset="-128"/>
              </a:rPr>
              <a:t>Et si le sel perd sa saveur, on n’a </a:t>
            </a:r>
            <a:r>
              <a:rPr lang="fr-FR" sz="4400" b="1" dirty="0" smtClean="0">
                <a:latin typeface="Arial Unicode MS" pitchFamily="34" charset="-128"/>
                <a:ea typeface="Arial Unicode MS" pitchFamily="34" charset="-128"/>
                <a:cs typeface="Arial Unicode MS" pitchFamily="34" charset="-128"/>
              </a:rPr>
              <a:t>rien à </a:t>
            </a:r>
            <a:r>
              <a:rPr lang="fr-FR" sz="4400" b="1" dirty="0">
                <a:latin typeface="Arial Unicode MS" pitchFamily="34" charset="-128"/>
                <a:ea typeface="Arial Unicode MS" pitchFamily="34" charset="-128"/>
                <a:cs typeface="Arial Unicode MS" pitchFamily="34" charset="-128"/>
              </a:rPr>
              <a:t>faire que de le jeter au dehors.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000" b="1" dirty="0">
                <a:solidFill>
                  <a:srgbClr val="0000CC"/>
                </a:solidFill>
                <a:latin typeface="Arial Unicode MS" pitchFamily="34" charset="-128"/>
                <a:ea typeface="Arial Unicode MS" pitchFamily="34" charset="-128"/>
                <a:cs typeface="Arial Unicode MS" pitchFamily="34" charset="-128"/>
              </a:rPr>
              <a:t>L’EFFET NÉGATIF DU SEL QUI RESTE CACHETÉ</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 sel n’aura pas d’influence sur son environnement s’il reste cacheté dans sa caisse.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C’est en s’exposant que le sel affecte son milieu.</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 sel peut se venter de sa finesse mais il reste inutile </a:t>
            </a:r>
            <a:r>
              <a:rPr lang="fr-FR" sz="4000" b="1" dirty="0" smtClean="0">
                <a:latin typeface="Arial Unicode MS" pitchFamily="34" charset="-128"/>
                <a:ea typeface="Arial Unicode MS" pitchFamily="34" charset="-128"/>
                <a:cs typeface="Arial Unicode MS" pitchFamily="34" charset="-128"/>
              </a:rPr>
              <a:t>à </a:t>
            </a:r>
            <a:r>
              <a:rPr lang="fr-FR" sz="4000" b="1" dirty="0">
                <a:latin typeface="Arial Unicode MS" pitchFamily="34" charset="-128"/>
                <a:ea typeface="Arial Unicode MS" pitchFamily="34" charset="-128"/>
                <a:cs typeface="Arial Unicode MS" pitchFamily="34" charset="-128"/>
              </a:rPr>
              <a:t>tous </a:t>
            </a:r>
            <a:r>
              <a:rPr lang="fr-FR" sz="4000" b="1" dirty="0" smtClean="0">
                <a:latin typeface="Arial Unicode MS" pitchFamily="34" charset="-128"/>
                <a:ea typeface="Arial Unicode MS" pitchFamily="34" charset="-128"/>
                <a:cs typeface="Arial Unicode MS" pitchFamily="34" charset="-128"/>
              </a:rPr>
              <a:t>s’il reste dans son confort.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Le </a:t>
            </a:r>
            <a:r>
              <a:rPr lang="fr-FR" sz="4000" b="1" dirty="0">
                <a:latin typeface="Arial Unicode MS" pitchFamily="34" charset="-128"/>
                <a:ea typeface="Arial Unicode MS" pitchFamily="34" charset="-128"/>
                <a:cs typeface="Arial Unicode MS" pitchFamily="34" charset="-128"/>
              </a:rPr>
              <a:t>sel qui ne se fond pas </a:t>
            </a:r>
            <a:r>
              <a:rPr lang="fr-FR" sz="4000" b="1" dirty="0" smtClean="0">
                <a:latin typeface="Arial Unicode MS" pitchFamily="34" charset="-128"/>
                <a:ea typeface="Arial Unicode MS" pitchFamily="34" charset="-128"/>
                <a:cs typeface="Arial Unicode MS" pitchFamily="34" charset="-128"/>
              </a:rPr>
              <a:t>présente </a:t>
            </a:r>
            <a:r>
              <a:rPr lang="fr-FR" sz="4000" b="1" dirty="0">
                <a:latin typeface="Arial Unicode MS" pitchFamily="34" charset="-128"/>
                <a:ea typeface="Arial Unicode MS" pitchFamily="34" charset="-128"/>
                <a:cs typeface="Arial Unicode MS" pitchFamily="34" charset="-128"/>
              </a:rPr>
              <a:t>un problème.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Le sel doit devenir invisible et laisser </a:t>
            </a:r>
            <a:r>
              <a:rPr lang="fr-FR" sz="4000" b="1" dirty="0" smtClean="0">
                <a:solidFill>
                  <a:srgbClr val="0000CC"/>
                </a:solidFill>
                <a:latin typeface="Arial Unicode MS" pitchFamily="34" charset="-128"/>
                <a:ea typeface="Arial Unicode MS" pitchFamily="34" charset="-128"/>
                <a:cs typeface="Arial Unicode MS" pitchFamily="34" charset="-128"/>
              </a:rPr>
              <a:t>à </a:t>
            </a:r>
            <a:r>
              <a:rPr lang="fr-FR" sz="4000" b="1" dirty="0">
                <a:solidFill>
                  <a:srgbClr val="0000CC"/>
                </a:solidFill>
                <a:latin typeface="Arial Unicode MS" pitchFamily="34" charset="-128"/>
                <a:ea typeface="Arial Unicode MS" pitchFamily="34" charset="-128"/>
                <a:cs typeface="Arial Unicode MS" pitchFamily="34" charset="-128"/>
              </a:rPr>
              <a:t>sa saveur de témoigner sa présence.</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Nous </a:t>
            </a:r>
            <a:r>
              <a:rPr lang="fr-FR" sz="4000" b="1" dirty="0" smtClean="0">
                <a:latin typeface="Arial Unicode MS" pitchFamily="34" charset="-128"/>
                <a:ea typeface="Arial Unicode MS" pitchFamily="34" charset="-128"/>
                <a:cs typeface="Arial Unicode MS" pitchFamily="34" charset="-128"/>
              </a:rPr>
              <a:t>nous amusons à </a:t>
            </a:r>
            <a:r>
              <a:rPr lang="fr-FR" sz="4000" b="1" dirty="0">
                <a:latin typeface="Arial Unicode MS" pitchFamily="34" charset="-128"/>
                <a:ea typeface="Arial Unicode MS" pitchFamily="34" charset="-128"/>
                <a:cs typeface="Arial Unicode MS" pitchFamily="34" charset="-128"/>
              </a:rPr>
              <a:t>faire de la compétions entre nous autres chrétiens pour déterminer qui </a:t>
            </a:r>
            <a:r>
              <a:rPr lang="fr-FR" sz="4000" b="1" dirty="0" smtClean="0">
                <a:latin typeface="Arial Unicode MS" pitchFamily="34" charset="-128"/>
                <a:ea typeface="Arial Unicode MS" pitchFamily="34" charset="-128"/>
                <a:cs typeface="Arial Unicode MS" pitchFamily="34" charset="-128"/>
              </a:rPr>
              <a:t>a le </a:t>
            </a:r>
            <a:r>
              <a:rPr lang="fr-FR" sz="4000" b="1" dirty="0">
                <a:latin typeface="Arial Unicode MS" pitchFamily="34" charset="-128"/>
                <a:ea typeface="Arial Unicode MS" pitchFamily="34" charset="-128"/>
                <a:cs typeface="Arial Unicode MS" pitchFamily="34" charset="-128"/>
              </a:rPr>
              <a:t>meilleur sel</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3600" b="1" dirty="0" smtClean="0">
                <a:solidFill>
                  <a:srgbClr val="FF0000"/>
                </a:solidFill>
                <a:latin typeface="Arial Unicode MS" pitchFamily="34" charset="-128"/>
                <a:ea typeface="Arial Unicode MS" pitchFamily="34" charset="-128"/>
                <a:cs typeface="Arial Unicode MS" pitchFamily="34" charset="-128"/>
              </a:rPr>
              <a:t>L’EFFET NEGATIF DE L’EXCÈS DU SEL</a:t>
            </a:r>
            <a:endParaRPr lang="en-US" sz="36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L’application du sel doit être proportionnelle pour être justifiée</a:t>
            </a:r>
            <a:r>
              <a:rPr lang="fr-FR" sz="4000" b="1" dirty="0" smtClean="0">
                <a:solidFill>
                  <a:srgbClr val="0000CC"/>
                </a:solidFill>
                <a:latin typeface="Arial Unicode MS" pitchFamily="34" charset="-128"/>
                <a:ea typeface="Arial Unicode MS" pitchFamily="34" charset="-128"/>
                <a:cs typeface="Arial Unicode MS" pitchFamily="34" charset="-128"/>
              </a:rPr>
              <a:t>. </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L’excès </a:t>
            </a:r>
            <a:r>
              <a:rPr lang="fr-FR" sz="4000" b="1" dirty="0">
                <a:solidFill>
                  <a:srgbClr val="FF0000"/>
                </a:solidFill>
                <a:latin typeface="Arial Unicode MS" pitchFamily="34" charset="-128"/>
                <a:ea typeface="Arial Unicode MS" pitchFamily="34" charset="-128"/>
                <a:cs typeface="Arial Unicode MS" pitchFamily="34" charset="-128"/>
              </a:rPr>
              <a:t>de sel peut causer plus de dommages que l’absence du sel.</a:t>
            </a:r>
            <a:endParaRPr lang="en-US" sz="4000" b="1" dirty="0">
              <a:solidFill>
                <a:srgbClr val="FF0000"/>
              </a:solidFill>
              <a:latin typeface="Arial Unicode MS" pitchFamily="34" charset="-128"/>
              <a:ea typeface="Arial Unicode MS" pitchFamily="34" charset="-128"/>
              <a:cs typeface="Arial Unicode MS" pitchFamily="34" charset="-128"/>
            </a:endParaRPr>
          </a:p>
          <a:p>
            <a:pPr lvl="0" algn="just"/>
            <a:r>
              <a:rPr lang="fr-FR" sz="4000" b="1" dirty="0">
                <a:solidFill>
                  <a:srgbClr val="0000CC"/>
                </a:solidFill>
                <a:latin typeface="Arial Unicode MS" pitchFamily="34" charset="-128"/>
                <a:ea typeface="Arial Unicode MS" pitchFamily="34" charset="-128"/>
                <a:cs typeface="Arial Unicode MS" pitchFamily="34" charset="-128"/>
              </a:rPr>
              <a:t>Certains veulent </a:t>
            </a:r>
            <a:r>
              <a:rPr lang="fr-FR" sz="4000" b="1" dirty="0" smtClean="0">
                <a:solidFill>
                  <a:srgbClr val="0000CC"/>
                </a:solidFill>
                <a:latin typeface="Arial Unicode MS" pitchFamily="34" charset="-128"/>
                <a:ea typeface="Arial Unicode MS" pitchFamily="34" charset="-128"/>
                <a:cs typeface="Arial Unicode MS" pitchFamily="34" charset="-128"/>
              </a:rPr>
              <a:t>combattre </a:t>
            </a:r>
            <a:r>
              <a:rPr lang="fr-FR" sz="4000" b="1" dirty="0">
                <a:solidFill>
                  <a:srgbClr val="0000CC"/>
                </a:solidFill>
                <a:latin typeface="Arial Unicode MS" pitchFamily="34" charset="-128"/>
                <a:ea typeface="Arial Unicode MS" pitchFamily="34" charset="-128"/>
                <a:cs typeface="Arial Unicode MS" pitchFamily="34" charset="-128"/>
              </a:rPr>
              <a:t>les gens pour </a:t>
            </a:r>
            <a:r>
              <a:rPr lang="fr-FR" sz="4000" b="1" dirty="0" smtClean="0">
                <a:solidFill>
                  <a:srgbClr val="0000CC"/>
                </a:solidFill>
                <a:latin typeface="Arial Unicode MS" pitchFamily="34" charset="-128"/>
                <a:ea typeface="Arial Unicode MS" pitchFamily="34" charset="-128"/>
                <a:cs typeface="Arial Unicode MS" pitchFamily="34" charset="-128"/>
              </a:rPr>
              <a:t>imposer </a:t>
            </a:r>
            <a:r>
              <a:rPr lang="fr-FR" sz="4000" b="1" dirty="0">
                <a:solidFill>
                  <a:srgbClr val="0000CC"/>
                </a:solidFill>
                <a:latin typeface="Arial Unicode MS" pitchFamily="34" charset="-128"/>
                <a:ea typeface="Arial Unicode MS" pitchFamily="34" charset="-128"/>
                <a:cs typeface="Arial Unicode MS" pitchFamily="34" charset="-128"/>
              </a:rPr>
              <a:t>leur </a:t>
            </a:r>
            <a:r>
              <a:rPr lang="fr-FR" sz="4000" b="1" dirty="0" smtClean="0">
                <a:solidFill>
                  <a:srgbClr val="0000CC"/>
                </a:solidFill>
                <a:latin typeface="Arial Unicode MS" pitchFamily="34" charset="-128"/>
                <a:ea typeface="Arial Unicode MS" pitchFamily="34" charset="-128"/>
                <a:cs typeface="Arial Unicode MS" pitchFamily="34" charset="-128"/>
              </a:rPr>
              <a:t>foi chrétienne au lieu de l’exhiber dans leurs rapports mutuels avec leurs semblables.</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Abus </a:t>
            </a:r>
            <a:r>
              <a:rPr lang="fr-FR" sz="4000" b="1" dirty="0">
                <a:solidFill>
                  <a:srgbClr val="0000CC"/>
                </a:solidFill>
                <a:latin typeface="Arial Unicode MS" pitchFamily="34" charset="-128"/>
                <a:ea typeface="Arial Unicode MS" pitchFamily="34" charset="-128"/>
                <a:cs typeface="Arial Unicode MS" pitchFamily="34" charset="-128"/>
              </a:rPr>
              <a:t>de sel </a:t>
            </a:r>
            <a:r>
              <a:rPr lang="fr-FR" sz="4000" b="1" dirty="0" smtClean="0">
                <a:solidFill>
                  <a:srgbClr val="0000CC"/>
                </a:solidFill>
                <a:latin typeface="Arial Unicode MS" pitchFamily="34" charset="-128"/>
                <a:ea typeface="Arial Unicode MS" pitchFamily="34" charset="-128"/>
                <a:cs typeface="Arial Unicode MS" pitchFamily="34" charset="-128"/>
              </a:rPr>
              <a:t>c’est </a:t>
            </a:r>
            <a:r>
              <a:rPr lang="fr-FR" sz="4000" b="1" dirty="0">
                <a:solidFill>
                  <a:srgbClr val="0000CC"/>
                </a:solidFill>
                <a:latin typeface="Arial Unicode MS" pitchFamily="34" charset="-128"/>
                <a:ea typeface="Arial Unicode MS" pitchFamily="34" charset="-128"/>
                <a:cs typeface="Arial Unicode MS" pitchFamily="34" charset="-128"/>
              </a:rPr>
              <a:t>quand la personne qui se positionne comme </a:t>
            </a:r>
            <a:r>
              <a:rPr lang="fr-FR" sz="4000" b="1" dirty="0" smtClean="0">
                <a:solidFill>
                  <a:srgbClr val="0000CC"/>
                </a:solidFill>
                <a:latin typeface="Arial Unicode MS" pitchFamily="34" charset="-128"/>
                <a:ea typeface="Arial Unicode MS" pitchFamily="34" charset="-128"/>
                <a:cs typeface="Arial Unicode MS" pitchFamily="34" charset="-128"/>
              </a:rPr>
              <a:t>chrétien est sans amour et sans compassion à l’égard de ses prochains.</a:t>
            </a:r>
            <a:endParaRPr lang="en-US" sz="4000" b="1" dirty="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L’abus de sel se manifeste quand le message du salut est présenté sans grâce.</a:t>
            </a: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L’abus de sel est quand le Chrétien essaie de manipuler les gens vers Dieu avec les menaces de l’enfer sans accentuer sur l’amour inaltérable de Dieu.</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L’abus de sel est quand le Chrétien s’abstient de tout contact avec les gens de ce monde sous prétexte de poursuite de  sainteté.</a:t>
            </a:r>
          </a:p>
          <a:p>
            <a:pPr lvl="0" algn="just">
              <a:buNone/>
            </a:pPr>
            <a:r>
              <a:rPr lang="en-US" sz="4000" b="1" dirty="0" smtClean="0">
                <a:solidFill>
                  <a:schemeClr val="tx1"/>
                </a:solidFill>
                <a:latin typeface="Arial Unicode MS" pitchFamily="34" charset="-128"/>
                <a:ea typeface="Arial Unicode MS" pitchFamily="34" charset="-128"/>
                <a:cs typeface="Arial Unicode MS" pitchFamily="34" charset="-128"/>
              </a:rPr>
              <a:t>I </a:t>
            </a:r>
            <a:r>
              <a:rPr lang="en-US" sz="4000" b="1" dirty="0">
                <a:solidFill>
                  <a:schemeClr val="tx1"/>
                </a:solidFill>
                <a:latin typeface="Arial Unicode MS" pitchFamily="34" charset="-128"/>
                <a:ea typeface="Arial Unicode MS" pitchFamily="34" charset="-128"/>
                <a:cs typeface="Arial Unicode MS" pitchFamily="34" charset="-128"/>
              </a:rPr>
              <a:t>CO 13:1-3</a:t>
            </a:r>
          </a:p>
          <a:p>
            <a:pPr algn="just"/>
            <a:r>
              <a:rPr lang="fr-FR" sz="4000" b="1" dirty="0">
                <a:solidFill>
                  <a:srgbClr val="FF0000"/>
                </a:solidFill>
                <a:latin typeface="Arial Unicode MS" pitchFamily="34" charset="-128"/>
                <a:ea typeface="Arial Unicode MS" pitchFamily="34" charset="-128"/>
                <a:cs typeface="Arial Unicode MS" pitchFamily="34" charset="-128"/>
              </a:rPr>
              <a:t>¶ Quand je parlerais les langues des hommes et des anges, si je n'ai pas la charité, je suis un airain qui résonne, ou une cymbale qui retentit</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b="1" dirty="0" smtClean="0">
                <a:solidFill>
                  <a:srgbClr val="0000CC"/>
                </a:solidFill>
                <a:latin typeface="Arial Unicode MS" pitchFamily="34" charset="-128"/>
                <a:ea typeface="Arial Unicode MS" pitchFamily="34" charset="-128"/>
                <a:cs typeface="Arial Unicode MS" pitchFamily="34" charset="-128"/>
              </a:rPr>
              <a:t>2 </a:t>
            </a:r>
            <a:r>
              <a:rPr lang="fr-FR" sz="4000" b="1" dirty="0">
                <a:solidFill>
                  <a:srgbClr val="0000CC"/>
                </a:solidFill>
                <a:latin typeface="Arial Unicode MS" pitchFamily="34" charset="-128"/>
                <a:ea typeface="Arial Unicode MS" pitchFamily="34" charset="-128"/>
                <a:cs typeface="Arial Unicode MS" pitchFamily="34" charset="-128"/>
              </a:rPr>
              <a:t>Et quand j'aurais le don de prophétie, la science de tous les mystères et toute la connaissance, quand j'aurais même toute la foi jusqu'à transporter des montagnes, si je n'ai pas la charité, je ne suis rien.</a:t>
            </a:r>
            <a:endParaRPr lang="en-US" sz="4000" b="1" dirty="0">
              <a:solidFill>
                <a:srgbClr val="0000CC"/>
              </a:solidFill>
              <a:latin typeface="Arial Unicode MS" pitchFamily="34" charset="-128"/>
              <a:ea typeface="Arial Unicode MS" pitchFamily="34" charset="-128"/>
              <a:cs typeface="Arial Unicode MS" pitchFamily="34" charset="-128"/>
            </a:endParaRPr>
          </a:p>
          <a:p>
            <a:pPr algn="just"/>
            <a:r>
              <a:rPr lang="fr-FR" sz="4000" b="1" dirty="0">
                <a:solidFill>
                  <a:srgbClr val="FF0000"/>
                </a:solidFill>
                <a:latin typeface="Arial Unicode MS" pitchFamily="34" charset="-128"/>
                <a:ea typeface="Arial Unicode MS" pitchFamily="34" charset="-128"/>
                <a:cs typeface="Arial Unicode MS" pitchFamily="34" charset="-128"/>
              </a:rPr>
              <a:t> 3 Et quand je distribuerais tous mes biens pour la nourriture des pauvres, quand je livrerais même mon corps pour être brûlé, si je n'ai pas la charité, cela ne me sert de rien. </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r>
              <a:rPr lang="fr-FR" sz="4000" b="1" dirty="0" smtClean="0">
                <a:latin typeface="Arial Unicode MS" pitchFamily="34" charset="-128"/>
                <a:ea typeface="Arial Unicode MS" pitchFamily="34" charset="-128"/>
                <a:cs typeface="Arial Unicode MS" pitchFamily="34" charset="-128"/>
              </a:rPr>
              <a:t>Exemple </a:t>
            </a:r>
            <a:r>
              <a:rPr lang="fr-FR" sz="4000" b="1" dirty="0">
                <a:latin typeface="Arial Unicode MS" pitchFamily="34" charset="-128"/>
                <a:ea typeface="Arial Unicode MS" pitchFamily="34" charset="-128"/>
                <a:cs typeface="Arial Unicode MS" pitchFamily="34" charset="-128"/>
              </a:rPr>
              <a:t>du sel de Joseph en Egypte</a:t>
            </a:r>
            <a:endParaRPr lang="en-US" sz="4000" dirty="0">
              <a:latin typeface="Arial Unicode MS" pitchFamily="34" charset="-128"/>
              <a:ea typeface="Arial Unicode MS" pitchFamily="34" charset="-128"/>
              <a:cs typeface="Arial Unicode MS" pitchFamily="34" charset="-128"/>
            </a:endParaRPr>
          </a:p>
          <a:p>
            <a:r>
              <a:rPr lang="fr-FR" sz="4000" b="1" dirty="0">
                <a:latin typeface="Arial Unicode MS" pitchFamily="34" charset="-128"/>
                <a:ea typeface="Arial Unicode MS" pitchFamily="34" charset="-128"/>
                <a:cs typeface="Arial Unicode MS" pitchFamily="34" charset="-128"/>
              </a:rPr>
              <a:t>Exemple du sel de Daniel en Babylone et en Perse</a:t>
            </a:r>
            <a:endParaRPr lang="en-US" sz="4000" dirty="0">
              <a:latin typeface="Arial Unicode MS" pitchFamily="34" charset="-128"/>
              <a:ea typeface="Arial Unicode MS" pitchFamily="34" charset="-128"/>
              <a:cs typeface="Arial Unicode MS" pitchFamily="34" charset="-128"/>
            </a:endParaRPr>
          </a:p>
          <a:p>
            <a:r>
              <a:rPr lang="fr-FR" sz="4000" b="1" dirty="0">
                <a:latin typeface="Arial Unicode MS" pitchFamily="34" charset="-128"/>
                <a:ea typeface="Arial Unicode MS" pitchFamily="34" charset="-128"/>
                <a:cs typeface="Arial Unicode MS" pitchFamily="34" charset="-128"/>
              </a:rPr>
              <a:t>Exemple </a:t>
            </a:r>
            <a:r>
              <a:rPr lang="fr-FR" sz="4000" b="1" dirty="0" smtClean="0">
                <a:latin typeface="Arial Unicode MS" pitchFamily="34" charset="-128"/>
                <a:ea typeface="Arial Unicode MS" pitchFamily="34" charset="-128"/>
                <a:cs typeface="Arial Unicode MS" pitchFamily="34" charset="-128"/>
              </a:rPr>
              <a:t>négative de </a:t>
            </a:r>
            <a:r>
              <a:rPr lang="fr-FR" sz="4000" b="1" dirty="0">
                <a:latin typeface="Arial Unicode MS" pitchFamily="34" charset="-128"/>
                <a:ea typeface="Arial Unicode MS" pitchFamily="34" charset="-128"/>
                <a:cs typeface="Arial Unicode MS" pitchFamily="34" charset="-128"/>
              </a:rPr>
              <a:t>Lot qui était supposément un juste </a:t>
            </a:r>
            <a:endParaRPr lang="en-US" sz="4000" dirty="0">
              <a:latin typeface="Arial Unicode MS" pitchFamily="34" charset="-128"/>
              <a:ea typeface="Arial Unicode MS" pitchFamily="34" charset="-128"/>
              <a:cs typeface="Arial Unicode MS" pitchFamily="34" charset="-128"/>
            </a:endParaRPr>
          </a:p>
          <a:p>
            <a:pPr lvl="1"/>
            <a:r>
              <a:rPr lang="fr-FR" sz="4000" dirty="0">
                <a:solidFill>
                  <a:srgbClr val="0000CC"/>
                </a:solidFill>
                <a:latin typeface="Arial Unicode MS" pitchFamily="34" charset="-128"/>
                <a:ea typeface="Arial Unicode MS" pitchFamily="34" charset="-128"/>
                <a:cs typeface="Arial Unicode MS" pitchFamily="34" charset="-128"/>
              </a:rPr>
              <a:t>Lot </a:t>
            </a:r>
            <a:r>
              <a:rPr lang="fr-FR" sz="4000" dirty="0" smtClean="0">
                <a:solidFill>
                  <a:srgbClr val="0000CC"/>
                </a:solidFill>
                <a:latin typeface="Arial Unicode MS" pitchFamily="34" charset="-128"/>
                <a:ea typeface="Arial Unicode MS" pitchFamily="34" charset="-128"/>
                <a:cs typeface="Arial Unicode MS" pitchFamily="34" charset="-128"/>
              </a:rPr>
              <a:t>n’arriva pas à gagner </a:t>
            </a:r>
            <a:r>
              <a:rPr lang="fr-FR" sz="4000" dirty="0">
                <a:solidFill>
                  <a:srgbClr val="0000CC"/>
                </a:solidFill>
                <a:latin typeface="Arial Unicode MS" pitchFamily="34" charset="-128"/>
                <a:ea typeface="Arial Unicode MS" pitchFamily="34" charset="-128"/>
                <a:cs typeface="Arial Unicode MS" pitchFamily="34" charset="-128"/>
              </a:rPr>
              <a:t>même 10 âmes pour Dieu </a:t>
            </a:r>
            <a:r>
              <a:rPr lang="fr-FR" sz="4000" dirty="0" smtClean="0">
                <a:solidFill>
                  <a:srgbClr val="0000CC"/>
                </a:solidFill>
                <a:latin typeface="Arial Unicode MS" pitchFamily="34" charset="-128"/>
                <a:ea typeface="Arial Unicode MS" pitchFamily="34" charset="-128"/>
                <a:cs typeface="Arial Unicode MS" pitchFamily="34" charset="-128"/>
              </a:rPr>
              <a:t>à Sodome</a:t>
            </a:r>
            <a:endParaRPr lang="en-US" sz="4000" dirty="0">
              <a:solidFill>
                <a:srgbClr val="0000CC"/>
              </a:solidFill>
              <a:latin typeface="Arial Unicode MS" pitchFamily="34" charset="-128"/>
              <a:ea typeface="Arial Unicode MS" pitchFamily="34" charset="-128"/>
              <a:cs typeface="Arial Unicode MS" pitchFamily="34" charset="-128"/>
            </a:endParaRPr>
          </a:p>
          <a:p>
            <a:pPr lvl="1"/>
            <a:r>
              <a:rPr lang="fr-FR" sz="4000" dirty="0">
                <a:solidFill>
                  <a:srgbClr val="0000CC"/>
                </a:solidFill>
                <a:latin typeface="Arial Unicode MS" pitchFamily="34" charset="-128"/>
                <a:ea typeface="Arial Unicode MS" pitchFamily="34" charset="-128"/>
                <a:cs typeface="Arial Unicode MS" pitchFamily="34" charset="-128"/>
              </a:rPr>
              <a:t>Lot </a:t>
            </a:r>
            <a:r>
              <a:rPr lang="fr-FR" sz="4000" dirty="0" smtClean="0">
                <a:solidFill>
                  <a:srgbClr val="0000CC"/>
                </a:solidFill>
                <a:latin typeface="Arial Unicode MS" pitchFamily="34" charset="-128"/>
                <a:ea typeface="Arial Unicode MS" pitchFamily="34" charset="-128"/>
                <a:cs typeface="Arial Unicode MS" pitchFamily="34" charset="-128"/>
              </a:rPr>
              <a:t>n’arriva </a:t>
            </a:r>
            <a:r>
              <a:rPr lang="fr-FR" sz="4000" dirty="0">
                <a:solidFill>
                  <a:srgbClr val="0000CC"/>
                </a:solidFill>
                <a:latin typeface="Arial Unicode MS" pitchFamily="34" charset="-128"/>
                <a:ea typeface="Arial Unicode MS" pitchFamily="34" charset="-128"/>
                <a:cs typeface="Arial Unicode MS" pitchFamily="34" charset="-128"/>
              </a:rPr>
              <a:t>pas même </a:t>
            </a:r>
            <a:r>
              <a:rPr lang="fr-FR" sz="4000" dirty="0" smtClean="0">
                <a:solidFill>
                  <a:srgbClr val="0000CC"/>
                </a:solidFill>
                <a:latin typeface="Arial Unicode MS" pitchFamily="34" charset="-128"/>
                <a:ea typeface="Arial Unicode MS" pitchFamily="34" charset="-128"/>
                <a:cs typeface="Arial Unicode MS" pitchFamily="34" charset="-128"/>
              </a:rPr>
              <a:t>à </a:t>
            </a:r>
            <a:r>
              <a:rPr lang="fr-FR" sz="4000" dirty="0">
                <a:solidFill>
                  <a:srgbClr val="0000CC"/>
                </a:solidFill>
                <a:latin typeface="Arial Unicode MS" pitchFamily="34" charset="-128"/>
                <a:ea typeface="Arial Unicode MS" pitchFamily="34" charset="-128"/>
                <a:cs typeface="Arial Unicode MS" pitchFamily="34" charset="-128"/>
              </a:rPr>
              <a:t>influencer ses </a:t>
            </a:r>
            <a:r>
              <a:rPr lang="fr-FR" sz="4000" dirty="0" smtClean="0">
                <a:solidFill>
                  <a:srgbClr val="0000CC"/>
                </a:solidFill>
                <a:latin typeface="Arial Unicode MS" pitchFamily="34" charset="-128"/>
                <a:ea typeface="Arial Unicode MS" pitchFamily="34" charset="-128"/>
                <a:cs typeface="Arial Unicode MS" pitchFamily="34" charset="-128"/>
              </a:rPr>
              <a:t>propres esclaves</a:t>
            </a:r>
            <a:r>
              <a:rPr lang="fr-FR" sz="3600" dirty="0" smtClean="0">
                <a:solidFill>
                  <a:srgbClr val="0000CC"/>
                </a:solidFill>
                <a:latin typeface="Arial Unicode MS" pitchFamily="34" charset="-128"/>
                <a:ea typeface="Arial Unicode MS" pitchFamily="34" charset="-128"/>
                <a:cs typeface="Arial Unicode MS" pitchFamily="34" charset="-128"/>
              </a:rPr>
              <a:t>.</a:t>
            </a:r>
            <a:endParaRPr lang="en-US" sz="36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1"/>
            <a:r>
              <a:rPr lang="fr-FR" sz="4000" b="1" dirty="0" smtClean="0">
                <a:solidFill>
                  <a:srgbClr val="0000CC"/>
                </a:solidFill>
                <a:latin typeface="Arial Unicode MS" pitchFamily="34" charset="-128"/>
                <a:ea typeface="Arial Unicode MS" pitchFamily="34" charset="-128"/>
                <a:cs typeface="Arial Unicode MS" pitchFamily="34" charset="-128"/>
              </a:rPr>
              <a:t>Lot </a:t>
            </a:r>
            <a:r>
              <a:rPr lang="fr-FR" sz="4000" b="1" dirty="0">
                <a:solidFill>
                  <a:srgbClr val="0000CC"/>
                </a:solidFill>
                <a:latin typeface="Arial Unicode MS" pitchFamily="34" charset="-128"/>
                <a:ea typeface="Arial Unicode MS" pitchFamily="34" charset="-128"/>
                <a:cs typeface="Arial Unicode MS" pitchFamily="34" charset="-128"/>
              </a:rPr>
              <a:t>n’arrivait pas à influencer ses deux </a:t>
            </a:r>
            <a:r>
              <a:rPr lang="fr-FR" sz="4000" b="1" dirty="0" smtClean="0">
                <a:solidFill>
                  <a:srgbClr val="0000CC"/>
                </a:solidFill>
                <a:latin typeface="Arial Unicode MS" pitchFamily="34" charset="-128"/>
                <a:ea typeface="Arial Unicode MS" pitchFamily="34" charset="-128"/>
                <a:cs typeface="Arial Unicode MS" pitchFamily="34" charset="-128"/>
              </a:rPr>
              <a:t>beau-fils</a:t>
            </a:r>
            <a:endParaRPr lang="en-US" sz="4000" b="1" dirty="0">
              <a:solidFill>
                <a:srgbClr val="0000CC"/>
              </a:solidFill>
              <a:latin typeface="Arial Unicode MS" pitchFamily="34" charset="-128"/>
              <a:ea typeface="Arial Unicode MS" pitchFamily="34" charset="-128"/>
              <a:cs typeface="Arial Unicode MS" pitchFamily="34" charset="-128"/>
            </a:endParaRPr>
          </a:p>
          <a:p>
            <a:pPr lvl="1"/>
            <a:r>
              <a:rPr lang="fr-FR" sz="4000" b="1" dirty="0">
                <a:solidFill>
                  <a:srgbClr val="0000CC"/>
                </a:solidFill>
                <a:latin typeface="Arial Unicode MS" pitchFamily="34" charset="-128"/>
                <a:ea typeface="Arial Unicode MS" pitchFamily="34" charset="-128"/>
                <a:cs typeface="Arial Unicode MS" pitchFamily="34" charset="-128"/>
              </a:rPr>
              <a:t>Lot n’avait même pas eut une influence positive sur sa femme.</a:t>
            </a:r>
            <a:endParaRPr lang="en-US" sz="4000" b="1" dirty="0">
              <a:solidFill>
                <a:srgbClr val="0000CC"/>
              </a:solidFill>
              <a:latin typeface="Arial Unicode MS" pitchFamily="34" charset="-128"/>
              <a:ea typeface="Arial Unicode MS" pitchFamily="34" charset="-128"/>
              <a:cs typeface="Arial Unicode MS" pitchFamily="34" charset="-128"/>
            </a:endParaRPr>
          </a:p>
          <a:p>
            <a:pPr lvl="1"/>
            <a:r>
              <a:rPr lang="fr-FR" sz="4000" b="1" dirty="0">
                <a:solidFill>
                  <a:srgbClr val="0000CC"/>
                </a:solidFill>
                <a:latin typeface="Arial Unicode MS" pitchFamily="34" charset="-128"/>
                <a:ea typeface="Arial Unicode MS" pitchFamily="34" charset="-128"/>
                <a:cs typeface="Arial Unicode MS" pitchFamily="34" charset="-128"/>
              </a:rPr>
              <a:t>Lot n’arrivait pas à influencer même ses deux filles</a:t>
            </a:r>
            <a:endParaRPr lang="en-US" sz="4000" b="1" dirty="0">
              <a:solidFill>
                <a:srgbClr val="0000CC"/>
              </a:solidFill>
              <a:latin typeface="Arial Unicode MS" pitchFamily="34" charset="-128"/>
              <a:ea typeface="Arial Unicode MS" pitchFamily="34" charset="-128"/>
              <a:cs typeface="Arial Unicode MS" pitchFamily="34" charset="-128"/>
            </a:endParaRPr>
          </a:p>
          <a:p>
            <a:r>
              <a:rPr lang="fr-FR" sz="4400" b="1" dirty="0" smtClean="0">
                <a:latin typeface="Arial Unicode MS" pitchFamily="34" charset="-128"/>
                <a:ea typeface="Arial Unicode MS" pitchFamily="34" charset="-128"/>
                <a:cs typeface="Arial Unicode MS" pitchFamily="34" charset="-128"/>
              </a:rPr>
              <a:t>Samson </a:t>
            </a:r>
            <a:r>
              <a:rPr lang="fr-FR" sz="4400" b="1" dirty="0">
                <a:latin typeface="Arial Unicode MS" pitchFamily="34" charset="-128"/>
                <a:ea typeface="Arial Unicode MS" pitchFamily="34" charset="-128"/>
                <a:cs typeface="Arial Unicode MS" pitchFamily="34" charset="-128"/>
              </a:rPr>
              <a:t>est un autre</a:t>
            </a:r>
            <a:endParaRPr lang="en-US" sz="4400" b="1" dirty="0">
              <a:latin typeface="Arial Unicode MS" pitchFamily="34" charset="-128"/>
              <a:ea typeface="Arial Unicode MS" pitchFamily="34" charset="-128"/>
              <a:cs typeface="Arial Unicode MS" pitchFamily="34" charset="-128"/>
            </a:endParaRPr>
          </a:p>
          <a:p>
            <a:r>
              <a:rPr lang="fr-FR" sz="4400" b="1" dirty="0">
                <a:latin typeface="Arial Unicode MS" pitchFamily="34" charset="-128"/>
                <a:ea typeface="Arial Unicode MS" pitchFamily="34" charset="-128"/>
                <a:cs typeface="Arial Unicode MS" pitchFamily="34" charset="-128"/>
              </a:rPr>
              <a:t>Salomon est un autre</a:t>
            </a:r>
            <a:endParaRPr lang="en-US" sz="4400" b="1" dirty="0">
              <a:latin typeface="Arial Unicode MS" pitchFamily="34" charset="-128"/>
              <a:ea typeface="Arial Unicode MS" pitchFamily="34" charset="-128"/>
              <a:cs typeface="Arial Unicode MS" pitchFamily="34" charset="-128"/>
            </a:endParaRPr>
          </a:p>
          <a:p>
            <a:endParaRPr lang="en-US" sz="44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66"/>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000" b="1" dirty="0" smtClean="0">
                <a:solidFill>
                  <a:srgbClr val="FFFF00"/>
                </a:solidFill>
                <a:latin typeface="Arial Unicode MS" pitchFamily="34" charset="-128"/>
                <a:ea typeface="Arial Unicode MS" pitchFamily="34" charset="-128"/>
                <a:cs typeface="Arial Unicode MS" pitchFamily="34" charset="-128"/>
              </a:rPr>
              <a:t>CONCLUSION</a:t>
            </a:r>
          </a:p>
          <a:p>
            <a:pPr lvl="0" algn="just"/>
            <a:r>
              <a:rPr lang="fr-FR" sz="4000" b="1" dirty="0" smtClean="0">
                <a:latin typeface="Arial Unicode MS" pitchFamily="34" charset="-128"/>
                <a:ea typeface="Arial Unicode MS" pitchFamily="34" charset="-128"/>
                <a:cs typeface="Arial Unicode MS" pitchFamily="34" charset="-128"/>
              </a:rPr>
              <a:t>Examinez-</a:t>
            </a:r>
            <a:r>
              <a:rPr lang="fr-FR" sz="4000" b="1" dirty="0" smtClean="0">
                <a:latin typeface="Arial Unicode MS" pitchFamily="34" charset="-128"/>
                <a:ea typeface="Arial Unicode MS" pitchFamily="34" charset="-128"/>
                <a:cs typeface="Arial Unicode MS" pitchFamily="34" charset="-128"/>
              </a:rPr>
              <a:t>vous </a:t>
            </a:r>
            <a:r>
              <a:rPr lang="fr-FR" sz="4000" b="1" dirty="0" smtClean="0">
                <a:latin typeface="Arial Unicode MS" pitchFamily="34" charset="-128"/>
                <a:ea typeface="Arial Unicode MS" pitchFamily="34" charset="-128"/>
                <a:cs typeface="Arial Unicode MS" pitchFamily="34" charset="-128"/>
              </a:rPr>
              <a:t>pour voir quelle est la saveur que </a:t>
            </a:r>
            <a:r>
              <a:rPr lang="fr-FR" sz="4000" b="1" dirty="0">
                <a:latin typeface="Arial Unicode MS" pitchFamily="34" charset="-128"/>
                <a:ea typeface="Arial Unicode MS" pitchFamily="34" charset="-128"/>
                <a:cs typeface="Arial Unicode MS" pitchFamily="34" charset="-128"/>
              </a:rPr>
              <a:t>vous émettez dans ce monde.</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Est-ce que les gens qui sont près de vous commencent </a:t>
            </a:r>
            <a:r>
              <a:rPr lang="fr-FR" sz="4000" b="1" dirty="0" smtClean="0">
                <a:solidFill>
                  <a:schemeClr val="bg1"/>
                </a:solidFill>
                <a:latin typeface="Arial Unicode MS" pitchFamily="34" charset="-128"/>
                <a:ea typeface="Arial Unicode MS" pitchFamily="34" charset="-128"/>
                <a:cs typeface="Arial Unicode MS" pitchFamily="34" charset="-128"/>
              </a:rPr>
              <a:t>à avoir votre </a:t>
            </a:r>
            <a:r>
              <a:rPr lang="fr-FR" sz="4000" b="1" dirty="0">
                <a:solidFill>
                  <a:schemeClr val="bg1"/>
                </a:solidFill>
                <a:latin typeface="Arial Unicode MS" pitchFamily="34" charset="-128"/>
                <a:ea typeface="Arial Unicode MS" pitchFamily="34" charset="-128"/>
                <a:cs typeface="Arial Unicode MS" pitchFamily="34" charset="-128"/>
              </a:rPr>
              <a:t>goût?</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Ou, est-ce-que </a:t>
            </a:r>
            <a:r>
              <a:rPr lang="fr-FR" sz="4000" b="1" dirty="0" smtClean="0">
                <a:latin typeface="Arial Unicode MS" pitchFamily="34" charset="-128"/>
                <a:ea typeface="Arial Unicode MS" pitchFamily="34" charset="-128"/>
                <a:cs typeface="Arial Unicode MS" pitchFamily="34" charset="-128"/>
              </a:rPr>
              <a:t>votre </a:t>
            </a:r>
            <a:r>
              <a:rPr lang="fr-FR" sz="4000" b="1" dirty="0">
                <a:latin typeface="Arial Unicode MS" pitchFamily="34" charset="-128"/>
                <a:ea typeface="Arial Unicode MS" pitchFamily="34" charset="-128"/>
                <a:cs typeface="Arial Unicode MS" pitchFamily="34" charset="-128"/>
              </a:rPr>
              <a:t>saveur produise la confusion et repousse le hommes loin de Dieu?</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Conservez-vous </a:t>
            </a:r>
            <a:r>
              <a:rPr lang="fr-FR" sz="4000" b="1" dirty="0">
                <a:solidFill>
                  <a:schemeClr val="bg1"/>
                </a:solidFill>
                <a:latin typeface="Arial Unicode MS" pitchFamily="34" charset="-128"/>
                <a:ea typeface="Arial Unicode MS" pitchFamily="34" charset="-128"/>
                <a:cs typeface="Arial Unicode MS" pitchFamily="34" charset="-128"/>
              </a:rPr>
              <a:t>la même saveur que vous en aviez au </a:t>
            </a:r>
            <a:r>
              <a:rPr lang="fr-FR" sz="4000" b="1" dirty="0" smtClean="0">
                <a:solidFill>
                  <a:schemeClr val="bg1"/>
                </a:solidFill>
                <a:latin typeface="Arial Unicode MS" pitchFamily="34" charset="-128"/>
                <a:ea typeface="Arial Unicode MS" pitchFamily="34" charset="-128"/>
                <a:cs typeface="Arial Unicode MS" pitchFamily="34" charset="-128"/>
              </a:rPr>
              <a:t>préalable?</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Si non, retracez </a:t>
            </a:r>
            <a:r>
              <a:rPr lang="fr-FR" sz="4000" b="1" dirty="0">
                <a:latin typeface="Arial Unicode MS" pitchFamily="34" charset="-128"/>
                <a:ea typeface="Arial Unicode MS" pitchFamily="34" charset="-128"/>
                <a:cs typeface="Arial Unicode MS" pitchFamily="34" charset="-128"/>
              </a:rPr>
              <a:t>vos pas et trouvez là où </a:t>
            </a:r>
            <a:r>
              <a:rPr lang="fr-FR" sz="4000" b="1" dirty="0" smtClean="0">
                <a:latin typeface="Arial Unicode MS" pitchFamily="34" charset="-128"/>
                <a:ea typeface="Arial Unicode MS" pitchFamily="34" charset="-128"/>
                <a:cs typeface="Arial Unicode MS" pitchFamily="34" charset="-128"/>
              </a:rPr>
              <a:t>votre </a:t>
            </a:r>
            <a:r>
              <a:rPr lang="fr-FR" sz="4000" b="1" dirty="0">
                <a:latin typeface="Arial Unicode MS" pitchFamily="34" charset="-128"/>
                <a:ea typeface="Arial Unicode MS" pitchFamily="34" charset="-128"/>
                <a:cs typeface="Arial Unicode MS" pitchFamily="34" charset="-128"/>
              </a:rPr>
              <a:t>saveur commença à se dissiper.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66"/>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000" b="1" dirty="0" smtClean="0">
                <a:latin typeface="Arial Unicode MS" pitchFamily="34" charset="-128"/>
                <a:ea typeface="Arial Unicode MS" pitchFamily="34" charset="-128"/>
                <a:cs typeface="Arial Unicode MS" pitchFamily="34" charset="-128"/>
              </a:rPr>
              <a:t>Repentez-vous </a:t>
            </a:r>
            <a:r>
              <a:rPr lang="fr-FR" sz="4000" b="1" dirty="0">
                <a:latin typeface="Arial Unicode MS" pitchFamily="34" charset="-128"/>
                <a:ea typeface="Arial Unicode MS" pitchFamily="34" charset="-128"/>
                <a:cs typeface="Arial Unicode MS" pitchFamily="34" charset="-128"/>
              </a:rPr>
              <a:t>et demandez </a:t>
            </a:r>
            <a:r>
              <a:rPr lang="fr-FR" sz="4000" b="1" dirty="0" smtClean="0">
                <a:latin typeface="Arial Unicode MS" pitchFamily="34" charset="-128"/>
                <a:ea typeface="Arial Unicode MS" pitchFamily="34" charset="-128"/>
                <a:cs typeface="Arial Unicode MS" pitchFamily="34" charset="-128"/>
              </a:rPr>
              <a:t>à </a:t>
            </a:r>
            <a:r>
              <a:rPr lang="fr-FR" sz="4000" b="1" dirty="0">
                <a:latin typeface="Arial Unicode MS" pitchFamily="34" charset="-128"/>
                <a:ea typeface="Arial Unicode MS" pitchFamily="34" charset="-128"/>
                <a:cs typeface="Arial Unicode MS" pitchFamily="34" charset="-128"/>
              </a:rPr>
              <a:t>Dieu de aimer a surmonter cette vie de duplicité.</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Rappelez-vous de la disposition du Maitre envers le sel qui </a:t>
            </a:r>
            <a:r>
              <a:rPr lang="fr-FR" sz="4000" b="1" dirty="0" smtClean="0">
                <a:solidFill>
                  <a:schemeClr val="bg1"/>
                </a:solidFill>
                <a:latin typeface="Arial Unicode MS" pitchFamily="34" charset="-128"/>
                <a:ea typeface="Arial Unicode MS" pitchFamily="34" charset="-128"/>
                <a:cs typeface="Arial Unicode MS" pitchFamily="34" charset="-128"/>
              </a:rPr>
              <a:t>ne contenait </a:t>
            </a:r>
            <a:r>
              <a:rPr lang="fr-FR" sz="4000" b="1" dirty="0">
                <a:solidFill>
                  <a:schemeClr val="bg1"/>
                </a:solidFill>
                <a:latin typeface="Arial Unicode MS" pitchFamily="34" charset="-128"/>
                <a:ea typeface="Arial Unicode MS" pitchFamily="34" charset="-128"/>
                <a:cs typeface="Arial Unicode MS" pitchFamily="34" charset="-128"/>
              </a:rPr>
              <a:t>plus </a:t>
            </a:r>
            <a:r>
              <a:rPr lang="fr-FR" sz="4000" b="1" dirty="0" smtClean="0">
                <a:solidFill>
                  <a:schemeClr val="bg1"/>
                </a:solidFill>
                <a:latin typeface="Arial Unicode MS" pitchFamily="34" charset="-128"/>
                <a:ea typeface="Arial Unicode MS" pitchFamily="34" charset="-128"/>
                <a:cs typeface="Arial Unicode MS" pitchFamily="34" charset="-128"/>
              </a:rPr>
              <a:t>son </a:t>
            </a:r>
            <a:r>
              <a:rPr lang="fr-FR" sz="4000" b="1" dirty="0">
                <a:solidFill>
                  <a:schemeClr val="bg1"/>
                </a:solidFill>
                <a:latin typeface="Arial Unicode MS" pitchFamily="34" charset="-128"/>
                <a:ea typeface="Arial Unicode MS" pitchFamily="34" charset="-128"/>
                <a:cs typeface="Arial Unicode MS" pitchFamily="34" charset="-128"/>
              </a:rPr>
              <a:t>goût.</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Si vous </a:t>
            </a:r>
            <a:r>
              <a:rPr lang="fr-FR" sz="4000" b="1" dirty="0" smtClean="0">
                <a:latin typeface="Arial Unicode MS" pitchFamily="34" charset="-128"/>
                <a:ea typeface="Arial Unicode MS" pitchFamily="34" charset="-128"/>
                <a:cs typeface="Arial Unicode MS" pitchFamily="34" charset="-128"/>
              </a:rPr>
              <a:t>êtes en train à vous battre </a:t>
            </a:r>
            <a:r>
              <a:rPr lang="fr-FR" sz="4000" b="1" dirty="0">
                <a:latin typeface="Arial Unicode MS" pitchFamily="34" charset="-128"/>
                <a:ea typeface="Arial Unicode MS" pitchFamily="34" charset="-128"/>
                <a:cs typeface="Arial Unicode MS" pitchFamily="34" charset="-128"/>
              </a:rPr>
              <a:t>pour regagner votre </a:t>
            </a:r>
            <a:r>
              <a:rPr lang="fr-FR" sz="4000" b="1" dirty="0" smtClean="0">
                <a:latin typeface="Arial Unicode MS" pitchFamily="34" charset="-128"/>
                <a:ea typeface="Arial Unicode MS" pitchFamily="34" charset="-128"/>
                <a:cs typeface="Arial Unicode MS" pitchFamily="34" charset="-128"/>
              </a:rPr>
              <a:t>essence, </a:t>
            </a:r>
            <a:r>
              <a:rPr lang="fr-FR" sz="4000" b="1" dirty="0">
                <a:latin typeface="Arial Unicode MS" pitchFamily="34" charset="-128"/>
                <a:ea typeface="Arial Unicode MS" pitchFamily="34" charset="-128"/>
                <a:cs typeface="Arial Unicode MS" pitchFamily="34" charset="-128"/>
              </a:rPr>
              <a:t>sachez bien que Dieu dispose </a:t>
            </a:r>
            <a:r>
              <a:rPr lang="fr-FR" sz="4000" b="1" dirty="0" smtClean="0">
                <a:latin typeface="Arial Unicode MS" pitchFamily="34" charset="-128"/>
                <a:ea typeface="Arial Unicode MS" pitchFamily="34" charset="-128"/>
                <a:cs typeface="Arial Unicode MS" pitchFamily="34" charset="-128"/>
              </a:rPr>
              <a:t>à </a:t>
            </a:r>
            <a:r>
              <a:rPr lang="fr-FR" sz="4000" b="1" dirty="0">
                <a:latin typeface="Arial Unicode MS" pitchFamily="34" charset="-128"/>
                <a:ea typeface="Arial Unicode MS" pitchFamily="34" charset="-128"/>
                <a:cs typeface="Arial Unicode MS" pitchFamily="34" charset="-128"/>
              </a:rPr>
              <a:t>le faire pour vous.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Je vous joindrai en </a:t>
            </a:r>
            <a:r>
              <a:rPr lang="fr-FR" sz="4000" b="1" dirty="0" smtClean="0">
                <a:solidFill>
                  <a:schemeClr val="bg1"/>
                </a:solidFill>
                <a:latin typeface="Arial Unicode MS" pitchFamily="34" charset="-128"/>
                <a:ea typeface="Arial Unicode MS" pitchFamily="34" charset="-128"/>
                <a:cs typeface="Arial Unicode MS" pitchFamily="34" charset="-128"/>
              </a:rPr>
              <a:t>prière </a:t>
            </a:r>
            <a:r>
              <a:rPr lang="fr-FR" sz="4000" b="1" dirty="0">
                <a:solidFill>
                  <a:schemeClr val="bg1"/>
                </a:solidFill>
                <a:latin typeface="Arial Unicode MS" pitchFamily="34" charset="-128"/>
                <a:ea typeface="Arial Unicode MS" pitchFamily="34" charset="-128"/>
                <a:cs typeface="Arial Unicode MS" pitchFamily="34" charset="-128"/>
              </a:rPr>
              <a:t>si vous le </a:t>
            </a:r>
            <a:r>
              <a:rPr lang="fr-FR" sz="4000" b="1" dirty="0" smtClean="0">
                <a:solidFill>
                  <a:schemeClr val="bg1"/>
                </a:solidFill>
                <a:latin typeface="Arial Unicode MS" pitchFamily="34" charset="-128"/>
                <a:ea typeface="Arial Unicode MS" pitchFamily="34" charset="-128"/>
                <a:cs typeface="Arial Unicode MS" pitchFamily="34" charset="-128"/>
              </a:rPr>
              <a:t>désirez </a:t>
            </a:r>
            <a:r>
              <a:rPr lang="fr-FR" sz="4000" b="1" dirty="0">
                <a:solidFill>
                  <a:schemeClr val="bg1"/>
                </a:solidFill>
                <a:latin typeface="Arial Unicode MS" pitchFamily="34" charset="-128"/>
                <a:ea typeface="Arial Unicode MS" pitchFamily="34" charset="-128"/>
                <a:cs typeface="Arial Unicode MS" pitchFamily="34" charset="-128"/>
              </a:rPr>
              <a:t>pour implorer la faveur de Dieu </a:t>
            </a:r>
            <a:r>
              <a:rPr lang="fr-FR" sz="4000" b="1" dirty="0" smtClean="0">
                <a:solidFill>
                  <a:schemeClr val="bg1"/>
                </a:solidFill>
                <a:latin typeface="Arial Unicode MS" pitchFamily="34" charset="-128"/>
                <a:ea typeface="Arial Unicode MS" pitchFamily="34" charset="-128"/>
                <a:cs typeface="Arial Unicode MS" pitchFamily="34" charset="-128"/>
              </a:rPr>
              <a:t>pour vous épargner du jugement .</a:t>
            </a:r>
            <a:endParaRPr lang="en-US" sz="4000" b="1" dirty="0">
              <a:solidFill>
                <a:schemeClr val="bg1"/>
              </a:solidFill>
              <a:latin typeface="Arial Unicode MS" pitchFamily="34" charset="-128"/>
              <a:ea typeface="Arial Unicode MS" pitchFamily="34" charset="-128"/>
              <a:cs typeface="Arial Unicode MS" pitchFamily="34" charset="-128"/>
            </a:endParaRPr>
          </a:p>
          <a:p>
            <a:pPr algn="r"/>
            <a:r>
              <a:rPr lang="en-US" sz="4000" b="1" dirty="0">
                <a:latin typeface="Arial Unicode MS" pitchFamily="34" charset="-128"/>
                <a:ea typeface="Arial Unicode MS" pitchFamily="34" charset="-128"/>
                <a:cs typeface="Arial Unicode MS" pitchFamily="34" charset="-128"/>
              </a:rPr>
              <a:t>AMEN! </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smtClean="0">
                <a:solidFill>
                  <a:schemeClr val="bg1"/>
                </a:solidFill>
              </a:rPr>
              <a:t>SAINTE CÈNE</a:t>
            </a:r>
            <a:endParaRPr lang="en-US" sz="8800" dirty="0">
              <a:solidFill>
                <a:schemeClr val="bg1"/>
              </a:solidFill>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3200" b="1" dirty="0" smtClean="0">
                <a:solidFill>
                  <a:srgbClr val="CC00FF"/>
                </a:solidFill>
                <a:latin typeface="Arial Unicode MS" pitchFamily="34" charset="-128"/>
                <a:ea typeface="Arial Unicode MS" pitchFamily="34" charset="-128"/>
                <a:cs typeface="Arial Unicode MS" pitchFamily="34" charset="-128"/>
              </a:rPr>
              <a:t>Mon </a:t>
            </a:r>
            <a:r>
              <a:rPr lang="fr-FR" sz="3200" b="1" dirty="0" smtClean="0">
                <a:solidFill>
                  <a:srgbClr val="CC00FF"/>
                </a:solidFill>
                <a:latin typeface="Arial Unicode MS" pitchFamily="34" charset="-128"/>
                <a:ea typeface="Arial Unicode MS" pitchFamily="34" charset="-128"/>
                <a:cs typeface="Arial Unicode MS" pitchFamily="34" charset="-128"/>
              </a:rPr>
              <a:t>corps, mon cœur mon âme # 137 CEF</a:t>
            </a:r>
            <a:endParaRPr lang="en-US" sz="3200" b="1" dirty="0" smtClean="0">
              <a:solidFill>
                <a:srgbClr val="CC00FF"/>
              </a:solidFill>
              <a:latin typeface="Arial Unicode MS" pitchFamily="34" charset="-128"/>
              <a:ea typeface="Arial Unicode MS" pitchFamily="34" charset="-128"/>
              <a:cs typeface="Arial Unicode MS" pitchFamily="34" charset="-128"/>
            </a:endParaRPr>
          </a:p>
          <a:p>
            <a:pPr algn="ctr">
              <a:buNone/>
            </a:pPr>
            <a:r>
              <a:rPr lang="fr-FR" sz="3200" b="1" dirty="0" smtClean="0">
                <a:solidFill>
                  <a:srgbClr val="CC00FF"/>
                </a:solidFill>
                <a:latin typeface="Arial Unicode MS" pitchFamily="34" charset="-128"/>
                <a:ea typeface="Arial Unicode MS" pitchFamily="34" charset="-128"/>
                <a:cs typeface="Arial Unicode MS" pitchFamily="34" charset="-128"/>
              </a:rPr>
              <a:t>1.</a:t>
            </a:r>
            <a:endParaRPr lang="en-US" sz="3200" b="1" dirty="0" smtClean="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Mon corps, mon cœur, mon âme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Ne m'appartiennent plus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Ton amour les réclame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Ils sont à Toi, Jésus </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CC00FF"/>
                </a:solidFill>
                <a:latin typeface="Arial Unicode MS" pitchFamily="34" charset="-128"/>
                <a:ea typeface="Arial Unicode MS" pitchFamily="34" charset="-128"/>
                <a:cs typeface="Arial Unicode MS" pitchFamily="34" charset="-128"/>
              </a:rPr>
              <a:t>Refrain</a:t>
            </a:r>
            <a:endParaRPr lang="en-US" sz="4000" b="1" dirty="0" smtClean="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Reçois mon sacrifice,</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Il est sur ton autel !</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Esprit, Esprit, descends,</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J'attends le feu du ciel</a:t>
            </a:r>
            <a:r>
              <a:rPr lang="fr-FR" sz="4000" b="1" dirty="0" smtClean="0">
                <a:solidFill>
                  <a:srgbClr val="66FF66"/>
                </a:solidFill>
                <a:latin typeface="Arial Unicode MS" pitchFamily="34" charset="-128"/>
                <a:ea typeface="Arial Unicode MS" pitchFamily="34" charset="-128"/>
                <a:cs typeface="Arial Unicode MS" pitchFamily="34" charset="-128"/>
              </a:rPr>
              <a:t>.</a:t>
            </a:r>
            <a:endParaRPr lang="en-US" sz="4000" b="1" dirty="0" smtClean="0">
              <a:solidFill>
                <a:srgbClr val="66FF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algn="ctr">
              <a:buNone/>
            </a:pPr>
            <a:r>
              <a:rPr lang="fr-FR" sz="2400" b="1" dirty="0" smtClean="0">
                <a:solidFill>
                  <a:srgbClr val="CC00FF"/>
                </a:solidFill>
                <a:latin typeface="Arial Unicode MS" pitchFamily="34" charset="-128"/>
                <a:ea typeface="Arial Unicode MS" pitchFamily="34" charset="-128"/>
                <a:cs typeface="Arial Unicode MS" pitchFamily="34" charset="-128"/>
              </a:rPr>
              <a:t>2</a:t>
            </a:r>
            <a:r>
              <a:rPr lang="fr-FR" sz="2400" b="1" dirty="0" smtClean="0">
                <a:solidFill>
                  <a:srgbClr val="CC00FF"/>
                </a:solidFill>
                <a:latin typeface="Arial Unicode MS" pitchFamily="34" charset="-128"/>
                <a:ea typeface="Arial Unicode MS" pitchFamily="34" charset="-128"/>
                <a:cs typeface="Arial Unicode MS" pitchFamily="34" charset="-128"/>
              </a:rPr>
              <a:t>.</a:t>
            </a:r>
            <a:endParaRPr lang="en-US" sz="2400" b="1" dirty="0" smtClean="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En toi, je me confie,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Je m'abandonne à toi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Ton sang me purifie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Et ta grâce est ma Loi</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1400" b="1" dirty="0" smtClean="0">
                <a:solidFill>
                  <a:srgbClr val="CC00FF"/>
                </a:solidFill>
                <a:latin typeface="Arial Unicode MS" pitchFamily="34" charset="-128"/>
                <a:ea typeface="Arial Unicode MS" pitchFamily="34" charset="-128"/>
                <a:cs typeface="Arial Unicode MS" pitchFamily="34" charset="-128"/>
              </a:rPr>
              <a:t>Refrain</a:t>
            </a:r>
            <a:endParaRPr lang="en-US" sz="1400" b="1" dirty="0" smtClean="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Reçois mon sacrifice,</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Il est sur ton autel !</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Esprit, Esprit, descends,</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J'attends le feu du ciel.</a:t>
            </a:r>
            <a:endParaRPr lang="en-US" sz="4000" b="1" dirty="0" smtClean="0">
              <a:solidFill>
                <a:srgbClr val="66FF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smtClean="0">
                <a:solidFill>
                  <a:srgbClr val="CC00FF"/>
                </a:solidFill>
                <a:latin typeface="Arial Unicode MS" pitchFamily="34" charset="-128"/>
                <a:ea typeface="Arial Unicode MS" pitchFamily="34" charset="-128"/>
                <a:cs typeface="Arial Unicode MS" pitchFamily="34" charset="-128"/>
              </a:rPr>
              <a:t>3</a:t>
            </a:r>
            <a:r>
              <a:rPr lang="fr-FR" sz="3200" b="1" dirty="0" smtClean="0">
                <a:solidFill>
                  <a:srgbClr val="CC00FF"/>
                </a:solidFill>
                <a:latin typeface="Arial Unicode MS" pitchFamily="34" charset="-128"/>
                <a:ea typeface="Arial Unicode MS" pitchFamily="34" charset="-128"/>
                <a:cs typeface="Arial Unicode MS" pitchFamily="34" charset="-128"/>
              </a:rPr>
              <a:t>.</a:t>
            </a:r>
            <a:endParaRPr lang="en-US" sz="3200" b="1" dirty="0" smtClean="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Consacre mon offrande,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Mets ton sceau sur mon cœur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Le sceau que je demande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C'est ton Esprit, Seigneur</a:t>
            </a:r>
            <a:r>
              <a:rPr lang="fr-FR" sz="4000" b="1" dirty="0" smtClean="0">
                <a:latin typeface="Arial Unicode MS" pitchFamily="34" charset="-128"/>
                <a:ea typeface="Arial Unicode MS" pitchFamily="34" charset="-128"/>
                <a:cs typeface="Arial Unicode MS" pitchFamily="34" charset="-128"/>
              </a:rPr>
              <a:t>.</a:t>
            </a:r>
          </a:p>
          <a:p>
            <a:pPr algn="ctr">
              <a:buNone/>
            </a:pPr>
            <a:r>
              <a:rPr lang="fr-FR" sz="3200" b="1" dirty="0" smtClean="0">
                <a:solidFill>
                  <a:srgbClr val="CC00FF"/>
                </a:solidFill>
                <a:latin typeface="Arial Unicode MS" pitchFamily="34" charset="-128"/>
                <a:ea typeface="Arial Unicode MS" pitchFamily="34" charset="-128"/>
                <a:cs typeface="Arial Unicode MS" pitchFamily="34" charset="-128"/>
              </a:rPr>
              <a:t>Refrain</a:t>
            </a:r>
            <a:endParaRPr lang="en-US" sz="3200" b="1" dirty="0" smtClean="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Reçois mon sacrifice,</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Il est sur ton autel !</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Esprit, Esprit, descends,</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66FF66"/>
                </a:solidFill>
                <a:latin typeface="Arial Unicode MS" pitchFamily="34" charset="-128"/>
                <a:ea typeface="Arial Unicode MS" pitchFamily="34" charset="-128"/>
                <a:cs typeface="Arial Unicode MS" pitchFamily="34" charset="-128"/>
              </a:rPr>
              <a:t>J'attends le feu du ciel</a:t>
            </a:r>
            <a:r>
              <a:rPr lang="fr-FR" sz="4000" b="1" dirty="0" smtClean="0">
                <a:solidFill>
                  <a:srgbClr val="66FF66"/>
                </a:solidFill>
                <a:latin typeface="Arial Unicode MS" pitchFamily="34" charset="-128"/>
                <a:ea typeface="Arial Unicode MS" pitchFamily="34" charset="-128"/>
                <a:cs typeface="Arial Unicode MS" pitchFamily="34" charset="-128"/>
              </a:rPr>
              <a:t>.</a:t>
            </a:r>
            <a:endParaRPr lang="en-US" sz="4000" b="1" dirty="0" smtClean="0">
              <a:solidFill>
                <a:srgbClr val="66FF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smtClean="0"/>
              <a:t>1 Corinthiens 11: 23-34</a:t>
            </a:r>
            <a:endParaRPr lang="en-US" sz="3200" dirty="0" smtClean="0"/>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smtClean="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27 C'est pourquoi celui qui mangera le pain ou boira la coupe du Seigneur indignement, sera coupable envers le corps et le sang du Seigneur.</a:t>
            </a:r>
            <a:endParaRPr lang="en-US" sz="4400" dirty="0" smtClean="0">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smtClean="0">
                <a:solidFill>
                  <a:srgbClr val="660066"/>
                </a:solidFill>
                <a:latin typeface="Arial Rounded MT Bold" pitchFamily="34" charset="0"/>
              </a:rPr>
              <a:t>28 Que chacun donc s'éprouve soi-même, et qu'ainsi il mange du pain et boive de la coupe;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29 car celui qui mange et boit sans discerner le corps du Seigneur, mange et boit un jugement contre lui-même.</a:t>
            </a:r>
            <a:endParaRPr lang="en-US" sz="44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smtClean="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smtClean="0">
              <a:solidFill>
                <a:srgbClr val="660066"/>
              </a:solidFill>
              <a:latin typeface="Arial Rounded MT Bold" pitchFamily="34" charset="0"/>
              <a:ea typeface="Arial Unicode MS" pitchFamily="34" charset="-128"/>
              <a:cs typeface="Arial Unicode MS" pitchFamily="34" charset="-128"/>
            </a:endParaRPr>
          </a:p>
          <a:p>
            <a:pPr algn="just"/>
            <a:r>
              <a:rPr lang="fr-FR" sz="4000" b="1" dirty="0" smtClean="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smtClean="0">
              <a:latin typeface="Arial Rounded MT Bold" pitchFamily="34" charset="0"/>
              <a:ea typeface="Arial Unicode MS" pitchFamily="34" charset="-128"/>
              <a:cs typeface="Arial Unicode MS" pitchFamily="34" charset="-128"/>
            </a:endParaRPr>
          </a:p>
          <a:p>
            <a:pPr algn="just"/>
            <a:r>
              <a:rPr lang="fr-FR" sz="4000" b="1" dirty="0" smtClean="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smtClean="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2800" b="1" dirty="0" smtClean="0">
                <a:solidFill>
                  <a:srgbClr val="FFFF00"/>
                </a:solidFill>
                <a:latin typeface="Arial Unicode MS" pitchFamily="34" charset="-128"/>
                <a:ea typeface="Arial Unicode MS" pitchFamily="34" charset="-128"/>
                <a:cs typeface="Arial Unicode MS" pitchFamily="34" charset="-128"/>
              </a:rPr>
              <a:t>Marchons avec joie dans le bon chemin # 147 CEF</a:t>
            </a:r>
            <a:endParaRPr lang="en-US" sz="28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2800" b="1" dirty="0" smtClean="0">
                <a:solidFill>
                  <a:srgbClr val="FFFF00"/>
                </a:solidFill>
                <a:latin typeface="Arial Unicode MS" pitchFamily="34" charset="-128"/>
                <a:ea typeface="Arial Unicode MS" pitchFamily="34" charset="-128"/>
                <a:cs typeface="Arial Unicode MS" pitchFamily="34" charset="-128"/>
              </a:rPr>
              <a:t>1.</a:t>
            </a:r>
            <a:endParaRPr lang="en-US" sz="28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Marchons avec </a:t>
            </a:r>
            <a:r>
              <a:rPr lang="fr-FR" sz="4000" b="1" dirty="0" smtClean="0">
                <a:latin typeface="Arial Unicode MS" pitchFamily="34" charset="-128"/>
                <a:ea typeface="Arial Unicode MS" pitchFamily="34" charset="-128"/>
                <a:cs typeface="Arial Unicode MS" pitchFamily="34" charset="-128"/>
              </a:rPr>
              <a:t>joie</a:t>
            </a:r>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Dans</a:t>
            </a:r>
            <a:r>
              <a:rPr lang="fr-FR" sz="4000" b="1" dirty="0" smtClean="0">
                <a:latin typeface="Arial Unicode MS" pitchFamily="34" charset="-128"/>
                <a:ea typeface="Arial Unicode MS" pitchFamily="34" charset="-128"/>
                <a:cs typeface="Arial Unicode MS" pitchFamily="34" charset="-128"/>
              </a:rPr>
              <a:t> le bon chemin,</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Dans l'étroite </a:t>
            </a:r>
            <a:r>
              <a:rPr lang="fr-FR" sz="4000" b="1" dirty="0" smtClean="0">
                <a:latin typeface="Arial Unicode MS" pitchFamily="34" charset="-128"/>
                <a:ea typeface="Arial Unicode MS" pitchFamily="34" charset="-128"/>
                <a:cs typeface="Arial Unicode MS" pitchFamily="34" charset="-128"/>
              </a:rPr>
              <a:t>voie</a:t>
            </a:r>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Du</a:t>
            </a:r>
            <a:r>
              <a:rPr lang="fr-FR" sz="4000" b="1" dirty="0" smtClean="0">
                <a:latin typeface="Arial Unicode MS" pitchFamily="34" charset="-128"/>
                <a:ea typeface="Arial Unicode MS" pitchFamily="34" charset="-128"/>
                <a:cs typeface="Arial Unicode MS" pitchFamily="34" charset="-128"/>
              </a:rPr>
              <a:t> bonheur sans fin.</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Laissons en </a:t>
            </a:r>
            <a:r>
              <a:rPr lang="fr-FR" sz="4000" b="1" dirty="0" smtClean="0">
                <a:latin typeface="Arial Unicode MS" pitchFamily="34" charset="-128"/>
                <a:ea typeface="Arial Unicode MS" pitchFamily="34" charset="-128"/>
                <a:cs typeface="Arial Unicode MS" pitchFamily="34" charset="-128"/>
              </a:rPr>
              <a:t>arrière</a:t>
            </a:r>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Les</a:t>
            </a:r>
            <a:r>
              <a:rPr lang="fr-FR" sz="4000" b="1" dirty="0" smtClean="0">
                <a:latin typeface="Arial Unicode MS" pitchFamily="34" charset="-128"/>
                <a:ea typeface="Arial Unicode MS" pitchFamily="34" charset="-128"/>
                <a:cs typeface="Arial Unicode MS" pitchFamily="34" charset="-128"/>
              </a:rPr>
              <a:t> biens d'ici-bas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Prions notre </a:t>
            </a:r>
            <a:r>
              <a:rPr lang="fr-FR" sz="4000" b="1" dirty="0" smtClean="0">
                <a:latin typeface="Arial Unicode MS" pitchFamily="34" charset="-128"/>
                <a:ea typeface="Arial Unicode MS" pitchFamily="34" charset="-128"/>
                <a:cs typeface="Arial Unicode MS" pitchFamily="34" charset="-128"/>
              </a:rPr>
              <a:t>Père</a:t>
            </a:r>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De</a:t>
            </a:r>
            <a:r>
              <a:rPr lang="fr-FR" sz="4000" b="1" dirty="0" smtClean="0">
                <a:latin typeface="Arial Unicode MS" pitchFamily="34" charset="-128"/>
                <a:ea typeface="Arial Unicode MS" pitchFamily="34" charset="-128"/>
                <a:cs typeface="Arial Unicode MS" pitchFamily="34" charset="-128"/>
              </a:rPr>
              <a:t> guider nos pas.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Comptant sur sa grâce,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Remplis de sa paix,</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Que rien n'embarrasse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Nos pas désormais</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dirty="0" smtClean="0">
                <a:solidFill>
                  <a:srgbClr val="FFFF00"/>
                </a:solidFill>
              </a:rPr>
              <a:t> </a:t>
            </a:r>
            <a:r>
              <a:rPr lang="fr-FR" i="1" dirty="0" smtClean="0">
                <a:solidFill>
                  <a:srgbClr val="FFFF00"/>
                </a:solidFill>
              </a:rPr>
              <a:t>2</a:t>
            </a:r>
            <a:r>
              <a:rPr lang="fr-FR" i="1" dirty="0" smtClean="0">
                <a:solidFill>
                  <a:srgbClr val="FFFF00"/>
                </a:solidFill>
              </a:rPr>
              <a:t>.</a:t>
            </a:r>
            <a:endParaRPr lang="en-US" b="1" dirty="0" smtClean="0">
              <a:solidFill>
                <a:srgbClr val="FFFF00"/>
              </a:solidFill>
            </a:endParaRPr>
          </a:p>
          <a:p>
            <a:pPr algn="ctr">
              <a:buNone/>
            </a:pPr>
            <a:r>
              <a:rPr lang="fr-FR" sz="4000" dirty="0" smtClean="0">
                <a:latin typeface="Arial Unicode MS" pitchFamily="34" charset="-128"/>
                <a:ea typeface="Arial Unicode MS" pitchFamily="34" charset="-128"/>
                <a:cs typeface="Arial Unicode MS" pitchFamily="34" charset="-128"/>
              </a:rPr>
              <a:t>Si rude est la </a:t>
            </a:r>
            <a:r>
              <a:rPr lang="fr-FR" sz="4000" dirty="0" smtClean="0">
                <a:latin typeface="Arial Unicode MS" pitchFamily="34" charset="-128"/>
                <a:ea typeface="Arial Unicode MS" pitchFamily="34" charset="-128"/>
                <a:cs typeface="Arial Unicode MS" pitchFamily="34" charset="-128"/>
              </a:rPr>
              <a:t>route,</a:t>
            </a:r>
            <a:r>
              <a:rPr lang="en-US" sz="4000" b="1" dirty="0" smtClean="0">
                <a:latin typeface="Arial Unicode MS" pitchFamily="34" charset="-128"/>
                <a:ea typeface="Arial Unicode MS" pitchFamily="34" charset="-128"/>
                <a:cs typeface="Arial Unicode MS" pitchFamily="34" charset="-128"/>
              </a:rPr>
              <a:t> </a:t>
            </a:r>
            <a:r>
              <a:rPr lang="fr-FR" sz="4000" dirty="0" smtClean="0">
                <a:latin typeface="Arial Unicode MS" pitchFamily="34" charset="-128"/>
                <a:ea typeface="Arial Unicode MS" pitchFamily="34" charset="-128"/>
                <a:cs typeface="Arial Unicode MS" pitchFamily="34" charset="-128"/>
              </a:rPr>
              <a:t>Glissant</a:t>
            </a:r>
            <a:r>
              <a:rPr lang="fr-FR" sz="4000" dirty="0" smtClean="0">
                <a:latin typeface="Arial Unicode MS" pitchFamily="34" charset="-128"/>
                <a:ea typeface="Arial Unicode MS" pitchFamily="34" charset="-128"/>
                <a:cs typeface="Arial Unicode MS" pitchFamily="34" charset="-128"/>
              </a:rPr>
              <a:t> le sentier,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Le Seigneur </a:t>
            </a:r>
            <a:r>
              <a:rPr lang="fr-FR" sz="4000" dirty="0" smtClean="0">
                <a:latin typeface="Arial Unicode MS" pitchFamily="34" charset="-128"/>
                <a:ea typeface="Arial Unicode MS" pitchFamily="34" charset="-128"/>
                <a:cs typeface="Arial Unicode MS" pitchFamily="34" charset="-128"/>
              </a:rPr>
              <a:t>écoute</a:t>
            </a:r>
            <a:r>
              <a:rPr lang="en-US" sz="4000" b="1" dirty="0" smtClean="0">
                <a:latin typeface="Arial Unicode MS" pitchFamily="34" charset="-128"/>
                <a:ea typeface="Arial Unicode MS" pitchFamily="34" charset="-128"/>
                <a:cs typeface="Arial Unicode MS" pitchFamily="34" charset="-128"/>
              </a:rPr>
              <a:t> </a:t>
            </a:r>
            <a:r>
              <a:rPr lang="fr-FR" sz="4000" dirty="0" smtClean="0">
                <a:latin typeface="Arial Unicode MS" pitchFamily="34" charset="-128"/>
                <a:ea typeface="Arial Unicode MS" pitchFamily="34" charset="-128"/>
                <a:cs typeface="Arial Unicode MS" pitchFamily="34" charset="-128"/>
              </a:rPr>
              <a:t>Qui</a:t>
            </a:r>
            <a:r>
              <a:rPr lang="fr-FR" sz="4000" dirty="0" smtClean="0">
                <a:latin typeface="Arial Unicode MS" pitchFamily="34" charset="-128"/>
                <a:ea typeface="Arial Unicode MS" pitchFamily="34" charset="-128"/>
                <a:cs typeface="Arial Unicode MS" pitchFamily="34" charset="-128"/>
              </a:rPr>
              <a:t> le sait prier.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Il est la </a:t>
            </a:r>
            <a:r>
              <a:rPr lang="fr-FR" sz="4000" dirty="0" smtClean="0">
                <a:latin typeface="Arial Unicode MS" pitchFamily="34" charset="-128"/>
                <a:ea typeface="Arial Unicode MS" pitchFamily="34" charset="-128"/>
                <a:cs typeface="Arial Unicode MS" pitchFamily="34" charset="-128"/>
              </a:rPr>
              <a:t>lumière,</a:t>
            </a:r>
            <a:r>
              <a:rPr lang="en-US" sz="4000" b="1" dirty="0" smtClean="0">
                <a:latin typeface="Arial Unicode MS" pitchFamily="34" charset="-128"/>
                <a:ea typeface="Arial Unicode MS" pitchFamily="34" charset="-128"/>
                <a:cs typeface="Arial Unicode MS" pitchFamily="34" charset="-128"/>
              </a:rPr>
              <a:t> </a:t>
            </a:r>
            <a:r>
              <a:rPr lang="fr-FR" sz="4000" dirty="0" smtClean="0">
                <a:latin typeface="Arial Unicode MS" pitchFamily="34" charset="-128"/>
                <a:ea typeface="Arial Unicode MS" pitchFamily="34" charset="-128"/>
                <a:cs typeface="Arial Unicode MS" pitchFamily="34" charset="-128"/>
              </a:rPr>
              <a:t>Le</a:t>
            </a:r>
            <a:r>
              <a:rPr lang="fr-FR" sz="4000" dirty="0" smtClean="0">
                <a:latin typeface="Arial Unicode MS" pitchFamily="34" charset="-128"/>
                <a:ea typeface="Arial Unicode MS" pitchFamily="34" charset="-128"/>
                <a:cs typeface="Arial Unicode MS" pitchFamily="34" charset="-128"/>
              </a:rPr>
              <a:t> libérateur</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Du cœur qui n'espère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solidFill>
                  <a:srgbClr val="FFFF00"/>
                </a:solidFill>
                <a:latin typeface="Arial Unicode MS" pitchFamily="34" charset="-128"/>
                <a:ea typeface="Arial Unicode MS" pitchFamily="34" charset="-128"/>
                <a:cs typeface="Arial Unicode MS" pitchFamily="34" charset="-128"/>
              </a:rPr>
              <a:t>Qu'en son Dieu-Sauveur.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FFFF00"/>
                </a:solidFill>
                <a:latin typeface="Arial Unicode MS" pitchFamily="34" charset="-128"/>
                <a:ea typeface="Arial Unicode MS" pitchFamily="34" charset="-128"/>
                <a:cs typeface="Arial Unicode MS" pitchFamily="34" charset="-128"/>
              </a:rPr>
              <a:t>Sa </a:t>
            </a:r>
            <a:r>
              <a:rPr lang="fr-FR" sz="4000" dirty="0" smtClean="0">
                <a:solidFill>
                  <a:srgbClr val="FFFF00"/>
                </a:solidFill>
                <a:latin typeface="Arial Unicode MS" pitchFamily="34" charset="-128"/>
                <a:ea typeface="Arial Unicode MS" pitchFamily="34" charset="-128"/>
                <a:cs typeface="Arial Unicode MS" pitchFamily="34" charset="-128"/>
              </a:rPr>
              <a:t>toute-puissance</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fr-FR" sz="4000" dirty="0" smtClean="0">
                <a:solidFill>
                  <a:srgbClr val="FFFF00"/>
                </a:solidFill>
                <a:latin typeface="Arial Unicode MS" pitchFamily="34" charset="-128"/>
                <a:ea typeface="Arial Unicode MS" pitchFamily="34" charset="-128"/>
                <a:cs typeface="Arial Unicode MS" pitchFamily="34" charset="-128"/>
              </a:rPr>
              <a:t>Défend</a:t>
            </a:r>
            <a:r>
              <a:rPr lang="fr-FR" sz="4000" dirty="0" smtClean="0">
                <a:solidFill>
                  <a:srgbClr val="FFFF00"/>
                </a:solidFill>
                <a:latin typeface="Arial Unicode MS" pitchFamily="34" charset="-128"/>
                <a:ea typeface="Arial Unicode MS" pitchFamily="34" charset="-128"/>
                <a:cs typeface="Arial Unicode MS" pitchFamily="34" charset="-128"/>
              </a:rPr>
              <a:t> le croyant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FFFF00"/>
                </a:solidFill>
                <a:latin typeface="Arial Unicode MS" pitchFamily="34" charset="-128"/>
                <a:ea typeface="Arial Unicode MS" pitchFamily="34" charset="-128"/>
                <a:cs typeface="Arial Unicode MS" pitchFamily="34" charset="-128"/>
              </a:rPr>
              <a:t>Son amour </a:t>
            </a:r>
            <a:r>
              <a:rPr lang="fr-FR" sz="4000" dirty="0" smtClean="0">
                <a:solidFill>
                  <a:srgbClr val="FFFF00"/>
                </a:solidFill>
                <a:latin typeface="Arial Unicode MS" pitchFamily="34" charset="-128"/>
                <a:ea typeface="Arial Unicode MS" pitchFamily="34" charset="-128"/>
                <a:cs typeface="Arial Unicode MS" pitchFamily="34" charset="-128"/>
              </a:rPr>
              <a:t>immense</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fr-FR" sz="4000" dirty="0" smtClean="0">
                <a:solidFill>
                  <a:srgbClr val="FFFF00"/>
                </a:solidFill>
                <a:latin typeface="Arial Unicode MS" pitchFamily="34" charset="-128"/>
                <a:ea typeface="Arial Unicode MS" pitchFamily="34" charset="-128"/>
                <a:cs typeface="Arial Unicode MS" pitchFamily="34" charset="-128"/>
              </a:rPr>
              <a:t>Sauve</a:t>
            </a:r>
            <a:r>
              <a:rPr lang="fr-FR" sz="4000" dirty="0" smtClean="0">
                <a:solidFill>
                  <a:srgbClr val="FFFF00"/>
                </a:solidFill>
                <a:latin typeface="Arial Unicode MS" pitchFamily="34" charset="-128"/>
                <a:ea typeface="Arial Unicode MS" pitchFamily="34" charset="-128"/>
                <a:cs typeface="Arial Unicode MS" pitchFamily="34" charset="-128"/>
              </a:rPr>
              <a:t> son enfant.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dirty="0" smtClean="0">
                <a:solidFill>
                  <a:srgbClr val="FFFF00"/>
                </a:solidFill>
              </a:rPr>
              <a:t>.</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b="1" dirty="0" smtClean="0"/>
              <a:t>	</a:t>
            </a:r>
            <a:r>
              <a:rPr lang="fr-FR" b="1" i="1" dirty="0" smtClean="0"/>
              <a:t>3</a:t>
            </a:r>
            <a:r>
              <a:rPr lang="fr-FR" b="1" i="1" dirty="0" smtClean="0"/>
              <a:t>.</a:t>
            </a:r>
            <a:endParaRPr lang="en-US" b="1" dirty="0" smtClean="0"/>
          </a:p>
          <a:p>
            <a:pPr algn="ctr">
              <a:buNone/>
            </a:pPr>
            <a:r>
              <a:rPr lang="fr-FR" sz="4000" b="1" dirty="0" smtClean="0">
                <a:latin typeface="Arial Unicode MS" pitchFamily="34" charset="-128"/>
                <a:ea typeface="Arial Unicode MS" pitchFamily="34" charset="-128"/>
                <a:cs typeface="Arial Unicode MS" pitchFamily="34" charset="-128"/>
              </a:rPr>
              <a:t>Et quand sonne </a:t>
            </a:r>
            <a:r>
              <a:rPr lang="fr-FR" sz="4000" b="1" dirty="0" smtClean="0">
                <a:latin typeface="Arial Unicode MS" pitchFamily="34" charset="-128"/>
                <a:ea typeface="Arial Unicode MS" pitchFamily="34" charset="-128"/>
                <a:cs typeface="Arial Unicode MS" pitchFamily="34" charset="-128"/>
              </a:rPr>
              <a:t>l'heure</a:t>
            </a:r>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De</a:t>
            </a:r>
            <a:r>
              <a:rPr lang="fr-FR" sz="4000" b="1" dirty="0" smtClean="0">
                <a:latin typeface="Arial Unicode MS" pitchFamily="34" charset="-128"/>
                <a:ea typeface="Arial Unicode MS" pitchFamily="34" charset="-128"/>
                <a:cs typeface="Arial Unicode MS" pitchFamily="34" charset="-128"/>
              </a:rPr>
              <a:t> quitter ces lieux,</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Il a pour </a:t>
            </a:r>
            <a:r>
              <a:rPr lang="fr-FR" sz="4000" b="1" dirty="0" smtClean="0">
                <a:latin typeface="Arial Unicode MS" pitchFamily="34" charset="-128"/>
                <a:ea typeface="Arial Unicode MS" pitchFamily="34" charset="-128"/>
                <a:cs typeface="Arial Unicode MS" pitchFamily="34" charset="-128"/>
              </a:rPr>
              <a:t>demeure</a:t>
            </a:r>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Le</a:t>
            </a:r>
            <a:r>
              <a:rPr lang="fr-FR" sz="4000" b="1" dirty="0" smtClean="0">
                <a:latin typeface="Arial Unicode MS" pitchFamily="34" charset="-128"/>
                <a:ea typeface="Arial Unicode MS" pitchFamily="34" charset="-128"/>
                <a:cs typeface="Arial Unicode MS" pitchFamily="34" charset="-128"/>
              </a:rPr>
              <a:t> palais des cieux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Vêtements de </a:t>
            </a:r>
            <a:r>
              <a:rPr lang="fr-FR" sz="4000" b="1" dirty="0" smtClean="0">
                <a:latin typeface="Arial Unicode MS" pitchFamily="34" charset="-128"/>
                <a:ea typeface="Arial Unicode MS" pitchFamily="34" charset="-128"/>
                <a:cs typeface="Arial Unicode MS" pitchFamily="34" charset="-128"/>
              </a:rPr>
              <a:t>gloire,</a:t>
            </a:r>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D'immortalité</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Palmes de </a:t>
            </a:r>
            <a:r>
              <a:rPr lang="fr-FR" sz="4000" b="1" dirty="0" smtClean="0">
                <a:latin typeface="Arial Unicode MS" pitchFamily="34" charset="-128"/>
                <a:ea typeface="Arial Unicode MS" pitchFamily="34" charset="-128"/>
                <a:cs typeface="Arial Unicode MS" pitchFamily="34" charset="-128"/>
              </a:rPr>
              <a:t>victoire</a:t>
            </a:r>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Pour</a:t>
            </a:r>
            <a:r>
              <a:rPr lang="fr-FR" sz="4000" b="1" dirty="0" smtClean="0">
                <a:latin typeface="Arial Unicode MS" pitchFamily="34" charset="-128"/>
                <a:ea typeface="Arial Unicode MS" pitchFamily="34" charset="-128"/>
                <a:cs typeface="Arial Unicode MS" pitchFamily="34" charset="-128"/>
              </a:rPr>
              <a:t> l'éternité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Voilà ce que donne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Le Seigneur Jésus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Voilà la couronne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De tous les élus</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dirty="0" smtClean="0">
                <a:solidFill>
                  <a:schemeClr val="tx1"/>
                </a:solidFill>
                <a:latin typeface="Copperplate Gothic Light" pitchFamily="34" charset="0"/>
              </a:rPr>
              <a:t>Le </a:t>
            </a:r>
            <a:r>
              <a:rPr lang="fr-FR" sz="4400" dirty="0" smtClean="0">
                <a:solidFill>
                  <a:schemeClr val="tx1"/>
                </a:solidFill>
                <a:latin typeface="Copperplate Gothic Light" pitchFamily="34" charset="0"/>
              </a:rPr>
              <a:t>verset de la semaine :</a:t>
            </a:r>
            <a:endParaRPr lang="en-US" sz="4400" dirty="0" smtClean="0">
              <a:solidFill>
                <a:schemeClr val="tx1"/>
              </a:solidFill>
              <a:latin typeface="Copperplate Gothic Light" pitchFamily="34" charset="0"/>
            </a:endParaRPr>
          </a:p>
          <a:p>
            <a:pPr algn="ctr">
              <a:buNone/>
            </a:pPr>
            <a:endParaRPr lang="fr-FR" sz="4400" dirty="0" smtClean="0">
              <a:solidFill>
                <a:schemeClr val="tx1"/>
              </a:solidFill>
            </a:endParaRPr>
          </a:p>
          <a:p>
            <a:pPr algn="ctr">
              <a:buNone/>
            </a:pPr>
            <a:r>
              <a:rPr lang="fr-FR" sz="4400" dirty="0" smtClean="0">
                <a:solidFill>
                  <a:schemeClr val="tx1"/>
                </a:solidFill>
              </a:rPr>
              <a:t>1Co </a:t>
            </a:r>
            <a:r>
              <a:rPr lang="fr-FR" sz="4400" dirty="0" smtClean="0">
                <a:solidFill>
                  <a:schemeClr val="tx1"/>
                </a:solidFill>
              </a:rPr>
              <a:t>15:58 ¶ Ainsi, mes frères bien-aimés, soyez fermes, inébranlables, travaillant de mieux en mieux à l'œuvre du Seigneur, sachant que votre travail ne sera pas vain dans le Seigneur.</a:t>
            </a:r>
            <a:endParaRPr lang="en-US" sz="4400" dirty="0">
              <a:solidFill>
                <a:schemeClr val="tx1"/>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382000" cy="2057400"/>
          </a:xfrm>
        </p:spPr>
        <p:txBody>
          <a:bodyPr>
            <a:normAutofit/>
          </a:bodyPr>
          <a:lstStyle/>
          <a:p>
            <a:pPr>
              <a:buFont typeface="Arial" pitchFamily="34" charset="0"/>
              <a:buChar char="•"/>
            </a:pPr>
            <a:r>
              <a:rPr lang="en-US" dirty="0" smtClean="0"/>
              <a:t>OFFRANDE MISSIONNAIRE</a:t>
            </a:r>
            <a:br>
              <a:rPr lang="en-US" dirty="0" smtClean="0"/>
            </a:br>
            <a:r>
              <a:rPr lang="en-US" dirty="0" smtClean="0"/>
              <a:t/>
            </a:r>
            <a:br>
              <a:rPr lang="en-US" dirty="0" smtClean="0"/>
            </a:br>
            <a:r>
              <a:rPr lang="en-US" dirty="0" smtClean="0"/>
              <a:t>PRIERE FINALE / BENEDICTION</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37909</TotalTime>
  <Words>3335</Words>
  <Application>Microsoft Office PowerPoint</Application>
  <PresentationFormat>On-screen Show (4:3)</PresentationFormat>
  <Paragraphs>493</Paragraphs>
  <Slides>100</Slides>
  <Notes>5</Notes>
  <HiddenSlides>0</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Equity</vt:lpstr>
      <vt:lpstr>CHRIST THE ROCK CONGREGATION  WORSHIP SERVICE</vt:lpstr>
      <vt:lpstr>Slide 2</vt:lpstr>
      <vt:lpstr>NOVEMBER 6TH 2022</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LECTURE ALTERNATIVE </vt:lpstr>
      <vt:lpstr>Slide 24</vt:lpstr>
      <vt:lpstr>Slide 25</vt:lpstr>
      <vt:lpstr>Slide 26</vt:lpstr>
      <vt:lpstr>Slide 27</vt:lpstr>
      <vt:lpstr>Slide 28</vt:lpstr>
      <vt:lpstr>Slide 29</vt:lpstr>
      <vt:lpstr>Slide 30</vt:lpstr>
      <vt:lpstr>Slide 31</vt:lpstr>
      <vt:lpstr>DOXOLOGIE</vt:lpstr>
      <vt:lpstr>Slide 33</vt:lpstr>
      <vt:lpstr>Slide 34</vt:lpstr>
      <vt:lpstr>Slide 35</vt:lpstr>
      <vt:lpstr>Slide 36</vt:lpstr>
      <vt:lpstr>Slide 37</vt:lpstr>
      <vt:lpstr>PRIÈRE COMMUNE</vt:lpstr>
      <vt:lpstr>Slide 39</vt:lpstr>
      <vt:lpstr>Slide 40</vt:lpstr>
      <vt:lpstr>VISITORS WELCOME</vt:lpstr>
      <vt:lpstr>NOVEMBER  6TH 2022</vt:lpstr>
      <vt:lpstr>OFFRANDE</vt:lpstr>
      <vt:lpstr>Slide 44</vt:lpstr>
      <vt:lpstr>Slide 45</vt:lpstr>
      <vt:lpstr>Slide 46</vt:lpstr>
      <vt:lpstr>Slide 47</vt:lpstr>
      <vt:lpstr>Slide 48</vt:lpstr>
      <vt:lpstr>Slide 49</vt:lpstr>
      <vt:lpstr>Priere pour l’OFFRANDE  ET LE SERMON</vt:lpstr>
      <vt:lpstr>CHRIST THE ROCK CONGREGATION DIMANCHE 6 NOVEMBRE 2022  Sermon par Pasteur  MARC E SIMÉON</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SAINTE CÈNE</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OFFRANDE MISSIONNAIRE  PRIERE FINALE / 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97</cp:revision>
  <dcterms:created xsi:type="dcterms:W3CDTF">2012-11-25T13:28:17Z</dcterms:created>
  <dcterms:modified xsi:type="dcterms:W3CDTF">2022-11-05T23:13:24Z</dcterms:modified>
</cp:coreProperties>
</file>