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04" r:id="rId2"/>
    <p:sldId id="307" r:id="rId3"/>
    <p:sldId id="308" r:id="rId4"/>
    <p:sldId id="1092" r:id="rId5"/>
    <p:sldId id="1164" r:id="rId6"/>
    <p:sldId id="1165" r:id="rId7"/>
    <p:sldId id="952" r:id="rId8"/>
    <p:sldId id="1166" r:id="rId9"/>
    <p:sldId id="1198" r:id="rId10"/>
    <p:sldId id="1199" r:id="rId11"/>
    <p:sldId id="1200" r:id="rId12"/>
    <p:sldId id="867" r:id="rId13"/>
    <p:sldId id="1167" r:id="rId14"/>
    <p:sldId id="1169" r:id="rId15"/>
    <p:sldId id="1170" r:id="rId16"/>
    <p:sldId id="1201" r:id="rId17"/>
    <p:sldId id="1202" r:id="rId18"/>
    <p:sldId id="1203" r:id="rId19"/>
    <p:sldId id="1139" r:id="rId20"/>
    <p:sldId id="1212" r:id="rId21"/>
    <p:sldId id="1213" r:id="rId22"/>
    <p:sldId id="1171" r:id="rId23"/>
    <p:sldId id="1172" r:id="rId24"/>
    <p:sldId id="1204" r:id="rId25"/>
    <p:sldId id="1140" r:id="rId26"/>
    <p:sldId id="1214" r:id="rId27"/>
    <p:sldId id="1215" r:id="rId28"/>
    <p:sldId id="1178" r:id="rId29"/>
    <p:sldId id="1179" r:id="rId30"/>
    <p:sldId id="1180" r:id="rId31"/>
    <p:sldId id="1173" r:id="rId32"/>
    <p:sldId id="1216" r:id="rId33"/>
    <p:sldId id="1217" r:id="rId34"/>
    <p:sldId id="1218" r:id="rId35"/>
    <p:sldId id="1181" r:id="rId36"/>
    <p:sldId id="1182" r:id="rId37"/>
    <p:sldId id="1183" r:id="rId38"/>
    <p:sldId id="1184" r:id="rId39"/>
    <p:sldId id="1206" r:id="rId40"/>
    <p:sldId id="1207" r:id="rId41"/>
    <p:sldId id="1208" r:id="rId42"/>
    <p:sldId id="1209" r:id="rId43"/>
    <p:sldId id="1210" r:id="rId44"/>
    <p:sldId id="1211" r:id="rId45"/>
    <p:sldId id="316" r:id="rId46"/>
    <p:sldId id="407" r:id="rId47"/>
    <p:sldId id="318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460000"/>
    <a:srgbClr val="FF3300"/>
    <a:srgbClr val="0DE522"/>
    <a:srgbClr val="FC0AFC"/>
    <a:srgbClr val="99FF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371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0DE522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3300"/>
                </a:solidFill>
              </a:rPr>
              <a:t>PRÉSENTE</a:t>
            </a:r>
            <a:br>
              <a:rPr lang="en-US" sz="3600" b="1" dirty="0" smtClean="0">
                <a:solidFill>
                  <a:srgbClr val="FF3300"/>
                </a:solidFill>
              </a:rPr>
            </a:br>
            <a:r>
              <a:rPr lang="en-US" sz="3600" b="1" dirty="0" smtClean="0">
                <a:solidFill>
                  <a:srgbClr val="FF3300"/>
                </a:solidFill>
              </a:rPr>
              <a:t>ÉTUDIONS LA BIBLE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ORATEUR: PASTEUR MARC E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28956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FF00"/>
                </a:solidFill>
              </a:rPr>
              <a:t>VENDREDI </a:t>
            </a:r>
            <a:r>
              <a:rPr lang="fr-FR" b="1" dirty="0" smtClean="0">
                <a:solidFill>
                  <a:srgbClr val="00FF00"/>
                </a:solidFill>
              </a:rPr>
              <a:t>28 OCTOBRE 2022 </a:t>
            </a:r>
            <a:endParaRPr lang="en-US" dirty="0">
              <a:solidFill>
                <a:srgbClr val="00FF00"/>
              </a:solidFill>
            </a:endParaRPr>
          </a:p>
          <a:p>
            <a:r>
              <a:rPr lang="fr-FR" b="1" dirty="0">
                <a:solidFill>
                  <a:srgbClr val="FFFF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32ÈME SESSION </a:t>
            </a:r>
            <a:endParaRPr lang="en-US" b="1" dirty="0">
              <a:solidFill>
                <a:srgbClr val="FFFF00"/>
              </a:solidFill>
              <a:latin typeface="Copperplate Gothic Light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JOSEPH INTERPRÈTE LES RÈVES DE PHARAON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 INTERPRETS THE DREAMS OF PHARAOH </a:t>
            </a:r>
            <a:endParaRPr lang="en-US" b="1" dirty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46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715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Genèse 41:38 </a:t>
            </a: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Et Pharaon dit à ses serviteurs: Trouverions-nous un homme comme celui-ci, ayant en lui l'esprit de Dieu? </a:t>
            </a:r>
          </a:p>
          <a:p>
            <a:pPr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And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Pharaoh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said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servants, "Can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find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such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one as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 man in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Spirit of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?" </a:t>
            </a:r>
            <a:endParaRPr lang="en-US" sz="48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206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PRIÈRE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  <a:endParaRPr lang="en-US" sz="39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33CC"/>
                </a:solidFill>
                <a:latin typeface="Copperplate Gothic Bold" pitchFamily="34" charset="0"/>
              </a:rPr>
              <a:t>Joseph interprète les rêves de Pharaon</a:t>
            </a:r>
            <a:endParaRPr lang="fr-FR" sz="5400" dirty="0" smtClean="0">
              <a:solidFill>
                <a:srgbClr val="0033CC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INTERPRETS THE DREAMS OF PHARAOH</a:t>
            </a:r>
            <a:endParaRPr lang="en-US" sz="5400" b="1" dirty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Q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ui refusait d’être appelé par son titre de prophète, mais répliquait: « Je suis un berger. »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Quel Prophète fit cette citation: « Je veux me réjouir dans le Dieu de mon salut. » ? 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Quel prophète a dit: «  Apportez à la maison du trésor toutes les dîmes, Afin qu'il y ait de la nourriture dans ma maison »?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Quel prophète répétait ces mots: « 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40 jours Ninive sera détruite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A quel prophète Dieu a dit: « 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toi, marche vers ta fin; tu te reposeras, et tu seras debout pour ton héritage à la fin des jours.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»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Quel prophète a dit: « 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un enfant nous est né et un Fils nous est donné.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Quel prophète fit cette prédiction: « 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Je connais les projets que j’ai formées sur  vous dit l’Eternel.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uel prophète avait vu la gloire de l’Eternel remplissant le temple et des séraphins volant autour de Lui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Quel prophète avait eu la vision de l’eau qui coulait du coté du temple et qui devenait progressivement un grand torrent que personne ne peut traverser?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Quel prophète a dit: « Ce n’est ni par la force ni par la puissance, mais par mon Esprit dit l’Eternel. »? </a:t>
            </a:r>
            <a:endParaRPr lang="en-US" sz="40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5821363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55563" indent="-55563" algn="ctr">
              <a:buNone/>
            </a:pPr>
            <a:r>
              <a:rPr lang="fr-FR" sz="4400" b="1" dirty="0" smtClean="0">
                <a:solidFill>
                  <a:srgbClr val="FF0000"/>
                </a:solidFill>
              </a:rPr>
              <a:t>Matière du jour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6000" b="1" dirty="0" smtClean="0">
                <a:solidFill>
                  <a:srgbClr val="460000"/>
                </a:solidFill>
                <a:latin typeface="Copperplate Gothic Light" pitchFamily="34" charset="0"/>
              </a:rPr>
              <a:t>ETUDE BIBLIQUE 32Eme SESSION </a:t>
            </a:r>
            <a:endParaRPr lang="en-US" sz="6000" b="1" dirty="0" smtClean="0">
              <a:solidFill>
                <a:srgbClr val="46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6000" b="1" dirty="0" smtClean="0">
                <a:solidFill>
                  <a:srgbClr val="0033CC"/>
                </a:solidFill>
                <a:latin typeface="Copperplate Gothic Bold" pitchFamily="34" charset="0"/>
              </a:rPr>
              <a:t>Joseph interprète les rêves de Pharaon</a:t>
            </a:r>
            <a:endParaRPr lang="fr-FR" sz="6000" dirty="0" smtClean="0">
              <a:solidFill>
                <a:srgbClr val="0033CC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INTERPRETS THE DREAMS OF PHARAOH</a:t>
            </a:r>
            <a:endParaRPr lang="en-US" sz="6000" b="1" dirty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41:14-24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Pharaon fit appeler Joseph. On le fit sortir en hâte de prison. Il se rasa, changea de vêtements, et se rendit vers Pharaon.</a:t>
            </a: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Pharaon dit à Joseph: J'ai eu un songe. Personne ne peut l'expliquer; et j'ai appris que tu expliques un songe, après l'avoir entendu.</a:t>
            </a: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Joseph répondit à Pharaon, en disant: Ce n'est pas moi! c'est Dieu qui donnera une réponse favorable à Pharaon.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¶ Pharaon dit alors à Joseph: Dans mon songe, voici, je me tenais sur le bord du fleuve.</a:t>
            </a: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Et voici, sept vaches grasses de chair et belles d'apparence montèrent hors du fleuve, et se mirent à paître dans la prairie.</a:t>
            </a: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Sept autres vaches montèrent derrière elles, maigres, fort laides d'apparence, et décharnées: je n'en ai point vu d'aussi laides dans tout le pays d'Égypte.</a:t>
            </a:r>
          </a:p>
          <a:p>
            <a:pPr lvl="0" algn="just">
              <a:buNone/>
            </a:pP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Les vaches décharnées et laides mangèrent les sept premières vaches qui étaient grasses.</a:t>
            </a: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Elles les engloutirent dans leur ventre, sans qu'on s'aperçût qu'elles y fussent entrées; et leur apparence était laide comme auparavant. Et je m'éveillai.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Je vis encore en songe sept épis pleins et beaux, qui montèrent sur une même tige.</a:t>
            </a: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23 Et sept épis vides, maigres, brûlés par le vent d'orient, poussèrent après eux.</a:t>
            </a: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Les épis maigres engloutirent les sept beaux épis. Je l'ai dit aux magiciens, mais personne ne m'a donné l'explication.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We’ve been applauding Joseph for his quietness of heart that has always exhibited in adverse circumstances.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far we see that Joseph always remain steadfast to his integrity when life served him the worst curve balls imaginable.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Joseph also maintained his integrity in times of fame and abundance?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Here we see Joseph standing before the most revered individual of his era.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received the highest reference to be the problem solver for the Pharaoh.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the man of the hour live up to the high expectation placed on him.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Egypt was gazing at Joseph.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wise men from the Egyptian Empire and abroad were gazing at Joseph.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a certain way to bring His children to the spot light at the right time.</a:t>
            </a: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 misstep with his encounter with the Pharaoh could determine the fate of Joseph.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dreams of the Pharaoh were indeed very significant.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proximity of the two dreams was of significance.</a:t>
            </a:r>
          </a:p>
          <a:p>
            <a:pPr lvl="0" algn="just"/>
            <a:r>
              <a:rPr lang="en-US" sz="44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elements in each of the dreams were significant.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common behavioral pattern in the two dreams was important.</a:t>
            </a:r>
          </a:p>
          <a:p>
            <a:pPr lvl="0" algn="just"/>
            <a:r>
              <a:rPr lang="en-US" sz="44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sequence of the good ones preceded the bad ones was essential for interpreting the dreams.</a:t>
            </a: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common origin of the good and the bad ones was of importance for Joseph to interpret the dreams.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timing of waking up out of each dream was of significance.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fact that the Pharaoh himself had those dreams was important.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These were not just dreams for information sake.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dreams of the Pharaoh required interpretation, but most importantly actions.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Pharaoh needed someone to interpret the dreams, Joseph provided the needed insights as what to do about the dreams.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once again displayed his rare and distinguished character.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took the dreams seriously.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took no time to ask the Pharaoh for freedom.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found to be self-effaced and very committed to the wellbeing of others.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terms of his freedom, that would be up to God to decide the time and circumstances.</a:t>
            </a: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EXPLANATION OF THE DREAMS OF PHARAOH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41:25-31 Joseph dit à Pharaon: Ce qu'a songé Pharaon est une seule chose; Dieu a fait connaître à Pharaon ce qu'il va faire.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26 Les sept vaches belles sont sept années: et les sept épis beaux sont sept années: c'est un seul songe.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Les sept vaches décharnées et laides, qui montaient derrière les premières, sont sept années; et les sept épis vides, brûlés par le vent d'orient, seront sept années de famine.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Ainsi, comme je viens de le dire à Pharaon, Dieu a fait connaître à Pharaon ce qu'il va faire.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Voici, il y aura sept années de grande abondance dans tout le pays d'Égypte.</a:t>
            </a:r>
          </a:p>
          <a:p>
            <a:pPr algn="just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Sept années de famine viendront après elles; et l'on oubliera toute cette abondance au pays d'Égypte, et la famine consumera le pays.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31 Cette famine qui suivra sera si forte qu'on ne s'apercevra plus de l'abondance dans le pays.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honored God’s name.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avowed that the dreams were of his God, the only true God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signaled to the Pharaoh that he was not in some sorts of trouble. But that the dreams concerned the immediate future of Egypt and the surrounding nations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simplified to the Pharaoh that the two dreams were only one dream in essence.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seven fat cows and the seven good heads are the next seven consecutive years.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land was about to experience seven abundant years.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seven skinny and ugly cows concerned the following seven years.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Seven years of famine to follow seven years of abundance.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famine to be so severe to wipe out all the benefits of the previous years of abundance.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also knew that there were no time delay in the events.</a:t>
            </a: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BONUS ANSWER OF JOSEPH</a:t>
            </a: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41:32-36 Si Pharaon a vu le songe se répéter une seconde fois, c'est que la chose est arrêtée de la part de Dieu, et que Dieu se hâtera de l'exécuter.</a:t>
            </a:r>
          </a:p>
          <a:p>
            <a:pPr algn="just"/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33 ¶ Maintenant, que Pharaon choisisse un homme intelligent et sage, et qu'il le mette à la tête du pays d'Égypte.</a:t>
            </a:r>
          </a:p>
          <a:p>
            <a:pPr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34 Que Pharaon établisse des commissaires sur le pays, pour lever un cinquième des récoltes de l'Égypte pendant les sept années d'abondance.</a:t>
            </a: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35 Qu'ils rassemblent tous les produits de ces bonnes années qui vont venir; qu'ils fassent, sous l'autorité de Pharaon, des amas de blé, des approvisionnements dans les villes, et qu'ils en aient la garde.</a:t>
            </a:r>
          </a:p>
          <a:p>
            <a:pPr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36 Ces provisions seront en réserve pour le pays, pour les sept années de famine qui arriveront dans le pays d'Égypte,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afin que le pays ne soit pas consumé par la famine.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not called upon to give  advises to the Pharaoh.</a:t>
            </a:r>
          </a:p>
          <a:p>
            <a:pPr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under no obligation to share any more insights beyond interpreting the dreams.</a:t>
            </a:r>
          </a:p>
          <a:p>
            <a:pPr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extra services came out of Joseph’s generous and selfless heart. </a:t>
            </a:r>
          </a:p>
          <a:p>
            <a:pPr algn="just"/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is now addressing the Pharaoh in the imperative tone.</a:t>
            </a:r>
          </a:p>
          <a:p>
            <a:pPr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is dictating the operation.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find a general manager as soon as possible.</a:t>
            </a:r>
          </a:p>
          <a:p>
            <a:pPr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build several food banks throughout the Land.</a:t>
            </a:r>
          </a:p>
          <a:p>
            <a:pPr algn="just">
              <a:buNone/>
            </a:pP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buy food for cheap from farmers in the time of abundance.</a:t>
            </a:r>
          </a:p>
          <a:p>
            <a:pPr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make sure no food get wasted.</a:t>
            </a:r>
          </a:p>
          <a:p>
            <a:pPr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Prepare food for human and animal consumptions to last seven years.</a:t>
            </a:r>
          </a:p>
          <a:p>
            <a:pPr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Take no time to do all that I just told you.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PROMOTION OF JOSEPH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41:37-46 Ces paroles plurent à Pharaon et à tous ses serviteurs.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38 Et Pharaon dit à ses serviteurs: Trouverions-nous un homme comme celui-ci, ayant en lui l'esprit de Dieu?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39 Et Pharaon dit à Joseph: Puisque Dieu t'a fait connaître toutes ces choses, il n'y a personne qui soit aussi intelligent et aussi sage que toi.</a:t>
            </a:r>
          </a:p>
          <a:p>
            <a:pPr lvl="0" algn="just">
              <a:buNone/>
            </a:pP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40 Je t'établis sur ma maison, et tout mon peuple obéira à tes ordres. Le trône seul m'élèvera au-dessus de toi.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41 Pharaon dit à Joseph: Vois, je te donne le commandement de tout le pays d'Égypte.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42 Pharaon ôta son anneau de la main, et le mit à la main de Joseph; il le revêtit d'habits de fin lin, et lui mit un collier d'or au cou.</a:t>
            </a:r>
          </a:p>
          <a:p>
            <a:pPr lvl="0" algn="just">
              <a:buNone/>
            </a:pP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43 Il le fit monter sur le char qui suivait le sien; et l'on criait devant lui: A genoux! C'est ainsi que Pharaon lui donna le commandement de tout le pays d'Égypte.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44 Il dit encore à Joseph: Je suis Pharaon! Et sans toi personne ne lèvera la main ni le pied dans tout le pays d'Égypte.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45 Pharaon appela Joseph du nom de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Tsaphnath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Paenéach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et il lui donna pour femme 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Asnath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fille de Poti-</a:t>
            </a:r>
            <a:r>
              <a:rPr lang="fr-FR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Phéra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prêtre d'On. Et Joseph partit pour visiter le pays d'Égypte.</a:t>
            </a:r>
          </a:p>
          <a:p>
            <a:pPr lvl="0"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46 ¶ Joseph était âgé de trente ans lorsqu'il se présenta devant Pharaon, roi d'Égypte; et il quitta Pharaon, et parcourut tout le pays d'Égypte.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captured not just the attention of Pharaoh but also that of all his counselors.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brilliance and the sharpness of Joseph’s mind was surreal.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interpretation of the most difficult dream accompanied by the most concise course of action was divine.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Where in Egypt would be find that genius that Joseph mentioned?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was no prodigy and no experts in Egypt to match the intelligence and the spiritual insights of Joseph.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Pharaoh and his assistance had to admit that Joseph was endowed by the Spirit of God.</a:t>
            </a:r>
          </a:p>
          <a:p>
            <a:pPr lvl="0"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described the job for another but God gave it to him.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just earned one more degree in God’s school of formation.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slave to prisoner, from prisoner to prime minister of the Egyptian Empire.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did not seek for Egyptian citizenship, that was rather offered to him.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did not have to seek for freedom.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one day, Joseph became the boss of his former masters.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could have used that position to clear up his name and make </a:t>
            </a:r>
            <a:r>
              <a:rPr lang="en-US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Potiphar’s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family pay for the alimony of his misfortune in prison.</a:t>
            </a:r>
          </a:p>
          <a:p>
            <a:pPr lvl="0"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task at hand to prepare for the next 14 years was Joseph’s only preoccupation.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a type of Christ, being, the only one with the solution.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not just a gift to his family but a gift to the whole world.</a:t>
            </a:r>
          </a:p>
          <a:p>
            <a:pPr lvl="0"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Joseph, Egypt was spared  a great calamity.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 the kingdom of the Pharaoh became exponentially wealthy.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 the nations around Egypt were spared of a great disaster.</a:t>
            </a:r>
          </a:p>
          <a:p>
            <a:pPr lvl="0"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Joseph, the most fertile lands in Egypt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given to Jacob’s family 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 God could find a worthy ambassador to channel his will on earth.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 The children of Israel were respected and protected in Egypt for several centuries.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 to Joseph we learn a great deal about the faithfulness of God.</a:t>
            </a:r>
          </a:p>
          <a:p>
            <a:pPr lvl="0" algn="r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Qui refusait d’ être appelé par son titre de prophète, mais répliquait: « Je suis un berger. »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(Amos 7:14)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Quel Prophète a fait cette citation: « Je veux me réjouir dans le Dieu de mon salut. » ?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(Habacuc 3:18 )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Quel prophète a dit: «  Apportez à la maison du trésor toutes les dîmes, Afin qu'il y ait de la nourriture dans ma maison »?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(Malachie 3:10)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Quel prophète répétait ces mots: Dans 40 jours Ninive sera détruite. »?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(Jonas)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A quel prophète Dieu a dit: « </a:t>
            </a:r>
            <a:r>
              <a:rPr lang="fr-FR" sz="4000" b="1" i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toi, marche vers ta fin; tu te reposeras, et tu seras debout pour ton héritage à la fin des jours.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»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(Daniel 12:13)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Quel prophète a dit: « </a:t>
            </a:r>
            <a:r>
              <a:rPr lang="fr-FR" sz="4000" b="1" i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un enfant nous est né et un Fils nous est donné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Esaïe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9:6)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Quel prophète a dit: « </a:t>
            </a:r>
            <a:r>
              <a:rPr lang="fr-FR" sz="4000" b="1" i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Je connais les projets que j’ai formées sur  vous dit l’Eternel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(Jérémie 29:11)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Quel prophète avait vu la gloire de l’Eternel qui remplissait le temple et des séraphins volaient autour de Lui »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Esaïe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Quel prophète avait eu la vision de l’eau qui coulait du coté du temple qui devenait progressivement un grand torrent?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Ezékiel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47)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quel prophète avait dit: « Ce n’est ni par la force ni par la puissance, mais par mon Esprit dit l’Eternel?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(Zacharie 4:6)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200" b="1" dirty="0" smtClean="0"/>
              <a:t>3:00-5:00PM -------CTRC KIDS (</a:t>
            </a:r>
            <a:r>
              <a:rPr lang="en-US" sz="3200" b="1" dirty="0" smtClean="0">
                <a:solidFill>
                  <a:srgbClr val="0033CC"/>
                </a:solidFill>
              </a:rPr>
              <a:t>in church &amp; 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7:00-9:00PM--------CTRC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>
              <a:buNone/>
            </a:pPr>
            <a:endParaRPr lang="en-US" sz="3600" b="1" u="sng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b="1" u="sng" dirty="0" smtClean="0">
                <a:solidFill>
                  <a:srgbClr val="0033CC"/>
                </a:solidFill>
              </a:rPr>
              <a:t>FLASH! </a:t>
            </a:r>
            <a:r>
              <a:rPr lang="fr-FR" sz="4800" b="1" u="sng" dirty="0" smtClean="0">
                <a:solidFill>
                  <a:srgbClr val="FF3300"/>
                </a:solidFill>
              </a:rPr>
              <a:t>FLASH! </a:t>
            </a:r>
            <a:r>
              <a:rPr lang="fr-FR" sz="4800" b="1" u="sng" dirty="0" smtClean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460000"/>
                </a:solidFill>
              </a:rPr>
              <a:t>12ÈME ANNIVERSAIRE DE L’EGLISE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460000"/>
                </a:solidFill>
              </a:rPr>
              <a:t>30 OCTOBRE 2022@ 10AM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460000"/>
                </a:solidFill>
              </a:rPr>
              <a:t>15 CARY SR BROCKTON, MA 02302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STARTS ON NOVEMBER 6TH 2022 FROM 12:00PM TO 2:00PM</a:t>
            </a:r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17440</TotalTime>
  <Words>2217</Words>
  <Application>Microsoft Office PowerPoint</Application>
  <PresentationFormat>On-screen Show (4:3)</PresentationFormat>
  <Paragraphs>177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CHRIST THE ROCK CONGREGATION PRÉSENTE ÉTUDIONS LA BIBLE  ORATEUR: PASTEUR MARC E SIMEON</vt:lpstr>
      <vt:lpstr>VERSET DU JOUR</vt:lpstr>
      <vt:lpstr>PRIÈRE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170</cp:revision>
  <dcterms:created xsi:type="dcterms:W3CDTF">2022-04-13T13:36:19Z</dcterms:created>
  <dcterms:modified xsi:type="dcterms:W3CDTF">2022-10-26T12:12:18Z</dcterms:modified>
</cp:coreProperties>
</file>