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8"/>
  </p:notesMasterIdLst>
  <p:sldIdLst>
    <p:sldId id="256" r:id="rId2"/>
    <p:sldId id="667" r:id="rId3"/>
    <p:sldId id="936" r:id="rId4"/>
    <p:sldId id="1404" r:id="rId5"/>
    <p:sldId id="1221" r:id="rId6"/>
    <p:sldId id="1440" r:id="rId7"/>
    <p:sldId id="1286" r:id="rId8"/>
    <p:sldId id="1066" r:id="rId9"/>
    <p:sldId id="716" r:id="rId10"/>
    <p:sldId id="1123" r:id="rId11"/>
    <p:sldId id="1441" r:id="rId12"/>
    <p:sldId id="1442" r:id="rId13"/>
    <p:sldId id="1443" r:id="rId14"/>
    <p:sldId id="1444" r:id="rId15"/>
    <p:sldId id="1037" r:id="rId16"/>
    <p:sldId id="1227" r:id="rId17"/>
    <p:sldId id="1445" r:id="rId18"/>
    <p:sldId id="1446" r:id="rId19"/>
    <p:sldId id="880" r:id="rId20"/>
    <p:sldId id="1267" r:id="rId21"/>
    <p:sldId id="1414" r:id="rId22"/>
    <p:sldId id="1447" r:id="rId23"/>
    <p:sldId id="1448" r:id="rId24"/>
    <p:sldId id="1449" r:id="rId25"/>
    <p:sldId id="1450" r:id="rId26"/>
    <p:sldId id="1060" r:id="rId27"/>
    <p:sldId id="311" r:id="rId28"/>
    <p:sldId id="982" r:id="rId29"/>
    <p:sldId id="1451" r:id="rId30"/>
    <p:sldId id="1452" r:id="rId31"/>
    <p:sldId id="1453" r:id="rId32"/>
    <p:sldId id="1454" r:id="rId33"/>
    <p:sldId id="1305" r:id="rId34"/>
    <p:sldId id="1455" r:id="rId35"/>
    <p:sldId id="1456" r:id="rId36"/>
    <p:sldId id="1457" r:id="rId37"/>
    <p:sldId id="1458" r:id="rId38"/>
    <p:sldId id="1085" r:id="rId39"/>
    <p:sldId id="767" r:id="rId40"/>
    <p:sldId id="1278" r:id="rId41"/>
    <p:sldId id="1459" r:id="rId42"/>
    <p:sldId id="1460" r:id="rId43"/>
    <p:sldId id="1149" r:id="rId44"/>
    <p:sldId id="746" r:id="rId45"/>
    <p:sldId id="1365" r:id="rId46"/>
    <p:sldId id="1366" r:id="rId47"/>
    <p:sldId id="1367" r:id="rId48"/>
    <p:sldId id="1346" r:id="rId49"/>
    <p:sldId id="1439" r:id="rId50"/>
    <p:sldId id="1436" r:id="rId51"/>
    <p:sldId id="1437" r:id="rId52"/>
    <p:sldId id="461" r:id="rId53"/>
    <p:sldId id="949" r:id="rId54"/>
    <p:sldId id="502" r:id="rId55"/>
    <p:sldId id="503" r:id="rId56"/>
    <p:sldId id="634" r:id="rId57"/>
    <p:sldId id="1464" r:id="rId58"/>
    <p:sldId id="1465" r:id="rId59"/>
    <p:sldId id="1466" r:id="rId60"/>
    <p:sldId id="1467" r:id="rId61"/>
    <p:sldId id="1468" r:id="rId62"/>
    <p:sldId id="1469" r:id="rId63"/>
    <p:sldId id="1470" r:id="rId64"/>
    <p:sldId id="1471" r:id="rId65"/>
    <p:sldId id="1472" r:id="rId66"/>
    <p:sldId id="1473" r:id="rId67"/>
    <p:sldId id="1474" r:id="rId68"/>
    <p:sldId id="1475" r:id="rId69"/>
    <p:sldId id="1476" r:id="rId70"/>
    <p:sldId id="1477" r:id="rId71"/>
    <p:sldId id="1478" r:id="rId72"/>
    <p:sldId id="1479" r:id="rId73"/>
    <p:sldId id="1480" r:id="rId74"/>
    <p:sldId id="1481" r:id="rId75"/>
    <p:sldId id="1482" r:id="rId76"/>
    <p:sldId id="1483" r:id="rId77"/>
    <p:sldId id="1484" r:id="rId78"/>
    <p:sldId id="1485" r:id="rId79"/>
    <p:sldId id="1486" r:id="rId80"/>
    <p:sldId id="1487" r:id="rId81"/>
    <p:sldId id="1488" r:id="rId82"/>
    <p:sldId id="1489" r:id="rId83"/>
    <p:sldId id="1490" r:id="rId84"/>
    <p:sldId id="1491" r:id="rId85"/>
    <p:sldId id="1492" r:id="rId86"/>
    <p:sldId id="1493" r:id="rId87"/>
    <p:sldId id="1494" r:id="rId88"/>
    <p:sldId id="1495" r:id="rId89"/>
    <p:sldId id="1496" r:id="rId90"/>
    <p:sldId id="1497" r:id="rId91"/>
    <p:sldId id="1498" r:id="rId92"/>
    <p:sldId id="1499" r:id="rId93"/>
    <p:sldId id="1500" r:id="rId94"/>
    <p:sldId id="1501" r:id="rId95"/>
    <p:sldId id="1502" r:id="rId96"/>
    <p:sldId id="1503" r:id="rId97"/>
    <p:sldId id="1504" r:id="rId98"/>
    <p:sldId id="1505" r:id="rId99"/>
    <p:sldId id="1506" r:id="rId100"/>
    <p:sldId id="1507" r:id="rId101"/>
    <p:sldId id="700" r:id="rId102"/>
    <p:sldId id="1368" r:id="rId103"/>
    <p:sldId id="1461" r:id="rId104"/>
    <p:sldId id="1462" r:id="rId105"/>
    <p:sldId id="1463" r:id="rId106"/>
    <p:sldId id="649"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0D069A"/>
    <a:srgbClr val="FC0AFC"/>
    <a:srgbClr val="00FF00"/>
    <a:srgbClr val="99FF33"/>
    <a:srgbClr val="0000CC"/>
    <a:srgbClr val="009900"/>
    <a:srgbClr val="00D661"/>
    <a:srgbClr val="4AB0EE"/>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576" autoAdjust="0"/>
  </p:normalViewPr>
  <p:slideViewPr>
    <p:cSldViewPr>
      <p:cViewPr varScale="1">
        <p:scale>
          <a:sx n="69" d="100"/>
          <a:sy n="69" d="100"/>
        </p:scale>
        <p:origin x="-1110" y="-96"/>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10/7/2022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10/7/2022</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10/7/2022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10/7/2022</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10/7/2022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10/7/2022</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10/7/2022</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10/7/2022</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10/7/2022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10/7/2022</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10/7/2022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10/7/2022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10/7/2022</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6.gif"/><Relationship Id="rId7"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2"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solidFill>
            <a:schemeClr val="accent4">
              <a:lumMod val="20000"/>
              <a:lumOff val="80000"/>
            </a:schemeClr>
          </a:solidFill>
        </p:spPr>
        <p:txBody>
          <a:bodyPr>
            <a:normAutofit/>
          </a:bodyPr>
          <a:lstStyle/>
          <a:p>
            <a:pPr algn="ctr"/>
            <a:r>
              <a:rPr lang="en-US" sz="5400" b="1" dirty="0" smtClean="0">
                <a:solidFill>
                  <a:srgbClr val="C00000"/>
                </a:solidFill>
                <a:latin typeface="Agency FB" pitchFamily="34" charset="0"/>
              </a:rPr>
              <a:t>SUNDAY</a:t>
            </a:r>
            <a:r>
              <a:rPr lang="en-US" sz="5400" b="1" dirty="0" smtClean="0">
                <a:solidFill>
                  <a:srgbClr val="C00000"/>
                </a:solidFill>
                <a:latin typeface="Agency FB" pitchFamily="34" charset="0"/>
              </a:rPr>
              <a:t>, </a:t>
            </a:r>
            <a:r>
              <a:rPr lang="en-US" sz="5400" b="1" dirty="0" smtClean="0">
                <a:solidFill>
                  <a:srgbClr val="C00000"/>
                </a:solidFill>
                <a:latin typeface="Agency FB" pitchFamily="34" charset="0"/>
              </a:rPr>
              <a:t>OCTOBER </a:t>
            </a:r>
            <a:r>
              <a:rPr lang="en-US" sz="5400" b="1" dirty="0" smtClean="0">
                <a:solidFill>
                  <a:srgbClr val="C00000"/>
                </a:solidFill>
                <a:latin typeface="Agency FB" pitchFamily="34" charset="0"/>
              </a:rPr>
              <a:t>9</a:t>
            </a:r>
            <a:r>
              <a:rPr lang="en-US" sz="5400" b="1" baseline="30000" dirty="0" smtClean="0">
                <a:solidFill>
                  <a:srgbClr val="C00000"/>
                </a:solidFill>
                <a:latin typeface="Agency FB" pitchFamily="34" charset="0"/>
              </a:rPr>
              <a:t>TH</a:t>
            </a:r>
            <a:r>
              <a:rPr lang="en-US" sz="5400" b="1" dirty="0" smtClean="0">
                <a:solidFill>
                  <a:srgbClr val="C00000"/>
                </a:solidFill>
                <a:latin typeface="Agency FB" pitchFamily="34" charset="0"/>
              </a:rPr>
              <a:t> </a:t>
            </a:r>
            <a:r>
              <a:rPr lang="en-US" sz="5400" b="1" dirty="0" smtClean="0">
                <a:solidFill>
                  <a:srgbClr val="C00000"/>
                </a:solidFill>
                <a:latin typeface="Agency FB" pitchFamily="34" charset="0"/>
              </a:rPr>
              <a:t>2022</a:t>
            </a:r>
          </a:p>
          <a:p>
            <a:pPr algn="ctr"/>
            <a:r>
              <a:rPr lang="en-US" sz="1600" b="1" dirty="0" smtClean="0">
                <a:solidFill>
                  <a:srgbClr val="0000CC"/>
                </a:solidFill>
                <a:latin typeface="Agency FB" pitchFamily="34" charset="0"/>
              </a:rPr>
              <a:t>Lead by </a:t>
            </a:r>
          </a:p>
          <a:p>
            <a:pPr algn="ctr"/>
            <a:r>
              <a:rPr lang="en-US" sz="5400" b="1" dirty="0" err="1" smtClean="0">
                <a:solidFill>
                  <a:srgbClr val="C00000"/>
                </a:solidFill>
                <a:latin typeface="Agency FB" pitchFamily="34" charset="0"/>
              </a:rPr>
              <a:t>Sr</a:t>
            </a:r>
            <a:r>
              <a:rPr lang="en-US" sz="5400" b="1" dirty="0" smtClean="0">
                <a:solidFill>
                  <a:srgbClr val="C00000"/>
                </a:solidFill>
                <a:latin typeface="Agency FB" pitchFamily="34" charset="0"/>
              </a:rPr>
              <a:t> </a:t>
            </a:r>
            <a:r>
              <a:rPr lang="en-US" sz="5400" b="1" dirty="0" smtClean="0">
                <a:solidFill>
                  <a:srgbClr val="C00000"/>
                </a:solidFill>
                <a:latin typeface="Agency FB" pitchFamily="34" charset="0"/>
              </a:rPr>
              <a:t>DAMBREVILLE CHERY</a:t>
            </a:r>
            <a:endParaRPr lang="en-US" sz="5400" b="1" dirty="0" smtClean="0">
              <a:solidFill>
                <a:srgbClr val="C00000"/>
              </a:solidFill>
              <a:latin typeface="Agency FB" pitchFamily="34" charset="0"/>
            </a:endParaRPr>
          </a:p>
        </p:txBody>
      </p:sp>
      <p:sp>
        <p:nvSpPr>
          <p:cNvPr id="7" name="TextBox 6"/>
          <p:cNvSpPr txBox="1"/>
          <p:nvPr/>
        </p:nvSpPr>
        <p:spPr>
          <a:xfrm>
            <a:off x="0" y="0"/>
            <a:ext cx="2209800" cy="8430101"/>
          </a:xfrm>
          <a:prstGeom prst="rect">
            <a:avLst/>
          </a:prstGeom>
          <a:solidFill>
            <a:srgbClr val="C00000"/>
          </a:solidFill>
        </p:spPr>
        <p:txBody>
          <a:bodyPr wrap="square" rtlCol="0">
            <a:spAutoFit/>
          </a:bodyPr>
          <a:lstStyle/>
          <a:p>
            <a:r>
              <a:rPr lang="en-US" dirty="0" smtClean="0">
                <a:solidFill>
                  <a:srgbClr val="99FF33"/>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chemeClr val="accent4">
              <a:lumMod val="40000"/>
              <a:lumOff val="60000"/>
            </a:schemeClr>
          </a:solidFill>
        </p:spPr>
        <p:txBody>
          <a:bodyPr>
            <a:normAutofit/>
          </a:bodyPr>
          <a:lstStyle/>
          <a:p>
            <a:pPr algn="ctr"/>
            <a:r>
              <a:rPr lang="en-US" b="1" dirty="0" smtClean="0">
                <a:solidFill>
                  <a:srgbClr val="0000CC"/>
                </a:solidFill>
              </a:rPr>
              <a:t>CHRIST THE ROCK CONGREGATION</a:t>
            </a:r>
            <a:br>
              <a:rPr lang="en-US" b="1" dirty="0" smtClean="0">
                <a:solidFill>
                  <a:srgbClr val="0000CC"/>
                </a:solidFill>
              </a:rPr>
            </a:br>
            <a:r>
              <a:rPr lang="en-US" b="1" dirty="0" smtClean="0">
                <a:solidFill>
                  <a:srgbClr val="0000CC"/>
                </a:solidFill>
              </a:rPr>
              <a:t>WORSHIP SERVICE</a:t>
            </a:r>
            <a:endParaRPr lang="en-US" b="1" dirty="0">
              <a:solidFill>
                <a:srgbClr val="0000CC"/>
              </a:solidFill>
            </a:endParaRP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9000" contrast="4000"/>
          </a:blip>
          <a:srcRect/>
          <a:stretch>
            <a:fillRect/>
          </a:stretch>
        </p:blipFill>
        <p:spPr bwMode="auto">
          <a:xfrm>
            <a:off x="0" y="0"/>
            <a:ext cx="9144000" cy="6858000"/>
          </a:xfrm>
          <a:prstGeom prst="rect">
            <a:avLst/>
          </a:prstGeom>
          <a:solidFill>
            <a:schemeClr val="accent4">
              <a:lumMod val="40000"/>
              <a:lumOff val="60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410200"/>
            <a:ext cx="9144000" cy="830997"/>
          </a:xfrm>
          <a:prstGeom prst="rect">
            <a:avLst/>
          </a:prstGeom>
          <a:solidFill>
            <a:schemeClr val="accent4">
              <a:lumMod val="40000"/>
              <a:lumOff val="60000"/>
            </a:schemeClr>
          </a:solidFill>
        </p:spPr>
        <p:txBody>
          <a:bodyPr wrap="square" rtlCol="0">
            <a:spAutoFit/>
          </a:bodyPr>
          <a:lstStyle/>
          <a:p>
            <a:pPr algn="ctr"/>
            <a:r>
              <a:rPr lang="en-US" sz="4800" b="1" dirty="0" smtClean="0">
                <a:solidFill>
                  <a:srgbClr val="003300"/>
                </a:solidFill>
                <a:latin typeface="Arial Rounded MT Bold" pitchFamily="34" charset="0"/>
              </a:rPr>
              <a:t>DIMANCHE </a:t>
            </a:r>
            <a:r>
              <a:rPr lang="en-US" sz="4800" b="1" dirty="0" smtClean="0">
                <a:solidFill>
                  <a:srgbClr val="003300"/>
                </a:solidFill>
                <a:latin typeface="Arial Rounded MT Bold" pitchFamily="34" charset="0"/>
              </a:rPr>
              <a:t>9</a:t>
            </a:r>
            <a:r>
              <a:rPr lang="en-US" sz="4800" b="1" dirty="0" smtClean="0">
                <a:solidFill>
                  <a:srgbClr val="003300"/>
                </a:solidFill>
                <a:latin typeface="Arial Rounded MT Bold" pitchFamily="34" charset="0"/>
              </a:rPr>
              <a:t> OCTOBRE </a:t>
            </a:r>
            <a:r>
              <a:rPr lang="en-US" sz="4800" b="1" dirty="0" smtClean="0">
                <a:solidFill>
                  <a:srgbClr val="003300"/>
                </a:solidFill>
                <a:latin typeface="Arial Rounded MT Bold" pitchFamily="34" charset="0"/>
              </a:rPr>
              <a:t>2022</a:t>
            </a:r>
            <a:endParaRPr lang="en-US" sz="4800" b="1"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lnSpcReduction="10000"/>
          </a:bodyPr>
          <a:lstStyle/>
          <a:p>
            <a:pPr algn="ctr">
              <a:buNone/>
            </a:pPr>
            <a:endParaRPr lang="en-US" sz="4000" b="1" dirty="0" smtClean="0">
              <a:latin typeface="Arial Unicode MS" pitchFamily="34" charset="-128"/>
              <a:ea typeface="Arial Unicode MS" pitchFamily="34" charset="-128"/>
              <a:cs typeface="Arial Unicode MS" pitchFamily="34" charset="-128"/>
            </a:endParaRPr>
          </a:p>
          <a:p>
            <a:pPr algn="ctr">
              <a:buNone/>
            </a:pPr>
            <a:r>
              <a:rPr lang="en-US" sz="4000" b="1" dirty="0" smtClean="0">
                <a:latin typeface="Arial Unicode MS" pitchFamily="34" charset="-128"/>
                <a:ea typeface="Arial Unicode MS" pitchFamily="34" charset="-128"/>
                <a:cs typeface="Arial Unicode MS" pitchFamily="34" charset="-128"/>
              </a:rPr>
              <a:t>Tout </a:t>
            </a:r>
            <a:r>
              <a:rPr lang="en-US" sz="4000" b="1" dirty="0" err="1" smtClean="0">
                <a:latin typeface="Arial Unicode MS" pitchFamily="34" charset="-128"/>
                <a:ea typeface="Arial Unicode MS" pitchFamily="34" charset="-128"/>
                <a:cs typeface="Arial Unicode MS" pitchFamily="34" charset="-128"/>
              </a:rPr>
              <a:t>fado</a:t>
            </a:r>
            <a:r>
              <a:rPr lang="en-US" sz="4000" b="1" dirty="0" smtClean="0">
                <a:latin typeface="Arial Unicode MS" pitchFamily="34" charset="-128"/>
                <a:ea typeface="Arial Unicode MS" pitchFamily="34" charset="-128"/>
                <a:cs typeface="Arial Unicode MS" pitchFamily="34" charset="-128"/>
              </a:rPr>
              <a:t> </a:t>
            </a:r>
            <a:r>
              <a:rPr lang="en-US" sz="4000" b="1" dirty="0" err="1" smtClean="0">
                <a:latin typeface="Arial Unicode MS" pitchFamily="34" charset="-128"/>
                <a:ea typeface="Arial Unicode MS" pitchFamily="34" charset="-128"/>
                <a:cs typeface="Arial Unicode MS" pitchFamily="34" charset="-128"/>
              </a:rPr>
              <a:t>peche</a:t>
            </a:r>
            <a:r>
              <a:rPr lang="en-US" sz="4000" b="1" dirty="0" smtClean="0">
                <a:latin typeface="Arial Unicode MS" pitchFamily="34" charset="-128"/>
                <a:ea typeface="Arial Unicode MS" pitchFamily="34" charset="-128"/>
                <a:cs typeface="Arial Unicode MS" pitchFamily="34" charset="-128"/>
              </a:rPr>
              <a:t> </a:t>
            </a:r>
            <a:r>
              <a:rPr lang="en-US" sz="4000" b="1" dirty="0" err="1" smtClean="0">
                <a:latin typeface="Arial Unicode MS" pitchFamily="34" charset="-128"/>
                <a:ea typeface="Arial Unicode MS" pitchFamily="34" charset="-128"/>
                <a:cs typeface="Arial Unicode MS" pitchFamily="34" charset="-128"/>
              </a:rPr>
              <a:t>mwen</a:t>
            </a:r>
            <a:r>
              <a:rPr lang="en-US" sz="4000" b="1" dirty="0" smtClean="0">
                <a:latin typeface="Arial Unicode MS" pitchFamily="34" charset="-128"/>
                <a:ea typeface="Arial Unicode MS" pitchFamily="34" charset="-128"/>
                <a:cs typeface="Arial Unicode MS" pitchFamily="34" charset="-128"/>
              </a:rPr>
              <a:t> </a:t>
            </a:r>
            <a:r>
              <a:rPr lang="en-US" sz="4000" b="1" dirty="0" err="1" smtClean="0">
                <a:latin typeface="Arial Unicode MS" pitchFamily="34" charset="-128"/>
                <a:ea typeface="Arial Unicode MS" pitchFamily="34" charset="-128"/>
                <a:cs typeface="Arial Unicode MS" pitchFamily="34" charset="-128"/>
              </a:rPr>
              <a:t>Woule</a:t>
            </a:r>
            <a:r>
              <a:rPr lang="en-US" sz="4000" b="1" dirty="0" smtClean="0">
                <a:latin typeface="Arial Unicode MS" pitchFamily="34" charset="-128"/>
                <a:ea typeface="Arial Unicode MS" pitchFamily="34" charset="-128"/>
                <a:cs typeface="Arial Unicode MS" pitchFamily="34" charset="-128"/>
              </a:rPr>
              <a:t> ale</a:t>
            </a:r>
          </a:p>
          <a:p>
            <a:pPr algn="ctr">
              <a:buNone/>
            </a:pPr>
            <a:r>
              <a:rPr lang="en-US" sz="4000" b="1" dirty="0" err="1" smtClean="0">
                <a:latin typeface="Arial Unicode MS" pitchFamily="34" charset="-128"/>
                <a:ea typeface="Arial Unicode MS" pitchFamily="34" charset="-128"/>
                <a:cs typeface="Arial Unicode MS" pitchFamily="34" charset="-128"/>
              </a:rPr>
              <a:t>Woule</a:t>
            </a:r>
            <a:r>
              <a:rPr lang="en-US" sz="4000" b="1" dirty="0" smtClean="0">
                <a:latin typeface="Arial Unicode MS" pitchFamily="34" charset="-128"/>
                <a:ea typeface="Arial Unicode MS" pitchFamily="34" charset="-128"/>
                <a:cs typeface="Arial Unicode MS" pitchFamily="34" charset="-128"/>
              </a:rPr>
              <a:t> ale </a:t>
            </a:r>
            <a:r>
              <a:rPr lang="en-US" sz="4000" b="1" dirty="0" err="1" smtClean="0">
                <a:latin typeface="Arial Unicode MS" pitchFamily="34" charset="-128"/>
                <a:ea typeface="Arial Unicode MS" pitchFamily="34" charset="-128"/>
                <a:cs typeface="Arial Unicode MS" pitchFamily="34" charset="-128"/>
              </a:rPr>
              <a:t>Woule</a:t>
            </a:r>
            <a:r>
              <a:rPr lang="en-US" sz="4000" b="1" dirty="0" smtClean="0">
                <a:latin typeface="Arial Unicode MS" pitchFamily="34" charset="-128"/>
                <a:ea typeface="Arial Unicode MS" pitchFamily="34" charset="-128"/>
                <a:cs typeface="Arial Unicode MS" pitchFamily="34" charset="-128"/>
              </a:rPr>
              <a:t> ale</a:t>
            </a:r>
          </a:p>
          <a:p>
            <a:pPr algn="ctr">
              <a:buNone/>
            </a:pPr>
            <a:r>
              <a:rPr lang="en-US" sz="4000" b="1" dirty="0" smtClean="0">
                <a:latin typeface="Arial Unicode MS" pitchFamily="34" charset="-128"/>
                <a:ea typeface="Arial Unicode MS" pitchFamily="34" charset="-128"/>
                <a:cs typeface="Arial Unicode MS" pitchFamily="34" charset="-128"/>
              </a:rPr>
              <a:t>Tout dado </a:t>
            </a:r>
            <a:r>
              <a:rPr lang="en-US" sz="4000" b="1" dirty="0" err="1" smtClean="0">
                <a:latin typeface="Arial Unicode MS" pitchFamily="34" charset="-128"/>
                <a:ea typeface="Arial Unicode MS" pitchFamily="34" charset="-128"/>
                <a:cs typeface="Arial Unicode MS" pitchFamily="34" charset="-128"/>
              </a:rPr>
              <a:t>peche</a:t>
            </a:r>
            <a:r>
              <a:rPr lang="en-US" sz="4000" b="1" dirty="0" smtClean="0">
                <a:latin typeface="Arial Unicode MS" pitchFamily="34" charset="-128"/>
                <a:ea typeface="Arial Unicode MS" pitchFamily="34" charset="-128"/>
                <a:cs typeface="Arial Unicode MS" pitchFamily="34" charset="-128"/>
              </a:rPr>
              <a:t> </a:t>
            </a:r>
            <a:r>
              <a:rPr lang="en-US" sz="4000" b="1" dirty="0" err="1" smtClean="0">
                <a:latin typeface="Arial Unicode MS" pitchFamily="34" charset="-128"/>
                <a:ea typeface="Arial Unicode MS" pitchFamily="34" charset="-128"/>
                <a:cs typeface="Arial Unicode MS" pitchFamily="34" charset="-128"/>
              </a:rPr>
              <a:t>mwen</a:t>
            </a:r>
            <a:r>
              <a:rPr lang="en-US" sz="4000" b="1" dirty="0" smtClean="0">
                <a:latin typeface="Arial Unicode MS" pitchFamily="34" charset="-128"/>
                <a:ea typeface="Arial Unicode MS" pitchFamily="34" charset="-128"/>
                <a:cs typeface="Arial Unicode MS" pitchFamily="34" charset="-128"/>
              </a:rPr>
              <a:t> </a:t>
            </a:r>
            <a:r>
              <a:rPr lang="en-US" sz="4000" b="1" dirty="0" err="1" smtClean="0">
                <a:latin typeface="Arial Unicode MS" pitchFamily="34" charset="-128"/>
                <a:ea typeface="Arial Unicode MS" pitchFamily="34" charset="-128"/>
                <a:cs typeface="Arial Unicode MS" pitchFamily="34" charset="-128"/>
              </a:rPr>
              <a:t>Woule</a:t>
            </a:r>
            <a:r>
              <a:rPr lang="en-US" sz="4000" b="1" dirty="0" smtClean="0">
                <a:latin typeface="Arial Unicode MS" pitchFamily="34" charset="-128"/>
                <a:ea typeface="Arial Unicode MS" pitchFamily="34" charset="-128"/>
                <a:cs typeface="Arial Unicode MS" pitchFamily="34" charset="-128"/>
              </a:rPr>
              <a:t> ale</a:t>
            </a:r>
          </a:p>
          <a:p>
            <a:pPr algn="ctr">
              <a:buNone/>
            </a:pPr>
            <a:r>
              <a:rPr lang="fr-FR" sz="4000" b="1" dirty="0" err="1" smtClean="0">
                <a:latin typeface="Arial Unicode MS" pitchFamily="34" charset="-128"/>
                <a:ea typeface="Arial Unicode MS" pitchFamily="34" charset="-128"/>
                <a:cs typeface="Arial Unicode MS" pitchFamily="34" charset="-128"/>
              </a:rPr>
              <a:t>Le’n</a:t>
            </a:r>
            <a:r>
              <a:rPr lang="fr-FR" sz="4000" b="1" dirty="0" smtClean="0">
                <a:latin typeface="Arial Unicode MS" pitchFamily="34" charset="-128"/>
                <a:ea typeface="Arial Unicode MS" pitchFamily="34" charset="-128"/>
                <a:cs typeface="Arial Unicode MS" pitchFamily="34" charset="-128"/>
              </a:rPr>
              <a:t> te </a:t>
            </a:r>
            <a:r>
              <a:rPr lang="fr-FR" sz="4000" b="1" dirty="0" err="1" smtClean="0">
                <a:latin typeface="Arial Unicode MS" pitchFamily="34" charset="-128"/>
                <a:ea typeface="Arial Unicode MS" pitchFamily="34" charset="-128"/>
                <a:cs typeface="Arial Unicode MS" pitchFamily="34" charset="-128"/>
              </a:rPr>
              <a:t>vi’n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jwenn</a:t>
            </a:r>
            <a:r>
              <a:rPr lang="fr-FR" sz="4000" b="1" dirty="0" smtClean="0">
                <a:latin typeface="Arial Unicode MS" pitchFamily="34" charset="-128"/>
                <a:ea typeface="Arial Unicode MS" pitchFamily="34" charset="-128"/>
                <a:cs typeface="Arial Unicode MS" pitchFamily="34" charset="-128"/>
              </a:rPr>
              <a:t> </a:t>
            </a:r>
            <a:r>
              <a:rPr lang="fr-FR" sz="4000" b="1" dirty="0" err="1" smtClean="0">
                <a:latin typeface="Arial Unicode MS" pitchFamily="34" charset="-128"/>
                <a:ea typeface="Arial Unicode MS" pitchFamily="34" charset="-128"/>
                <a:cs typeface="Arial Unicode MS" pitchFamily="34" charset="-128"/>
              </a:rPr>
              <a:t>Jezu</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 </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D069A"/>
                </a:solidFill>
                <a:latin typeface="Arial Unicode MS" pitchFamily="34" charset="-128"/>
                <a:ea typeface="Arial Unicode MS" pitchFamily="34" charset="-128"/>
                <a:cs typeface="Arial Unicode MS" pitchFamily="34" charset="-128"/>
              </a:rPr>
              <a:t>Tankou</a:t>
            </a:r>
            <a:r>
              <a:rPr lang="fr-FR" sz="4000" b="1" dirty="0" smtClean="0">
                <a:solidFill>
                  <a:srgbClr val="0D069A"/>
                </a:solidFill>
                <a:latin typeface="Arial Unicode MS" pitchFamily="34" charset="-128"/>
                <a:ea typeface="Arial Unicode MS" pitchFamily="34" charset="-128"/>
                <a:cs typeface="Arial Unicode MS" pitchFamily="34" charset="-128"/>
              </a:rPr>
              <a:t> </a:t>
            </a:r>
            <a:r>
              <a:rPr lang="fr-FR" sz="4000" b="1" dirty="0" err="1" smtClean="0">
                <a:solidFill>
                  <a:srgbClr val="0D069A"/>
                </a:solidFill>
                <a:latin typeface="Arial Unicode MS" pitchFamily="34" charset="-128"/>
                <a:ea typeface="Arial Unicode MS" pitchFamily="34" charset="-128"/>
                <a:cs typeface="Arial Unicode MS" pitchFamily="34" charset="-128"/>
              </a:rPr>
              <a:t>yon</a:t>
            </a:r>
            <a:r>
              <a:rPr lang="fr-FR" sz="4000" b="1" dirty="0" smtClean="0">
                <a:solidFill>
                  <a:srgbClr val="0D069A"/>
                </a:solidFill>
                <a:latin typeface="Arial Unicode MS" pitchFamily="34" charset="-128"/>
                <a:ea typeface="Arial Unicode MS" pitchFamily="34" charset="-128"/>
                <a:cs typeface="Arial Unicode MS" pitchFamily="34" charset="-128"/>
              </a:rPr>
              <a:t> </a:t>
            </a:r>
            <a:r>
              <a:rPr lang="fr-FR" sz="4000" b="1" dirty="0" err="1" smtClean="0">
                <a:solidFill>
                  <a:srgbClr val="0D069A"/>
                </a:solidFill>
                <a:latin typeface="Arial Unicode MS" pitchFamily="34" charset="-128"/>
                <a:ea typeface="Arial Unicode MS" pitchFamily="34" charset="-128"/>
                <a:cs typeface="Arial Unicode MS" pitchFamily="34" charset="-128"/>
              </a:rPr>
              <a:t>rivye</a:t>
            </a:r>
            <a:r>
              <a:rPr lang="fr-FR" sz="4000" b="1" dirty="0" smtClean="0">
                <a:solidFill>
                  <a:srgbClr val="0D069A"/>
                </a:solidFill>
                <a:latin typeface="Arial Unicode MS" pitchFamily="34" charset="-128"/>
                <a:ea typeface="Arial Unicode MS" pitchFamily="34" charset="-128"/>
                <a:cs typeface="Arial Unicode MS" pitchFamily="34" charset="-128"/>
              </a:rPr>
              <a:t> la </a:t>
            </a:r>
            <a:r>
              <a:rPr lang="fr-FR" sz="4000" b="1" dirty="0" err="1" smtClean="0">
                <a:solidFill>
                  <a:srgbClr val="0D069A"/>
                </a:solidFill>
                <a:latin typeface="Arial Unicode MS" pitchFamily="34" charset="-128"/>
                <a:ea typeface="Arial Unicode MS" pitchFamily="34" charset="-128"/>
                <a:cs typeface="Arial Unicode MS" pitchFamily="34" charset="-128"/>
              </a:rPr>
              <a:t>pe</a:t>
            </a:r>
            <a:r>
              <a:rPr lang="fr-FR" sz="4000" b="1" dirty="0" smtClean="0">
                <a:solidFill>
                  <a:srgbClr val="0D069A"/>
                </a:solidFill>
                <a:latin typeface="Arial Unicode MS" pitchFamily="34" charset="-128"/>
                <a:ea typeface="Arial Unicode MS" pitchFamily="34" charset="-128"/>
                <a:cs typeface="Arial Unicode MS" pitchFamily="34" charset="-128"/>
              </a:rPr>
              <a:t> te </a:t>
            </a:r>
            <a:r>
              <a:rPr lang="fr-FR" sz="4000" b="1" dirty="0" err="1" smtClean="0">
                <a:solidFill>
                  <a:srgbClr val="0D069A"/>
                </a:solidFill>
                <a:latin typeface="Arial Unicode MS" pitchFamily="34" charset="-128"/>
                <a:ea typeface="Arial Unicode MS" pitchFamily="34" charset="-128"/>
                <a:cs typeface="Arial Unicode MS" pitchFamily="34" charset="-128"/>
              </a:rPr>
              <a:t>desann</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Antre nan </a:t>
            </a:r>
            <a:r>
              <a:rPr lang="fr-FR" sz="4000" b="1" dirty="0" err="1" smtClean="0">
                <a:solidFill>
                  <a:srgbClr val="0D069A"/>
                </a:solidFill>
                <a:latin typeface="Arial Unicode MS" pitchFamily="34" charset="-128"/>
                <a:ea typeface="Arial Unicode MS" pitchFamily="34" charset="-128"/>
                <a:cs typeface="Arial Unicode MS" pitchFamily="34" charset="-128"/>
              </a:rPr>
              <a:t>ke’m</a:t>
            </a:r>
            <a:r>
              <a:rPr lang="fr-FR" sz="4000" b="1" dirty="0" smtClean="0">
                <a:solidFill>
                  <a:srgbClr val="0D069A"/>
                </a:solidFill>
                <a:latin typeface="Arial Unicode MS" pitchFamily="34" charset="-128"/>
                <a:ea typeface="Arial Unicode MS" pitchFamily="34" charset="-128"/>
                <a:cs typeface="Arial Unicode MS" pitchFamily="34" charset="-128"/>
              </a:rPr>
              <a:t>, antre nan </a:t>
            </a:r>
            <a:r>
              <a:rPr lang="fr-FR" sz="4000" b="1" dirty="0" err="1" smtClean="0">
                <a:solidFill>
                  <a:srgbClr val="0D069A"/>
                </a:solidFill>
                <a:latin typeface="Arial Unicode MS" pitchFamily="34" charset="-128"/>
                <a:ea typeface="Arial Unicode MS" pitchFamily="34" charset="-128"/>
                <a:cs typeface="Arial Unicode MS" pitchFamily="34" charset="-128"/>
              </a:rPr>
              <a:t>ke’m</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D069A"/>
                </a:solidFill>
                <a:latin typeface="Arial Unicode MS" pitchFamily="34" charset="-128"/>
                <a:ea typeface="Arial Unicode MS" pitchFamily="34" charset="-128"/>
                <a:cs typeface="Arial Unicode MS" pitchFamily="34" charset="-128"/>
              </a:rPr>
              <a:t>Kou</a:t>
            </a:r>
            <a:r>
              <a:rPr lang="fr-FR" sz="4000" b="1" dirty="0" smtClean="0">
                <a:solidFill>
                  <a:srgbClr val="0D069A"/>
                </a:solidFill>
                <a:latin typeface="Arial Unicode MS" pitchFamily="34" charset="-128"/>
                <a:ea typeface="Arial Unicode MS" pitchFamily="34" charset="-128"/>
                <a:cs typeface="Arial Unicode MS" pitchFamily="34" charset="-128"/>
              </a:rPr>
              <a:t> </a:t>
            </a:r>
            <a:r>
              <a:rPr lang="fr-FR" sz="4000" b="1" dirty="0" err="1" smtClean="0">
                <a:solidFill>
                  <a:srgbClr val="0D069A"/>
                </a:solidFill>
                <a:latin typeface="Arial Unicode MS" pitchFamily="34" charset="-128"/>
                <a:ea typeface="Arial Unicode MS" pitchFamily="34" charset="-128"/>
                <a:cs typeface="Arial Unicode MS" pitchFamily="34" charset="-128"/>
              </a:rPr>
              <a:t>yon</a:t>
            </a:r>
            <a:r>
              <a:rPr lang="fr-FR" sz="4000" b="1" dirty="0" smtClean="0">
                <a:solidFill>
                  <a:srgbClr val="0D069A"/>
                </a:solidFill>
                <a:latin typeface="Arial Unicode MS" pitchFamily="34" charset="-128"/>
                <a:ea typeface="Arial Unicode MS" pitchFamily="34" charset="-128"/>
                <a:cs typeface="Arial Unicode MS" pitchFamily="34" charset="-128"/>
              </a:rPr>
              <a:t> </a:t>
            </a:r>
            <a:r>
              <a:rPr lang="fr-FR" sz="4000" b="1" dirty="0" err="1" smtClean="0">
                <a:solidFill>
                  <a:srgbClr val="0D069A"/>
                </a:solidFill>
                <a:latin typeface="Arial Unicode MS" pitchFamily="34" charset="-128"/>
                <a:ea typeface="Arial Unicode MS" pitchFamily="34" charset="-128"/>
                <a:cs typeface="Arial Unicode MS" pitchFamily="34" charset="-128"/>
              </a:rPr>
              <a:t>ous</a:t>
            </a:r>
            <a:r>
              <a:rPr lang="fr-FR" sz="4000" b="1" dirty="0" smtClean="0">
                <a:solidFill>
                  <a:srgbClr val="0D069A"/>
                </a:solidFill>
                <a:latin typeface="Arial Unicode MS" pitchFamily="34" charset="-128"/>
                <a:ea typeface="Arial Unicode MS" pitchFamily="34" charset="-128"/>
                <a:cs typeface="Arial Unicode MS" pitchFamily="34" charset="-128"/>
              </a:rPr>
              <a:t> la </a:t>
            </a:r>
            <a:r>
              <a:rPr lang="fr-FR" sz="4000" b="1" dirty="0" err="1" smtClean="0">
                <a:solidFill>
                  <a:srgbClr val="0D069A"/>
                </a:solidFill>
                <a:latin typeface="Arial Unicode MS" pitchFamily="34" charset="-128"/>
                <a:ea typeface="Arial Unicode MS" pitchFamily="34" charset="-128"/>
                <a:cs typeface="Arial Unicode MS" pitchFamily="34" charset="-128"/>
              </a:rPr>
              <a:t>jwa</a:t>
            </a:r>
            <a:r>
              <a:rPr lang="fr-FR" sz="4000" b="1" dirty="0" smtClean="0">
                <a:solidFill>
                  <a:srgbClr val="0D069A"/>
                </a:solidFill>
                <a:latin typeface="Arial Unicode MS" pitchFamily="34" charset="-128"/>
                <a:ea typeface="Arial Unicode MS" pitchFamily="34" charset="-128"/>
                <a:cs typeface="Arial Unicode MS" pitchFamily="34" charset="-128"/>
              </a:rPr>
              <a:t> te </a:t>
            </a:r>
            <a:r>
              <a:rPr lang="fr-FR" sz="4000" b="1" dirty="0" err="1" smtClean="0">
                <a:solidFill>
                  <a:srgbClr val="0D069A"/>
                </a:solidFill>
                <a:latin typeface="Arial Unicode MS" pitchFamily="34" charset="-128"/>
                <a:ea typeface="Arial Unicode MS" pitchFamily="34" charset="-128"/>
                <a:cs typeface="Arial Unicode MS" pitchFamily="34" charset="-128"/>
              </a:rPr>
              <a:t>jayi</a:t>
            </a:r>
            <a:r>
              <a:rPr lang="fr-FR" sz="4000" b="1" dirty="0" smtClean="0">
                <a:solidFill>
                  <a:srgbClr val="0D069A"/>
                </a:solidFill>
                <a:latin typeface="Arial Unicode MS" pitchFamily="34" charset="-128"/>
                <a:ea typeface="Arial Unicode MS" pitchFamily="34" charset="-128"/>
                <a:cs typeface="Arial Unicode MS" pitchFamily="34" charset="-128"/>
              </a:rPr>
              <a:t> nan </a:t>
            </a:r>
            <a:r>
              <a:rPr lang="fr-FR" sz="4000" b="1" dirty="0" err="1" smtClean="0">
                <a:solidFill>
                  <a:srgbClr val="0D069A"/>
                </a:solidFill>
                <a:latin typeface="Arial Unicode MS" pitchFamily="34" charset="-128"/>
                <a:ea typeface="Arial Unicode MS" pitchFamily="34" charset="-128"/>
                <a:cs typeface="Arial Unicode MS" pitchFamily="34" charset="-128"/>
              </a:rPr>
              <a:t>ke’m</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0D069A"/>
                </a:solidFill>
                <a:latin typeface="Arial Unicode MS" pitchFamily="34" charset="-128"/>
                <a:ea typeface="Arial Unicode MS" pitchFamily="34" charset="-128"/>
                <a:cs typeface="Arial Unicode MS" pitchFamily="34" charset="-128"/>
              </a:rPr>
              <a:t>Le’m</a:t>
            </a:r>
            <a:r>
              <a:rPr lang="fr-FR" sz="4000" b="1" dirty="0" smtClean="0">
                <a:solidFill>
                  <a:srgbClr val="0D069A"/>
                </a:solidFill>
                <a:latin typeface="Arial Unicode MS" pitchFamily="34" charset="-128"/>
                <a:ea typeface="Arial Unicode MS" pitchFamily="34" charset="-128"/>
                <a:cs typeface="Arial Unicode MS" pitchFamily="34" charset="-128"/>
              </a:rPr>
              <a:t> te </a:t>
            </a:r>
            <a:r>
              <a:rPr lang="fr-FR" sz="4000" b="1" dirty="0" err="1" smtClean="0">
                <a:solidFill>
                  <a:srgbClr val="0D069A"/>
                </a:solidFill>
                <a:latin typeface="Arial Unicode MS" pitchFamily="34" charset="-128"/>
                <a:ea typeface="Arial Unicode MS" pitchFamily="34" charset="-128"/>
                <a:cs typeface="Arial Unicode MS" pitchFamily="34" charset="-128"/>
              </a:rPr>
              <a:t>vi’n</a:t>
            </a:r>
            <a:r>
              <a:rPr lang="fr-FR" sz="4000" b="1" dirty="0" smtClean="0">
                <a:solidFill>
                  <a:srgbClr val="0D069A"/>
                </a:solidFill>
                <a:latin typeface="Arial Unicode MS" pitchFamily="34" charset="-128"/>
                <a:ea typeface="Arial Unicode MS" pitchFamily="34" charset="-128"/>
                <a:cs typeface="Arial Unicode MS" pitchFamily="34" charset="-128"/>
              </a:rPr>
              <a:t> </a:t>
            </a:r>
            <a:r>
              <a:rPr lang="fr-FR" sz="4000" b="1" dirty="0" err="1" smtClean="0">
                <a:solidFill>
                  <a:srgbClr val="0D069A"/>
                </a:solidFill>
                <a:latin typeface="Arial Unicode MS" pitchFamily="34" charset="-128"/>
                <a:ea typeface="Arial Unicode MS" pitchFamily="34" charset="-128"/>
                <a:cs typeface="Arial Unicode MS" pitchFamily="34" charset="-128"/>
              </a:rPr>
              <a:t>jwenn</a:t>
            </a:r>
            <a:r>
              <a:rPr lang="fr-FR" sz="4000" b="1" dirty="0" smtClean="0">
                <a:solidFill>
                  <a:srgbClr val="0D069A"/>
                </a:solidFill>
                <a:latin typeface="Arial Unicode MS" pitchFamily="34" charset="-128"/>
                <a:ea typeface="Arial Unicode MS" pitchFamily="34" charset="-128"/>
                <a:cs typeface="Arial Unicode MS" pitchFamily="34" charset="-128"/>
              </a:rPr>
              <a:t> </a:t>
            </a:r>
            <a:r>
              <a:rPr lang="fr-FR" sz="4000" b="1" dirty="0" err="1" smtClean="0">
                <a:solidFill>
                  <a:srgbClr val="0D069A"/>
                </a:solidFill>
                <a:latin typeface="Arial Unicode MS" pitchFamily="34" charset="-128"/>
                <a:ea typeface="Arial Unicode MS" pitchFamily="34" charset="-128"/>
                <a:cs typeface="Arial Unicode MS" pitchFamily="34" charset="-128"/>
              </a:rPr>
              <a:t>Jezu</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buNone/>
            </a:pPr>
            <a:endParaRPr lang="en-US" sz="40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a:bodyPr>
          <a:lstStyle/>
          <a:p>
            <a:pPr algn="ctr">
              <a:buNone/>
              <a:tabLst>
                <a:tab pos="0" algn="l"/>
              </a:tabLst>
            </a:pPr>
            <a:r>
              <a:rPr lang="en-US" sz="4000" dirty="0" smtClean="0">
                <a:latin typeface="Arial Unicode MS" pitchFamily="34" charset="-128"/>
                <a:ea typeface="Arial Unicode MS" pitchFamily="34" charset="-128"/>
                <a:cs typeface="Arial Unicode MS" pitchFamily="34" charset="-128"/>
              </a:rPr>
              <a:t>1</a:t>
            </a:r>
            <a:r>
              <a:rPr lang="en-US" sz="4000" dirty="0" smtClean="0">
                <a:latin typeface="Arial Unicode MS" pitchFamily="34" charset="-128"/>
                <a:ea typeface="Arial Unicode MS" pitchFamily="34" charset="-128"/>
                <a:cs typeface="Arial Unicode MS" pitchFamily="34" charset="-128"/>
              </a:rPr>
              <a:t/>
            </a:r>
            <a:br>
              <a:rPr lang="en-US" sz="4000"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All of my burdens went rolling away</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Rolling away, rolling away</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All of my burdens went rolling away</a:t>
            </a:r>
            <a:br>
              <a:rPr lang="en-US" sz="4000" b="1" dirty="0" smtClean="0">
                <a:latin typeface="Arial Unicode MS" pitchFamily="34" charset="-128"/>
                <a:ea typeface="Arial Unicode MS" pitchFamily="34" charset="-128"/>
                <a:cs typeface="Arial Unicode MS" pitchFamily="34" charset="-128"/>
              </a:rPr>
            </a:br>
            <a:r>
              <a:rPr lang="en-US" sz="4000" b="1" dirty="0" smtClean="0">
                <a:latin typeface="Arial Unicode MS" pitchFamily="34" charset="-128"/>
                <a:ea typeface="Arial Unicode MS" pitchFamily="34" charset="-128"/>
                <a:cs typeface="Arial Unicode MS" pitchFamily="34" charset="-128"/>
              </a:rPr>
              <a:t>Down at the </a:t>
            </a:r>
            <a:r>
              <a:rPr lang="en-US" sz="4000" b="1" dirty="0" err="1" smtClean="0">
                <a:latin typeface="Arial Unicode MS" pitchFamily="34" charset="-128"/>
                <a:ea typeface="Arial Unicode MS" pitchFamily="34" charset="-128"/>
                <a:cs typeface="Arial Unicode MS" pitchFamily="34" charset="-128"/>
              </a:rPr>
              <a:t>Saviour’s</a:t>
            </a:r>
            <a:r>
              <a:rPr lang="en-US" sz="4000" b="1" dirty="0" smtClean="0">
                <a:latin typeface="Arial Unicode MS" pitchFamily="34" charset="-128"/>
                <a:ea typeface="Arial Unicode MS" pitchFamily="34" charset="-128"/>
                <a:cs typeface="Arial Unicode MS" pitchFamily="34" charset="-128"/>
              </a:rPr>
              <a:t> Cross</a:t>
            </a:r>
          </a:p>
          <a:p>
            <a:pPr algn="ctr">
              <a:buNone/>
              <a:tabLst>
                <a:tab pos="0" algn="l"/>
              </a:tabLst>
            </a:pPr>
            <a:r>
              <a:rPr lang="en-US" sz="4000" b="1" dirty="0" smtClean="0">
                <a:solidFill>
                  <a:srgbClr val="0D069A"/>
                </a:solidFill>
                <a:latin typeface="Arial Unicode MS" pitchFamily="34" charset="-128"/>
                <a:ea typeface="Arial Unicode MS" pitchFamily="34" charset="-128"/>
                <a:cs typeface="Arial Unicode MS" pitchFamily="34" charset="-128"/>
              </a:rPr>
              <a:t>2</a:t>
            </a:r>
            <a:r>
              <a:rPr lang="en-US" sz="4000" b="1" dirty="0" smtClean="0">
                <a:solidFill>
                  <a:srgbClr val="0D069A"/>
                </a:solidFill>
                <a:latin typeface="Arial Unicode MS" pitchFamily="34" charset="-128"/>
                <a:ea typeface="Arial Unicode MS" pitchFamily="34" charset="-128"/>
                <a:cs typeface="Arial Unicode MS" pitchFamily="34" charset="-128"/>
              </a:rPr>
              <a:t/>
            </a:r>
            <a:br>
              <a:rPr lang="en-US" sz="4000" b="1" dirty="0" smtClean="0">
                <a:solidFill>
                  <a:srgbClr val="0D069A"/>
                </a:solidFill>
                <a:latin typeface="Arial Unicode MS" pitchFamily="34" charset="-128"/>
                <a:ea typeface="Arial Unicode MS" pitchFamily="34" charset="-128"/>
                <a:cs typeface="Arial Unicode MS" pitchFamily="34" charset="-128"/>
              </a:rPr>
            </a:br>
            <a:r>
              <a:rPr lang="en-US" sz="4000" b="1" dirty="0" smtClean="0">
                <a:solidFill>
                  <a:srgbClr val="0D069A"/>
                </a:solidFill>
                <a:latin typeface="Arial Unicode MS" pitchFamily="34" charset="-128"/>
                <a:ea typeface="Arial Unicode MS" pitchFamily="34" charset="-128"/>
                <a:cs typeface="Arial Unicode MS" pitchFamily="34" charset="-128"/>
              </a:rPr>
              <a:t>Peace like a river came into my heart</a:t>
            </a:r>
            <a:br>
              <a:rPr lang="en-US" sz="4000" b="1" dirty="0" smtClean="0">
                <a:solidFill>
                  <a:srgbClr val="0D069A"/>
                </a:solidFill>
                <a:latin typeface="Arial Unicode MS" pitchFamily="34" charset="-128"/>
                <a:ea typeface="Arial Unicode MS" pitchFamily="34" charset="-128"/>
                <a:cs typeface="Arial Unicode MS" pitchFamily="34" charset="-128"/>
              </a:rPr>
            </a:br>
            <a:r>
              <a:rPr lang="en-US" sz="4000" b="1" dirty="0" smtClean="0">
                <a:solidFill>
                  <a:srgbClr val="0D069A"/>
                </a:solidFill>
                <a:latin typeface="Arial Unicode MS" pitchFamily="34" charset="-128"/>
                <a:ea typeface="Arial Unicode MS" pitchFamily="34" charset="-128"/>
                <a:cs typeface="Arial Unicode MS" pitchFamily="34" charset="-128"/>
              </a:rPr>
              <a:t>Into </a:t>
            </a:r>
            <a:r>
              <a:rPr lang="en-US" sz="4000" b="1" dirty="0" smtClean="0">
                <a:solidFill>
                  <a:srgbClr val="0D069A"/>
                </a:solidFill>
                <a:latin typeface="Arial Unicode MS" pitchFamily="34" charset="-128"/>
                <a:ea typeface="Arial Unicode MS" pitchFamily="34" charset="-128"/>
                <a:cs typeface="Arial Unicode MS" pitchFamily="34" charset="-128"/>
              </a:rPr>
              <a:t>my heart, into my heart</a:t>
            </a:r>
            <a:br>
              <a:rPr lang="en-US" sz="4000" b="1" dirty="0" smtClean="0">
                <a:solidFill>
                  <a:srgbClr val="0D069A"/>
                </a:solidFill>
                <a:latin typeface="Arial Unicode MS" pitchFamily="34" charset="-128"/>
                <a:ea typeface="Arial Unicode MS" pitchFamily="34" charset="-128"/>
                <a:cs typeface="Arial Unicode MS" pitchFamily="34" charset="-128"/>
              </a:rPr>
            </a:br>
            <a:r>
              <a:rPr lang="en-US" sz="4000" b="1" dirty="0" smtClean="0">
                <a:solidFill>
                  <a:srgbClr val="0D069A"/>
                </a:solidFill>
                <a:latin typeface="Arial Unicode MS" pitchFamily="34" charset="-128"/>
                <a:ea typeface="Arial Unicode MS" pitchFamily="34" charset="-128"/>
                <a:cs typeface="Arial Unicode MS" pitchFamily="34" charset="-128"/>
              </a:rPr>
              <a:t>Peace like a river came into my heart</a:t>
            </a:r>
            <a:br>
              <a:rPr lang="en-US" sz="4000" b="1" dirty="0" smtClean="0">
                <a:solidFill>
                  <a:srgbClr val="0D069A"/>
                </a:solidFill>
                <a:latin typeface="Arial Unicode MS" pitchFamily="34" charset="-128"/>
                <a:ea typeface="Arial Unicode MS" pitchFamily="34" charset="-128"/>
                <a:cs typeface="Arial Unicode MS" pitchFamily="34" charset="-128"/>
              </a:rPr>
            </a:br>
            <a:r>
              <a:rPr lang="en-US" sz="4000" b="1" dirty="0" smtClean="0">
                <a:solidFill>
                  <a:srgbClr val="0D069A"/>
                </a:solidFill>
                <a:latin typeface="Arial Unicode MS" pitchFamily="34" charset="-128"/>
                <a:ea typeface="Arial Unicode MS" pitchFamily="34" charset="-128"/>
                <a:cs typeface="Arial Unicode MS" pitchFamily="34" charset="-128"/>
              </a:rPr>
              <a:t>Down at the </a:t>
            </a:r>
            <a:r>
              <a:rPr lang="en-US" sz="4000" b="1" dirty="0" err="1" smtClean="0">
                <a:solidFill>
                  <a:srgbClr val="0D069A"/>
                </a:solidFill>
                <a:latin typeface="Arial Unicode MS" pitchFamily="34" charset="-128"/>
                <a:ea typeface="Arial Unicode MS" pitchFamily="34" charset="-128"/>
                <a:cs typeface="Arial Unicode MS" pitchFamily="34" charset="-128"/>
              </a:rPr>
              <a:t>Saviour’s</a:t>
            </a:r>
            <a:r>
              <a:rPr lang="en-US" sz="4000" b="1" dirty="0" smtClean="0">
                <a:solidFill>
                  <a:srgbClr val="0D069A"/>
                </a:solidFill>
                <a:latin typeface="Arial Unicode MS" pitchFamily="34" charset="-128"/>
                <a:ea typeface="Arial Unicode MS" pitchFamily="34" charset="-128"/>
                <a:cs typeface="Arial Unicode MS" pitchFamily="34" charset="-128"/>
              </a:rPr>
              <a:t> Cross</a:t>
            </a:r>
          </a:p>
          <a:p>
            <a:endParaRPr lang="en-US" sz="4000" dirty="0" smtClean="0"/>
          </a:p>
          <a:p>
            <a:pPr algn="ctr">
              <a:buNone/>
            </a:pPr>
            <a:endParaRPr lang="en-US" sz="4000" dirty="0" smtClean="0">
              <a:solidFill>
                <a:srgbClr val="0000CC"/>
              </a:solidFill>
              <a:latin typeface="Arial Rounded MT Bold" pitchFamily="34" charset="0"/>
            </a:endParaRPr>
          </a:p>
          <a:p>
            <a:pPr algn="ctr">
              <a:buNone/>
            </a:pP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a:bodyPr>
          <a:lstStyle/>
          <a:p>
            <a:pPr algn="ctr">
              <a:buNone/>
              <a:tabLst>
                <a:tab pos="0" algn="l"/>
              </a:tabLst>
            </a:pPr>
            <a:r>
              <a:rPr lang="en-US" sz="4000" dirty="0" smtClean="0"/>
              <a:t>3</a:t>
            </a:r>
            <a:r>
              <a:rPr lang="en-US" sz="4000" dirty="0" smtClean="0"/>
              <a:t/>
            </a:r>
            <a:br>
              <a:rPr lang="en-US" sz="4000" dirty="0" smtClean="0"/>
            </a:br>
            <a:r>
              <a:rPr lang="en-US" sz="4400" b="1" dirty="0" smtClean="0">
                <a:latin typeface="Arial Unicode MS" pitchFamily="34" charset="-128"/>
                <a:ea typeface="Arial Unicode MS" pitchFamily="34" charset="-128"/>
                <a:cs typeface="Arial Unicode MS" pitchFamily="34" charset="-128"/>
              </a:rPr>
              <a:t>Joy like a fountain </a:t>
            </a:r>
            <a:endParaRPr lang="en-US" sz="4400" b="1" dirty="0" smtClean="0">
              <a:latin typeface="Arial Unicode MS" pitchFamily="34" charset="-128"/>
              <a:ea typeface="Arial Unicode MS" pitchFamily="34" charset="-128"/>
              <a:cs typeface="Arial Unicode MS" pitchFamily="34" charset="-128"/>
            </a:endParaRPr>
          </a:p>
          <a:p>
            <a:pPr algn="ctr">
              <a:buNone/>
              <a:tabLst>
                <a:tab pos="0" algn="l"/>
              </a:tabLst>
            </a:pPr>
            <a:r>
              <a:rPr lang="en-US" sz="4400" b="1" dirty="0" smtClean="0">
                <a:latin typeface="Arial Unicode MS" pitchFamily="34" charset="-128"/>
                <a:ea typeface="Arial Unicode MS" pitchFamily="34" charset="-128"/>
                <a:cs typeface="Arial Unicode MS" pitchFamily="34" charset="-128"/>
              </a:rPr>
              <a:t>sprang </a:t>
            </a:r>
            <a:r>
              <a:rPr lang="en-US" sz="4400" b="1" dirty="0" smtClean="0">
                <a:latin typeface="Arial Unicode MS" pitchFamily="34" charset="-128"/>
                <a:ea typeface="Arial Unicode MS" pitchFamily="34" charset="-128"/>
                <a:cs typeface="Arial Unicode MS" pitchFamily="34" charset="-128"/>
              </a:rPr>
              <a:t>up in my heart</a:t>
            </a:r>
            <a:br>
              <a:rPr lang="en-US" sz="4400" b="1" dirty="0" smtClean="0">
                <a:latin typeface="Arial Unicode MS" pitchFamily="34" charset="-128"/>
                <a:ea typeface="Arial Unicode MS" pitchFamily="34" charset="-128"/>
                <a:cs typeface="Arial Unicode MS" pitchFamily="34" charset="-128"/>
              </a:rPr>
            </a:br>
            <a:r>
              <a:rPr lang="en-US" sz="4400" b="1" dirty="0" smtClean="0">
                <a:latin typeface="Arial Unicode MS" pitchFamily="34" charset="-128"/>
                <a:ea typeface="Arial Unicode MS" pitchFamily="34" charset="-128"/>
                <a:cs typeface="Arial Unicode MS" pitchFamily="34" charset="-128"/>
              </a:rPr>
              <a:t>Up in my heart, up in my heart</a:t>
            </a:r>
            <a:br>
              <a:rPr lang="en-US" sz="4400" b="1" dirty="0" smtClean="0">
                <a:latin typeface="Arial Unicode MS" pitchFamily="34" charset="-128"/>
                <a:ea typeface="Arial Unicode MS" pitchFamily="34" charset="-128"/>
                <a:cs typeface="Arial Unicode MS" pitchFamily="34" charset="-128"/>
              </a:rPr>
            </a:br>
            <a:r>
              <a:rPr lang="en-US" sz="4400" b="1" dirty="0" smtClean="0">
                <a:solidFill>
                  <a:srgbClr val="0D069A"/>
                </a:solidFill>
                <a:latin typeface="Arial Unicode MS" pitchFamily="34" charset="-128"/>
                <a:ea typeface="Arial Unicode MS" pitchFamily="34" charset="-128"/>
                <a:cs typeface="Arial Unicode MS" pitchFamily="34" charset="-128"/>
              </a:rPr>
              <a:t>Joy like a fountain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algn="ctr">
              <a:buNone/>
              <a:tabLst>
                <a:tab pos="0" algn="l"/>
              </a:tabLst>
            </a:pPr>
            <a:r>
              <a:rPr lang="en-US" sz="4400" b="1" dirty="0" smtClean="0">
                <a:solidFill>
                  <a:srgbClr val="0D069A"/>
                </a:solidFill>
                <a:latin typeface="Arial Unicode MS" pitchFamily="34" charset="-128"/>
                <a:ea typeface="Arial Unicode MS" pitchFamily="34" charset="-128"/>
                <a:cs typeface="Arial Unicode MS" pitchFamily="34" charset="-128"/>
              </a:rPr>
              <a:t>sprang </a:t>
            </a:r>
            <a:r>
              <a:rPr lang="en-US" sz="4400" b="1" dirty="0" smtClean="0">
                <a:solidFill>
                  <a:srgbClr val="0D069A"/>
                </a:solidFill>
                <a:latin typeface="Arial Unicode MS" pitchFamily="34" charset="-128"/>
                <a:ea typeface="Arial Unicode MS" pitchFamily="34" charset="-128"/>
                <a:cs typeface="Arial Unicode MS" pitchFamily="34" charset="-128"/>
              </a:rPr>
              <a:t>up in my heart</a:t>
            </a:r>
            <a:br>
              <a:rPr lang="en-US" sz="4400" b="1" dirty="0" smtClean="0">
                <a:solidFill>
                  <a:srgbClr val="0D069A"/>
                </a:solidFill>
                <a:latin typeface="Arial Unicode MS" pitchFamily="34" charset="-128"/>
                <a:ea typeface="Arial Unicode MS" pitchFamily="34" charset="-128"/>
                <a:cs typeface="Arial Unicode MS" pitchFamily="34" charset="-128"/>
              </a:rPr>
            </a:br>
            <a:r>
              <a:rPr lang="en-US" sz="4400" b="1" dirty="0" smtClean="0">
                <a:solidFill>
                  <a:srgbClr val="0D069A"/>
                </a:solidFill>
                <a:latin typeface="Arial Unicode MS" pitchFamily="34" charset="-128"/>
                <a:ea typeface="Arial Unicode MS" pitchFamily="34" charset="-128"/>
                <a:cs typeface="Arial Unicode MS" pitchFamily="34" charset="-128"/>
              </a:rPr>
              <a:t>Down at the </a:t>
            </a:r>
            <a:r>
              <a:rPr lang="en-US" sz="4400" b="1" dirty="0" err="1" smtClean="0">
                <a:solidFill>
                  <a:srgbClr val="0D069A"/>
                </a:solidFill>
                <a:latin typeface="Arial Unicode MS" pitchFamily="34" charset="-128"/>
                <a:ea typeface="Arial Unicode MS" pitchFamily="34" charset="-128"/>
                <a:cs typeface="Arial Unicode MS" pitchFamily="34" charset="-128"/>
              </a:rPr>
              <a:t>Saviour’s</a:t>
            </a:r>
            <a:r>
              <a:rPr lang="en-US" sz="4400" b="1" dirty="0" smtClean="0">
                <a:solidFill>
                  <a:srgbClr val="0D069A"/>
                </a:solidFill>
                <a:latin typeface="Arial Unicode MS" pitchFamily="34" charset="-128"/>
                <a:ea typeface="Arial Unicode MS" pitchFamily="34" charset="-128"/>
                <a:cs typeface="Arial Unicode MS" pitchFamily="34" charset="-128"/>
              </a:rPr>
              <a:t> Cross</a:t>
            </a:r>
          </a:p>
          <a:p>
            <a:endParaRPr lang="en-US" sz="4000" dirty="0" smtClean="0"/>
          </a:p>
          <a:p>
            <a:pPr algn="ctr">
              <a:buNone/>
            </a:pPr>
            <a:endParaRPr lang="en-US" sz="4000" dirty="0" smtClean="0">
              <a:solidFill>
                <a:srgbClr val="0000CC"/>
              </a:solidFill>
              <a:latin typeface="Arial Rounded MT Bold" pitchFamily="34" charset="0"/>
            </a:endParaRPr>
          </a:p>
          <a:p>
            <a:pPr algn="ctr">
              <a:buNone/>
            </a:pP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00"/>
          </a:solidFill>
        </p:spPr>
        <p:txBody>
          <a:bodyPr>
            <a:normAutofit fontScale="85000" lnSpcReduction="20000"/>
          </a:bodyPr>
          <a:lstStyle/>
          <a:p>
            <a:pPr algn="ctr">
              <a:buNone/>
            </a:pPr>
            <a:r>
              <a:rPr lang="fr-FR" sz="4800" b="1" dirty="0" err="1" smtClean="0">
                <a:latin typeface="Arial Unicode MS" pitchFamily="34" charset="-128"/>
                <a:ea typeface="Arial Unicode MS" pitchFamily="34" charset="-128"/>
                <a:cs typeface="Arial Unicode MS" pitchFamily="34" charset="-128"/>
              </a:rPr>
              <a:t>Jezu</a:t>
            </a:r>
            <a:r>
              <a:rPr lang="fr-FR" sz="4800" b="1" dirty="0" smtClean="0">
                <a:latin typeface="Arial Unicode MS" pitchFamily="34" charset="-128"/>
                <a:ea typeface="Arial Unicode MS" pitchFamily="34" charset="-128"/>
                <a:cs typeface="Arial Unicode MS" pitchFamily="34" charset="-128"/>
              </a:rPr>
              <a:t> Ou </a:t>
            </a:r>
            <a:r>
              <a:rPr lang="fr-FR" sz="4800" b="1" dirty="0" err="1" smtClean="0">
                <a:latin typeface="Arial Unicode MS" pitchFamily="34" charset="-128"/>
                <a:ea typeface="Arial Unicode MS" pitchFamily="34" charset="-128"/>
                <a:cs typeface="Arial Unicode MS" pitchFamily="34" charset="-128"/>
              </a:rPr>
              <a:t>Merite</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Louwanj</a:t>
            </a:r>
            <a:r>
              <a:rPr lang="fr-FR" sz="4800" b="1" dirty="0" smtClean="0">
                <a:latin typeface="Arial Unicode MS" pitchFamily="34" charset="-128"/>
                <a:ea typeface="Arial Unicode MS" pitchFamily="34" charset="-128"/>
                <a:cs typeface="Arial Unicode MS" pitchFamily="34" charset="-128"/>
              </a:rPr>
              <a:t>, (BIS)</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Nan </a:t>
            </a:r>
            <a:r>
              <a:rPr lang="fr-FR" sz="4800" b="1" dirty="0" err="1" smtClean="0">
                <a:latin typeface="Arial Unicode MS" pitchFamily="34" charset="-128"/>
                <a:ea typeface="Arial Unicode MS" pitchFamily="34" charset="-128"/>
                <a:cs typeface="Arial Unicode MS" pitchFamily="34" charset="-128"/>
              </a:rPr>
              <a:t>vale</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yo</a:t>
            </a:r>
            <a:r>
              <a:rPr lang="fr-FR" sz="4800" b="1" dirty="0" smtClean="0">
                <a:latin typeface="Arial Unicode MS" pitchFamily="34" charset="-128"/>
                <a:ea typeface="Arial Unicode MS" pitchFamily="34" charset="-128"/>
                <a:cs typeface="Arial Unicode MS" pitchFamily="34" charset="-128"/>
              </a:rPr>
              <a:t>, Sou </a:t>
            </a:r>
            <a:r>
              <a:rPr lang="fr-FR" sz="4800" b="1" dirty="0" err="1" smtClean="0">
                <a:latin typeface="Arial Unicode MS" pitchFamily="34" charset="-128"/>
                <a:ea typeface="Arial Unicode MS" pitchFamily="34" charset="-128"/>
                <a:cs typeface="Arial Unicode MS" pitchFamily="34" charset="-128"/>
              </a:rPr>
              <a:t>montagn</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yo</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err="1" smtClean="0">
                <a:latin typeface="Arial Unicode MS" pitchFamily="34" charset="-128"/>
                <a:ea typeface="Arial Unicode MS" pitchFamily="34" charset="-128"/>
                <a:cs typeface="Arial Unicode MS" pitchFamily="34" charset="-128"/>
              </a:rPr>
              <a:t>Jezu</a:t>
            </a:r>
            <a:r>
              <a:rPr lang="fr-FR" sz="4800" b="1" dirty="0" smtClean="0">
                <a:latin typeface="Arial Unicode MS" pitchFamily="34" charset="-128"/>
                <a:ea typeface="Arial Unicode MS" pitchFamily="34" charset="-128"/>
                <a:cs typeface="Arial Unicode MS" pitchFamily="34" charset="-128"/>
              </a:rPr>
              <a:t> Ou </a:t>
            </a:r>
            <a:r>
              <a:rPr lang="fr-FR" sz="4800" b="1" dirty="0" err="1" smtClean="0">
                <a:latin typeface="Arial Unicode MS" pitchFamily="34" charset="-128"/>
                <a:ea typeface="Arial Unicode MS" pitchFamily="34" charset="-128"/>
                <a:cs typeface="Arial Unicode MS" pitchFamily="34" charset="-128"/>
              </a:rPr>
              <a:t>Merite</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Louwanj</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 </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Saint </a:t>
            </a:r>
            <a:r>
              <a:rPr lang="fr-FR" sz="4800" b="1" dirty="0" err="1" smtClean="0">
                <a:solidFill>
                  <a:srgbClr val="0D069A"/>
                </a:solidFill>
                <a:latin typeface="Arial Unicode MS" pitchFamily="34" charset="-128"/>
                <a:ea typeface="Arial Unicode MS" pitchFamily="34" charset="-128"/>
                <a:cs typeface="Arial Unicode MS" pitchFamily="34" charset="-128"/>
              </a:rPr>
              <a:t>Espri</a:t>
            </a:r>
            <a:r>
              <a:rPr lang="fr-FR" sz="4800" b="1" dirty="0" smtClean="0">
                <a:solidFill>
                  <a:srgbClr val="0D069A"/>
                </a:solidFill>
                <a:latin typeface="Arial Unicode MS" pitchFamily="34" charset="-128"/>
                <a:ea typeface="Arial Unicode MS" pitchFamily="34" charset="-128"/>
                <a:cs typeface="Arial Unicode MS" pitchFamily="34" charset="-128"/>
              </a:rPr>
              <a:t> Ou </a:t>
            </a:r>
            <a:r>
              <a:rPr lang="fr-FR" sz="4800" b="1" dirty="0" err="1" smtClean="0">
                <a:solidFill>
                  <a:srgbClr val="0D069A"/>
                </a:solidFill>
                <a:latin typeface="Arial Unicode MS" pitchFamily="34" charset="-128"/>
                <a:ea typeface="Arial Unicode MS" pitchFamily="34" charset="-128"/>
                <a:cs typeface="Arial Unicode MS" pitchFamily="34" charset="-128"/>
              </a:rPr>
              <a:t>Merite</a:t>
            </a:r>
            <a:r>
              <a:rPr lang="fr-FR" sz="4800" b="1" dirty="0" smtClean="0">
                <a:solidFill>
                  <a:srgbClr val="0D069A"/>
                </a:solidFill>
                <a:latin typeface="Arial Unicode MS" pitchFamily="34" charset="-128"/>
                <a:ea typeface="Arial Unicode MS" pitchFamily="34" charset="-128"/>
                <a:cs typeface="Arial Unicode MS" pitchFamily="34" charset="-128"/>
              </a:rPr>
              <a:t> </a:t>
            </a:r>
            <a:r>
              <a:rPr lang="fr-FR" sz="4800" b="1" dirty="0" err="1" smtClean="0">
                <a:solidFill>
                  <a:srgbClr val="0D069A"/>
                </a:solidFill>
                <a:latin typeface="Arial Unicode MS" pitchFamily="34" charset="-128"/>
                <a:ea typeface="Arial Unicode MS" pitchFamily="34" charset="-128"/>
                <a:cs typeface="Arial Unicode MS" pitchFamily="34" charset="-128"/>
              </a:rPr>
              <a:t>Louwanj</a:t>
            </a:r>
            <a:r>
              <a:rPr lang="fr-FR" sz="4800" b="1" dirty="0" smtClean="0">
                <a:solidFill>
                  <a:srgbClr val="0D069A"/>
                </a:solidFill>
                <a:latin typeface="Arial Unicode MS" pitchFamily="34" charset="-128"/>
                <a:ea typeface="Arial Unicode MS" pitchFamily="34" charset="-128"/>
                <a:cs typeface="Arial Unicode MS" pitchFamily="34" charset="-128"/>
              </a:rPr>
              <a:t>, (BIS)</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Nan </a:t>
            </a:r>
            <a:r>
              <a:rPr lang="fr-FR" sz="4800" b="1" dirty="0" err="1" smtClean="0">
                <a:solidFill>
                  <a:srgbClr val="0D069A"/>
                </a:solidFill>
                <a:latin typeface="Arial Unicode MS" pitchFamily="34" charset="-128"/>
                <a:ea typeface="Arial Unicode MS" pitchFamily="34" charset="-128"/>
                <a:cs typeface="Arial Unicode MS" pitchFamily="34" charset="-128"/>
              </a:rPr>
              <a:t>vale</a:t>
            </a:r>
            <a:r>
              <a:rPr lang="fr-FR" sz="4800" b="1" dirty="0" smtClean="0">
                <a:solidFill>
                  <a:srgbClr val="0D069A"/>
                </a:solidFill>
                <a:latin typeface="Arial Unicode MS" pitchFamily="34" charset="-128"/>
                <a:ea typeface="Arial Unicode MS" pitchFamily="34" charset="-128"/>
                <a:cs typeface="Arial Unicode MS" pitchFamily="34" charset="-128"/>
              </a:rPr>
              <a:t> </a:t>
            </a:r>
            <a:r>
              <a:rPr lang="fr-FR" sz="4800" b="1" dirty="0" err="1" smtClean="0">
                <a:solidFill>
                  <a:srgbClr val="0D069A"/>
                </a:solidFill>
                <a:latin typeface="Arial Unicode MS" pitchFamily="34" charset="-128"/>
                <a:ea typeface="Arial Unicode MS" pitchFamily="34" charset="-128"/>
                <a:cs typeface="Arial Unicode MS" pitchFamily="34" charset="-128"/>
              </a:rPr>
              <a:t>yo</a:t>
            </a:r>
            <a:r>
              <a:rPr lang="fr-FR" sz="4800" b="1" dirty="0" smtClean="0">
                <a:solidFill>
                  <a:srgbClr val="0D069A"/>
                </a:solidFill>
                <a:latin typeface="Arial Unicode MS" pitchFamily="34" charset="-128"/>
                <a:ea typeface="Arial Unicode MS" pitchFamily="34" charset="-128"/>
                <a:cs typeface="Arial Unicode MS" pitchFamily="34" charset="-128"/>
              </a:rPr>
              <a:t>, Sou </a:t>
            </a:r>
            <a:r>
              <a:rPr lang="fr-FR" sz="4800" b="1" dirty="0" err="1" smtClean="0">
                <a:solidFill>
                  <a:srgbClr val="0D069A"/>
                </a:solidFill>
                <a:latin typeface="Arial Unicode MS" pitchFamily="34" charset="-128"/>
                <a:ea typeface="Arial Unicode MS" pitchFamily="34" charset="-128"/>
                <a:cs typeface="Arial Unicode MS" pitchFamily="34" charset="-128"/>
              </a:rPr>
              <a:t>montagn</a:t>
            </a:r>
            <a:r>
              <a:rPr lang="fr-FR" sz="4800" b="1" dirty="0" smtClean="0">
                <a:solidFill>
                  <a:srgbClr val="0D069A"/>
                </a:solidFill>
                <a:latin typeface="Arial Unicode MS" pitchFamily="34" charset="-128"/>
                <a:ea typeface="Arial Unicode MS" pitchFamily="34" charset="-128"/>
                <a:cs typeface="Arial Unicode MS" pitchFamily="34" charset="-128"/>
              </a:rPr>
              <a:t> </a:t>
            </a:r>
            <a:r>
              <a:rPr lang="fr-FR" sz="4800" b="1" dirty="0" err="1" smtClean="0">
                <a:solidFill>
                  <a:srgbClr val="0D069A"/>
                </a:solidFill>
                <a:latin typeface="Arial Unicode MS" pitchFamily="34" charset="-128"/>
                <a:ea typeface="Arial Unicode MS" pitchFamily="34" charset="-128"/>
                <a:cs typeface="Arial Unicode MS" pitchFamily="34" charset="-128"/>
              </a:rPr>
              <a:t>yo</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0D069A"/>
                </a:solidFill>
                <a:latin typeface="Arial Unicode MS" pitchFamily="34" charset="-128"/>
                <a:ea typeface="Arial Unicode MS" pitchFamily="34" charset="-128"/>
                <a:cs typeface="Arial Unicode MS" pitchFamily="34" charset="-128"/>
              </a:rPr>
              <a:t>Saint </a:t>
            </a:r>
            <a:r>
              <a:rPr lang="fr-FR" sz="4800" b="1" dirty="0" err="1" smtClean="0">
                <a:solidFill>
                  <a:srgbClr val="0D069A"/>
                </a:solidFill>
                <a:latin typeface="Arial Unicode MS" pitchFamily="34" charset="-128"/>
                <a:ea typeface="Arial Unicode MS" pitchFamily="34" charset="-128"/>
                <a:cs typeface="Arial Unicode MS" pitchFamily="34" charset="-128"/>
              </a:rPr>
              <a:t>Espri</a:t>
            </a:r>
            <a:r>
              <a:rPr lang="fr-FR" sz="4800" b="1" dirty="0" smtClean="0">
                <a:solidFill>
                  <a:srgbClr val="0D069A"/>
                </a:solidFill>
                <a:latin typeface="Arial Unicode MS" pitchFamily="34" charset="-128"/>
                <a:ea typeface="Arial Unicode MS" pitchFamily="34" charset="-128"/>
                <a:cs typeface="Arial Unicode MS" pitchFamily="34" charset="-128"/>
              </a:rPr>
              <a:t> Ou </a:t>
            </a:r>
            <a:r>
              <a:rPr lang="fr-FR" sz="4800" b="1" dirty="0" err="1" smtClean="0">
                <a:solidFill>
                  <a:srgbClr val="0D069A"/>
                </a:solidFill>
                <a:latin typeface="Arial Unicode MS" pitchFamily="34" charset="-128"/>
                <a:ea typeface="Arial Unicode MS" pitchFamily="34" charset="-128"/>
                <a:cs typeface="Arial Unicode MS" pitchFamily="34" charset="-128"/>
              </a:rPr>
              <a:t>Merite</a:t>
            </a:r>
            <a:r>
              <a:rPr lang="fr-FR" sz="4800" b="1" dirty="0" smtClean="0">
                <a:solidFill>
                  <a:srgbClr val="0D069A"/>
                </a:solidFill>
                <a:latin typeface="Arial Unicode MS" pitchFamily="34" charset="-128"/>
                <a:ea typeface="Arial Unicode MS" pitchFamily="34" charset="-128"/>
                <a:cs typeface="Arial Unicode MS" pitchFamily="34" charset="-128"/>
              </a:rPr>
              <a:t> </a:t>
            </a:r>
            <a:r>
              <a:rPr lang="fr-FR" sz="4800" b="1" dirty="0" err="1" smtClean="0">
                <a:solidFill>
                  <a:srgbClr val="0D069A"/>
                </a:solidFill>
                <a:latin typeface="Arial Unicode MS" pitchFamily="34" charset="-128"/>
                <a:ea typeface="Arial Unicode MS" pitchFamily="34" charset="-128"/>
                <a:cs typeface="Arial Unicode MS" pitchFamily="34" charset="-128"/>
              </a:rPr>
              <a:t>Louwanj</a:t>
            </a:r>
            <a:endParaRPr lang="en-US" sz="48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 </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Bon Dieu Ou </a:t>
            </a:r>
            <a:r>
              <a:rPr lang="fr-FR" sz="4800" b="1" dirty="0" err="1" smtClean="0">
                <a:latin typeface="Arial Unicode MS" pitchFamily="34" charset="-128"/>
                <a:ea typeface="Arial Unicode MS" pitchFamily="34" charset="-128"/>
                <a:cs typeface="Arial Unicode MS" pitchFamily="34" charset="-128"/>
              </a:rPr>
              <a:t>Merite</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Louwanj</a:t>
            </a:r>
            <a:r>
              <a:rPr lang="fr-FR" sz="4800" b="1" dirty="0" smtClean="0">
                <a:latin typeface="Arial Unicode MS" pitchFamily="34" charset="-128"/>
                <a:ea typeface="Arial Unicode MS" pitchFamily="34" charset="-128"/>
                <a:cs typeface="Arial Unicode MS" pitchFamily="34" charset="-128"/>
              </a:rPr>
              <a:t>, (BIS)</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Nan </a:t>
            </a:r>
            <a:r>
              <a:rPr lang="fr-FR" sz="4800" b="1" dirty="0" err="1" smtClean="0">
                <a:latin typeface="Arial Unicode MS" pitchFamily="34" charset="-128"/>
                <a:ea typeface="Arial Unicode MS" pitchFamily="34" charset="-128"/>
                <a:cs typeface="Arial Unicode MS" pitchFamily="34" charset="-128"/>
              </a:rPr>
              <a:t>vale</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yo</a:t>
            </a:r>
            <a:r>
              <a:rPr lang="fr-FR" sz="4800" b="1" dirty="0" smtClean="0">
                <a:latin typeface="Arial Unicode MS" pitchFamily="34" charset="-128"/>
                <a:ea typeface="Arial Unicode MS" pitchFamily="34" charset="-128"/>
                <a:cs typeface="Arial Unicode MS" pitchFamily="34" charset="-128"/>
              </a:rPr>
              <a:t>, Sou </a:t>
            </a:r>
            <a:r>
              <a:rPr lang="fr-FR" sz="4800" b="1" dirty="0" err="1" smtClean="0">
                <a:latin typeface="Arial Unicode MS" pitchFamily="34" charset="-128"/>
                <a:ea typeface="Arial Unicode MS" pitchFamily="34" charset="-128"/>
                <a:cs typeface="Arial Unicode MS" pitchFamily="34" charset="-128"/>
              </a:rPr>
              <a:t>montagn</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yo</a:t>
            </a:r>
            <a:endParaRPr lang="en-US" sz="4800" b="1" dirty="0" smtClean="0">
              <a:latin typeface="Arial Unicode MS" pitchFamily="34" charset="-128"/>
              <a:ea typeface="Arial Unicode MS" pitchFamily="34" charset="-128"/>
              <a:cs typeface="Arial Unicode MS" pitchFamily="34" charset="-128"/>
            </a:endParaRPr>
          </a:p>
          <a:p>
            <a:pPr algn="ctr">
              <a:buNone/>
            </a:pPr>
            <a:r>
              <a:rPr lang="fr-FR" sz="4800" b="1" dirty="0" smtClean="0">
                <a:latin typeface="Arial Unicode MS" pitchFamily="34" charset="-128"/>
                <a:ea typeface="Arial Unicode MS" pitchFamily="34" charset="-128"/>
                <a:cs typeface="Arial Unicode MS" pitchFamily="34" charset="-128"/>
              </a:rPr>
              <a:t>Bon Dieu Ou </a:t>
            </a:r>
            <a:r>
              <a:rPr lang="fr-FR" sz="4800" b="1" dirty="0" err="1" smtClean="0">
                <a:latin typeface="Arial Unicode MS" pitchFamily="34" charset="-128"/>
                <a:ea typeface="Arial Unicode MS" pitchFamily="34" charset="-128"/>
                <a:cs typeface="Arial Unicode MS" pitchFamily="34" charset="-128"/>
              </a:rPr>
              <a:t>Merite</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Louwanj</a:t>
            </a:r>
            <a:endParaRPr lang="en-US" sz="48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fontScale="92500" lnSpcReduction="10000"/>
          </a:bodyPr>
          <a:lstStyle/>
          <a:p>
            <a:pPr algn="ctr">
              <a:buNone/>
            </a:pPr>
            <a:r>
              <a:rPr lang="en-US" sz="3900" dirty="0" smtClean="0">
                <a:solidFill>
                  <a:srgbClr val="C00000"/>
                </a:solidFill>
              </a:rPr>
              <a:t>ANNOUNCEMENTS FOR </a:t>
            </a:r>
            <a:r>
              <a:rPr lang="en-US" sz="3900" dirty="0" smtClean="0">
                <a:solidFill>
                  <a:srgbClr val="C00000"/>
                </a:solidFill>
              </a:rPr>
              <a:t>OCTOBER </a:t>
            </a:r>
            <a:r>
              <a:rPr lang="en-US" sz="3900" dirty="0" smtClean="0">
                <a:solidFill>
                  <a:srgbClr val="C00000"/>
                </a:solidFill>
              </a:rPr>
              <a:t>2022</a:t>
            </a:r>
            <a:endParaRPr lang="en-US" sz="3900" dirty="0" smtClean="0">
              <a:solidFill>
                <a:srgbClr val="C00000"/>
              </a:solidFill>
            </a:endParaRP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endParaRPr lang="en-US" sz="3600" b="1" dirty="0" smtClean="0">
              <a:solidFill>
                <a:srgbClr val="003300"/>
              </a:solidFill>
            </a:endParaRPr>
          </a:p>
          <a:p>
            <a:r>
              <a:rPr lang="en-US" sz="4400" dirty="0" smtClean="0"/>
              <a:t>SATURDAY</a:t>
            </a:r>
          </a:p>
          <a:p>
            <a:pPr lvl="1">
              <a:buNone/>
            </a:pPr>
            <a:r>
              <a:rPr lang="en-US" sz="4200" dirty="0" smtClean="0">
                <a:solidFill>
                  <a:srgbClr val="0000CC"/>
                </a:solidFill>
              </a:rPr>
              <a:t>10:00—11:30AM </a:t>
            </a:r>
            <a:r>
              <a:rPr lang="en-US" sz="4200" dirty="0" smtClean="0">
                <a:solidFill>
                  <a:srgbClr val="C00000"/>
                </a:solidFill>
              </a:rPr>
              <a:t>CTRC MEN MINISTRY</a:t>
            </a:r>
          </a:p>
          <a:p>
            <a:pPr lvl="1">
              <a:buNone/>
            </a:pPr>
            <a:r>
              <a:rPr lang="en-US" sz="4200" dirty="0" smtClean="0">
                <a:solidFill>
                  <a:srgbClr val="0000CC"/>
                </a:solidFill>
              </a:rPr>
              <a:t>3:00—5PM </a:t>
            </a:r>
            <a:r>
              <a:rPr lang="en-US" sz="4200" dirty="0" smtClean="0">
                <a:solidFill>
                  <a:srgbClr val="C00000"/>
                </a:solidFill>
              </a:rPr>
              <a:t>CTRC  YOUTH MINISTRY</a:t>
            </a:r>
          </a:p>
          <a:p>
            <a:pPr lvl="1">
              <a:buNone/>
            </a:pPr>
            <a:r>
              <a:rPr lang="en-US" sz="4200" dirty="0" smtClean="0">
                <a:solidFill>
                  <a:srgbClr val="0000CC"/>
                </a:solidFill>
              </a:rPr>
              <a:t>3:00—5PM </a:t>
            </a:r>
            <a:r>
              <a:rPr lang="en-US" sz="4200" dirty="0" smtClean="0">
                <a:solidFill>
                  <a:srgbClr val="C00000"/>
                </a:solidFill>
              </a:rPr>
              <a:t>CTRC  CHILDREN MINISTRY</a:t>
            </a:r>
          </a:p>
          <a:p>
            <a:pPr lvl="1">
              <a:buNone/>
            </a:pPr>
            <a:r>
              <a:rPr lang="en-US" sz="4200" dirty="0" smtClean="0">
                <a:solidFill>
                  <a:srgbClr val="0000CC"/>
                </a:solidFill>
              </a:rPr>
              <a:t>7:00—9:PM </a:t>
            </a:r>
            <a:r>
              <a:rPr lang="en-US" sz="4200" dirty="0" smtClean="0">
                <a:solidFill>
                  <a:srgbClr val="C00000"/>
                </a:solidFill>
              </a:rPr>
              <a:t>CTRC  WOMEN MINISTRY</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FF00"/>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600" b="1" dirty="0" smtClean="0">
                <a:solidFill>
                  <a:srgbClr val="0000CC"/>
                </a:solidFill>
                <a:latin typeface="Copperplate Gothic Light" pitchFamily="34" charset="0"/>
              </a:rPr>
              <a:t>27 FCD Dieu Fort Et Grand</a:t>
            </a:r>
            <a:endParaRPr lang="en-US" sz="3600" b="1" dirty="0" smtClean="0">
              <a:solidFill>
                <a:srgbClr val="0000CC"/>
              </a:solidFill>
              <a:latin typeface="Copperplate Gothic Light" pitchFamily="34" charset="0"/>
            </a:endParaRPr>
          </a:p>
          <a:p>
            <a:pPr algn="ctr">
              <a:buNone/>
            </a:pPr>
            <a:r>
              <a:rPr lang="fr-FR" sz="3600" b="1" dirty="0" smtClean="0">
                <a:solidFill>
                  <a:srgbClr val="0000CC"/>
                </a:solidFill>
                <a:latin typeface="Copperplate Gothic Light" pitchFamily="34" charset="0"/>
              </a:rPr>
              <a:t>1-</a:t>
            </a:r>
            <a:endParaRPr lang="en-US" sz="3600" b="1" dirty="0" smtClean="0">
              <a:solidFill>
                <a:srgbClr val="0000CC"/>
              </a:solidFill>
              <a:latin typeface="Copperplate Gothic Light" pitchFamily="34" charset="0"/>
            </a:endParaRPr>
          </a:p>
          <a:p>
            <a:pPr algn="ctr">
              <a:buNone/>
            </a:pPr>
            <a:r>
              <a:rPr lang="fr-FR" sz="4000" b="1" dirty="0" smtClean="0">
                <a:solidFill>
                  <a:schemeClr val="tx1"/>
                </a:solidFill>
                <a:latin typeface="Copperplate Gothic Light" pitchFamily="34" charset="0"/>
              </a:rPr>
              <a:t>Dieu fort et grand!</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Tu vois toute ma vie,</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T u m’as connu,</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Tu m’as sondé des cieux:</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Où puis-je fuir</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Ta science infinie?</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Eternel Roi,</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Tu me suis en tous </a:t>
            </a:r>
            <a:r>
              <a:rPr lang="fr-FR" sz="4000" b="1" dirty="0" smtClean="0">
                <a:solidFill>
                  <a:schemeClr val="tx1"/>
                </a:solidFill>
                <a:latin typeface="Copperplate Gothic Light" pitchFamily="34" charset="0"/>
              </a:rPr>
              <a:t>lieux</a:t>
            </a:r>
            <a:r>
              <a:rPr lang="fr-FR" sz="4000" b="1" dirty="0" smtClean="0">
                <a:solidFill>
                  <a:schemeClr val="tx1"/>
                </a:solidFill>
                <a:latin typeface="Copperplate Gothic Light" pitchFamily="34" charset="0"/>
              </a:rPr>
              <a:t>.</a:t>
            </a:r>
            <a:endParaRPr lang="en-US" sz="4000" b="1" dirty="0" smtClean="0">
              <a:solidFill>
                <a:schemeClr val="tx1"/>
              </a:solidFill>
              <a:latin typeface="Copperplate Gothic Light" pitchFamily="34" charset="0"/>
            </a:endParaRPr>
          </a:p>
          <a:p>
            <a:pPr algn="ctr">
              <a:buNone/>
            </a:pPr>
            <a:r>
              <a:rPr lang="fr-FR" sz="3600" b="1" dirty="0" smtClean="0">
                <a:solidFill>
                  <a:srgbClr val="0000CC"/>
                </a:solidFill>
                <a:latin typeface="Copperplate Gothic Light" pitchFamily="34" charset="0"/>
              </a:rPr>
              <a:t>(bis 4 lignes</a:t>
            </a:r>
            <a:r>
              <a:rPr lang="fr-FR" sz="3600" b="1" dirty="0" smtClean="0">
                <a:solidFill>
                  <a:srgbClr val="0000CC"/>
                </a:solidFill>
                <a:latin typeface="Copperplate Gothic Light" pitchFamily="34" charset="0"/>
              </a:rPr>
              <a:t>)</a:t>
            </a:r>
            <a:endParaRPr lang="en-US" sz="3600" b="1" dirty="0" smtClean="0">
              <a:solidFill>
                <a:srgbClr val="0000CC"/>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FF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600" b="1" dirty="0" smtClean="0">
                <a:solidFill>
                  <a:srgbClr val="0000CC"/>
                </a:solidFill>
                <a:latin typeface="Copperplate Gothic Light" pitchFamily="34" charset="0"/>
              </a:rPr>
              <a:t>2-</a:t>
            </a:r>
            <a:endParaRPr lang="en-US" sz="3600" b="1" dirty="0" smtClean="0">
              <a:solidFill>
                <a:srgbClr val="0000CC"/>
              </a:solidFill>
              <a:latin typeface="Copperplate Gothic Light" pitchFamily="34" charset="0"/>
            </a:endParaRPr>
          </a:p>
          <a:p>
            <a:pPr algn="ctr">
              <a:buNone/>
            </a:pPr>
            <a:r>
              <a:rPr lang="fr-FR" sz="4000" b="1" dirty="0" smtClean="0">
                <a:solidFill>
                  <a:schemeClr val="tx1"/>
                </a:solidFill>
                <a:latin typeface="Copperplate Gothic Light" pitchFamily="34" charset="0"/>
              </a:rPr>
              <a:t>Soit que je marche</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Ou bien que je m’arrête,</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Voici, Seigneur!</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Tu te tiens près de moi;</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Et, pour parler</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Quand ma longue s’apprête,</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Tout mon dessein</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Est déjà devant toi</a:t>
            </a:r>
            <a:r>
              <a:rPr lang="fr-FR" sz="4000" b="1" dirty="0" smtClean="0">
                <a:solidFill>
                  <a:schemeClr val="tx1"/>
                </a:solidFill>
                <a:latin typeface="Copperplate Gothic Light" pitchFamily="34" charset="0"/>
              </a:rPr>
              <a:t>.</a:t>
            </a:r>
            <a:endParaRPr lang="en-US" sz="4000" b="1" dirty="0" smtClean="0">
              <a:solidFill>
                <a:schemeClr val="tx1"/>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FF00"/>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600" b="1" dirty="0" smtClean="0">
                <a:solidFill>
                  <a:srgbClr val="0000CC"/>
                </a:solidFill>
                <a:latin typeface="Copperplate Gothic Light" pitchFamily="34" charset="0"/>
              </a:rPr>
              <a:t>3-</a:t>
            </a:r>
            <a:endParaRPr lang="en-US" sz="3600" b="1" dirty="0" smtClean="0">
              <a:solidFill>
                <a:srgbClr val="0000CC"/>
              </a:solidFill>
              <a:latin typeface="Copperplate Gothic Light" pitchFamily="34" charset="0"/>
            </a:endParaRPr>
          </a:p>
          <a:p>
            <a:pPr algn="ctr">
              <a:buNone/>
            </a:pPr>
            <a:r>
              <a:rPr lang="fr-FR" sz="4000" b="1" dirty="0" smtClean="0">
                <a:solidFill>
                  <a:schemeClr val="tx1"/>
                </a:solidFill>
                <a:latin typeface="Copperplate Gothic Light" pitchFamily="34" charset="0"/>
              </a:rPr>
              <a:t>Vivant ou mort,</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Dans les cieux, sur la terre,</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Ceint de lumière</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Ou ceint d’obscurité,</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(bis 4 lignes)</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Partout ta main</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Peut me saisir, o Père!</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Partout sur moi</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Ton </a:t>
            </a:r>
            <a:r>
              <a:rPr lang="fr-FR" sz="4000" b="1" dirty="0" err="1" smtClean="0">
                <a:solidFill>
                  <a:schemeClr val="tx1"/>
                </a:solidFill>
                <a:latin typeface="Copperplate Gothic Light" pitchFamily="34" charset="0"/>
              </a:rPr>
              <a:t>oeiI</a:t>
            </a:r>
            <a:r>
              <a:rPr lang="fr-FR" sz="4000" b="1" dirty="0" smtClean="0">
                <a:solidFill>
                  <a:schemeClr val="tx1"/>
                </a:solidFill>
                <a:latin typeface="Copperplate Gothic Light" pitchFamily="34" charset="0"/>
              </a:rPr>
              <a:t> est arrêté.</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a:t>
            </a:r>
            <a:r>
              <a:rPr lang="fr-FR" sz="4000" b="1" dirty="0" smtClean="0">
                <a:solidFill>
                  <a:srgbClr val="0000CC"/>
                </a:solidFill>
                <a:latin typeface="Copperplate Gothic Light" pitchFamily="34" charset="0"/>
              </a:rPr>
              <a:t>bis 4 lignes</a:t>
            </a:r>
            <a:r>
              <a:rPr lang="fr-FR" sz="4000" b="1" dirty="0" smtClean="0">
                <a:solidFill>
                  <a:srgbClr val="0000CC"/>
                </a:solidFill>
                <a:latin typeface="Copperplate Gothic Light" pitchFamily="34" charset="0"/>
              </a:rPr>
              <a:t>)</a:t>
            </a:r>
            <a:endParaRPr lang="en-US" sz="4000" b="1" dirty="0" smtClean="0">
              <a:solidFill>
                <a:srgbClr val="0000CC"/>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FF00"/>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600" b="1" dirty="0" smtClean="0">
                <a:solidFill>
                  <a:srgbClr val="0000CC"/>
                </a:solidFill>
                <a:latin typeface="Copperplate Gothic Light" pitchFamily="34" charset="0"/>
              </a:rPr>
              <a:t>4-</a:t>
            </a:r>
            <a:endParaRPr lang="en-US" sz="3600" b="1" dirty="0" smtClean="0">
              <a:solidFill>
                <a:srgbClr val="0000CC"/>
              </a:solidFill>
              <a:latin typeface="Copperplate Gothic Light" pitchFamily="34" charset="0"/>
            </a:endParaRPr>
          </a:p>
          <a:p>
            <a:pPr algn="ctr">
              <a:buNone/>
            </a:pPr>
            <a:r>
              <a:rPr lang="fr-FR" sz="4000" b="1" dirty="0" smtClean="0">
                <a:solidFill>
                  <a:schemeClr val="tx1"/>
                </a:solidFill>
                <a:latin typeface="Copperplate Gothic Light" pitchFamily="34" charset="0"/>
              </a:rPr>
              <a:t>Que ta pensée</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Est donc mystérieuse!</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Je n’ en saurais</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Mesurer la hauteur;</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A mes regards</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Ton œuvre est merveilleuse,</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Et, confondu,</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J‘ adore ta grandeur.</a:t>
            </a:r>
            <a:endParaRPr lang="en-US" sz="4000" b="1" dirty="0" smtClean="0">
              <a:solidFill>
                <a:schemeClr val="tx1"/>
              </a:solidFill>
              <a:latin typeface="Copperplate Gothic Light" pitchFamily="34" charset="0"/>
            </a:endParaRPr>
          </a:p>
          <a:p>
            <a:pPr algn="ctr">
              <a:buNone/>
            </a:pPr>
            <a:r>
              <a:rPr lang="fr-FR" sz="3600" b="1" dirty="0" smtClean="0">
                <a:solidFill>
                  <a:srgbClr val="0000CC"/>
                </a:solidFill>
                <a:latin typeface="Copperplate Gothic Light" pitchFamily="34" charset="0"/>
              </a:rPr>
              <a:t>(bis 4 lignes)</a:t>
            </a:r>
            <a:endParaRPr lang="en-US" sz="3600" b="1" dirty="0" smtClean="0">
              <a:solidFill>
                <a:srgbClr val="0000CC"/>
              </a:solidFill>
              <a:latin typeface="Copperplate Gothic Light" pitchFamily="34" charset="0"/>
            </a:endParaRPr>
          </a:p>
          <a:p>
            <a:pPr algn="ctr">
              <a:buNone/>
            </a:pPr>
            <a:r>
              <a:rPr lang="fr-FR" sz="3600" b="1" dirty="0" smtClean="0">
                <a:solidFill>
                  <a:srgbClr val="0000CC"/>
                </a:solidFill>
                <a:latin typeface="Copperplate Gothic Light" pitchFamily="34" charset="0"/>
              </a:rPr>
              <a:t> </a:t>
            </a:r>
            <a:endParaRPr lang="en-US" sz="3600" b="1" dirty="0">
              <a:solidFill>
                <a:srgbClr val="0000CC"/>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FF00"/>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600" b="1" dirty="0" smtClean="0">
                <a:solidFill>
                  <a:srgbClr val="0000CC"/>
                </a:solidFill>
                <a:latin typeface="Copperplate Gothic Light" pitchFamily="34" charset="0"/>
              </a:rPr>
              <a:t>5-</a:t>
            </a:r>
            <a:endParaRPr lang="en-US" sz="3600" b="1" dirty="0" smtClean="0">
              <a:solidFill>
                <a:srgbClr val="0000CC"/>
              </a:solidFill>
              <a:latin typeface="Copperplate Gothic Light" pitchFamily="34" charset="0"/>
            </a:endParaRPr>
          </a:p>
          <a:p>
            <a:pPr algn="ctr">
              <a:buNone/>
            </a:pPr>
            <a:r>
              <a:rPr lang="fr-FR" sz="4000" b="1" dirty="0" smtClean="0">
                <a:solidFill>
                  <a:schemeClr val="tx1"/>
                </a:solidFill>
                <a:latin typeface="Copperplate Gothic Light" pitchFamily="34" charset="0"/>
              </a:rPr>
              <a:t>Connaître, o Dieu!</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Ton amour, ta puissance,</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Sur mon sentier</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Voir briller ta splendeur,</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Fonder sur toi</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Toute mon espérance,</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Sont les seuls biens;</a:t>
            </a:r>
            <a:endParaRPr lang="en-US" sz="4000" b="1" dirty="0" smtClean="0">
              <a:solidFill>
                <a:schemeClr val="tx1"/>
              </a:solidFill>
              <a:latin typeface="Copperplate Gothic Light" pitchFamily="34" charset="0"/>
            </a:endParaRPr>
          </a:p>
          <a:p>
            <a:pPr algn="ctr">
              <a:buNone/>
            </a:pPr>
            <a:r>
              <a:rPr lang="fr-FR" sz="4000" b="1" dirty="0" smtClean="0">
                <a:solidFill>
                  <a:schemeClr val="tx1"/>
                </a:solidFill>
                <a:latin typeface="Copperplate Gothic Light" pitchFamily="34" charset="0"/>
              </a:rPr>
              <a:t>Que </a:t>
            </a:r>
            <a:r>
              <a:rPr lang="fr-FR" sz="4000" b="1" dirty="0" smtClean="0">
                <a:solidFill>
                  <a:schemeClr val="tx1"/>
                </a:solidFill>
                <a:latin typeface="Copperplate Gothic Light" pitchFamily="34" charset="0"/>
              </a:rPr>
              <a:t>désire </a:t>
            </a:r>
            <a:r>
              <a:rPr lang="fr-FR" sz="4000" b="1" dirty="0" smtClean="0">
                <a:solidFill>
                  <a:schemeClr val="tx1"/>
                </a:solidFill>
                <a:latin typeface="Copperplate Gothic Light" pitchFamily="34" charset="0"/>
              </a:rPr>
              <a:t>mon </a:t>
            </a:r>
            <a:r>
              <a:rPr lang="fr-FR" sz="4000" b="1" dirty="0" smtClean="0">
                <a:solidFill>
                  <a:schemeClr val="tx1"/>
                </a:solidFill>
                <a:latin typeface="Copperplate Gothic Light" pitchFamily="34" charset="0"/>
              </a:rPr>
              <a:t>cœur.</a:t>
            </a:r>
            <a:endParaRPr lang="en-US" sz="4000" b="1" dirty="0" smtClean="0">
              <a:solidFill>
                <a:schemeClr val="tx1"/>
              </a:solidFill>
              <a:latin typeface="Copperplate Gothic Light" pitchFamily="34" charset="0"/>
            </a:endParaRPr>
          </a:p>
          <a:p>
            <a:pPr algn="ctr">
              <a:buNone/>
            </a:pPr>
            <a:r>
              <a:rPr lang="fr-FR" sz="3600" b="1" dirty="0" smtClean="0">
                <a:solidFill>
                  <a:srgbClr val="0000CC"/>
                </a:solidFill>
                <a:latin typeface="Copperplate Gothic Light" pitchFamily="34" charset="0"/>
              </a:rPr>
              <a:t>(bis 4 lignes)</a:t>
            </a:r>
            <a:endParaRPr lang="en-US" sz="3600" b="1" dirty="0" smtClean="0">
              <a:solidFill>
                <a:srgbClr val="0000CC"/>
              </a:solidFill>
              <a:latin typeface="Copperplate Gothic Light" pitchFamily="34" charset="0"/>
            </a:endParaRPr>
          </a:p>
          <a:p>
            <a:pPr algn="ctr">
              <a:buNone/>
            </a:pPr>
            <a:r>
              <a:rPr lang="fr-FR" sz="3600" b="1" dirty="0" smtClean="0">
                <a:solidFill>
                  <a:srgbClr val="0000CC"/>
                </a:solidFill>
                <a:latin typeface="Copperplate Gothic Light" pitchFamily="34" charset="0"/>
              </a:rPr>
              <a:t> </a:t>
            </a:r>
            <a:endParaRPr lang="en-US" sz="3600" b="1" dirty="0">
              <a:solidFill>
                <a:srgbClr val="0000CC"/>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411450"/>
            <a:ext cx="9144000" cy="830997"/>
          </a:xfrm>
          <a:prstGeom prst="rect">
            <a:avLst/>
          </a:prstGeom>
          <a:solidFill>
            <a:schemeClr val="bg1"/>
          </a:solidFill>
        </p:spPr>
        <p:txBody>
          <a:bodyPr wrap="square" rtlCol="0">
            <a:spAutoFit/>
          </a:bodyPr>
          <a:lstStyle/>
          <a:p>
            <a:pPr algn="ctr"/>
            <a:r>
              <a:rPr lang="en-US" sz="4800" b="1" dirty="0" smtClean="0">
                <a:solidFill>
                  <a:srgbClr val="00FF00"/>
                </a:solidFill>
                <a:latin typeface="Arial Rounded MT Bold" pitchFamily="34" charset="0"/>
              </a:rPr>
              <a:t>BON DIMANCHE A TOUS! </a:t>
            </a:r>
            <a:endParaRPr lang="en-US" sz="4800" b="1" dirty="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200" b="1" dirty="0" smtClean="0">
                <a:solidFill>
                  <a:srgbClr val="00FF00"/>
                </a:solidFill>
                <a:latin typeface="Arial Unicode MS" pitchFamily="34" charset="-128"/>
                <a:ea typeface="Arial Unicode MS" pitchFamily="34" charset="-128"/>
                <a:cs typeface="Arial Unicode MS" pitchFamily="34" charset="-128"/>
              </a:rPr>
              <a:t>308 SA271,CP21</a:t>
            </a:r>
            <a:endParaRPr lang="en-US" sz="3200" b="1" dirty="0" smtClean="0">
              <a:solidFill>
                <a:srgbClr val="00FF00"/>
              </a:solidFill>
              <a:latin typeface="Arial Unicode MS" pitchFamily="34" charset="-128"/>
              <a:ea typeface="Arial Unicode MS" pitchFamily="34" charset="-128"/>
              <a:cs typeface="Arial Unicode MS" pitchFamily="34" charset="-128"/>
            </a:endParaRPr>
          </a:p>
          <a:p>
            <a:pPr algn="ctr">
              <a:buNone/>
            </a:pPr>
            <a:r>
              <a:rPr lang="fr-FR" sz="3200" b="1" dirty="0" smtClean="0">
                <a:solidFill>
                  <a:srgbClr val="00FF00"/>
                </a:solidFill>
                <a:latin typeface="Arial Unicode MS" pitchFamily="34" charset="-128"/>
                <a:ea typeface="Arial Unicode MS" pitchFamily="34" charset="-128"/>
                <a:cs typeface="Arial Unicode MS" pitchFamily="34" charset="-128"/>
              </a:rPr>
              <a:t>1.</a:t>
            </a:r>
            <a:endParaRPr lang="en-US" sz="3200" b="1" dirty="0" smtClean="0">
              <a:solidFill>
                <a:srgbClr val="00FF0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Jésus, du fardeau de la loi,</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Par toi mon âme est libérée;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Pour toujours elle est délivrée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De ce qui causait son effroi.</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00"/>
                </a:solidFill>
                <a:latin typeface="Arial Unicode MS" pitchFamily="34" charset="-128"/>
                <a:ea typeface="Arial Unicode MS" pitchFamily="34" charset="-128"/>
                <a:cs typeface="Arial Unicode MS" pitchFamily="34" charset="-128"/>
              </a:rPr>
              <a:t>Refrain</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Libre en regardant au Calvaire,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Libre par ta mort salutaire,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Libre, car j'entendis ta voix,</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Libre par le sang de ta Croix</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200" b="1" dirty="0" smtClean="0">
                <a:solidFill>
                  <a:srgbClr val="00FF00"/>
                </a:solidFill>
                <a:latin typeface="Arial Unicode MS" pitchFamily="34" charset="-128"/>
                <a:ea typeface="Arial Unicode MS" pitchFamily="34" charset="-128"/>
                <a:cs typeface="Arial Unicode MS" pitchFamily="34" charset="-128"/>
              </a:rPr>
              <a:t>2</a:t>
            </a:r>
            <a:r>
              <a:rPr lang="fr-FR" sz="3200" b="1" dirty="0" smtClean="0">
                <a:solidFill>
                  <a:srgbClr val="00FF00"/>
                </a:solidFill>
                <a:latin typeface="Arial Unicode MS" pitchFamily="34" charset="-128"/>
                <a:ea typeface="Arial Unicode MS" pitchFamily="34" charset="-128"/>
                <a:cs typeface="Arial Unicode MS" pitchFamily="34" charset="-128"/>
              </a:rPr>
              <a:t>.</a:t>
            </a:r>
            <a:endParaRPr lang="en-US" sz="3200" b="1" dirty="0" smtClean="0">
              <a:solidFill>
                <a:srgbClr val="00FF0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0 bonheur! II est éternel,</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Le Salut que Jésus me donne!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Et son amour qui me pardonne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M'ouvrira la porte du ciel!</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solidFill>
                  <a:srgbClr val="00FF00"/>
                </a:solidFill>
                <a:latin typeface="Arial Unicode MS" pitchFamily="34" charset="-128"/>
                <a:ea typeface="Arial Unicode MS" pitchFamily="34" charset="-128"/>
                <a:cs typeface="Arial Unicode MS" pitchFamily="34" charset="-128"/>
              </a:rPr>
              <a:t>Refrain</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Libre en regardant au Calvaire,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Libre par ta mort salutaire,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Libre, car j'entendis ta voix,</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Libre par le sang de ta Croix.</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200" b="1" dirty="0" smtClean="0">
                <a:latin typeface="Arial Unicode MS" pitchFamily="34" charset="-128"/>
                <a:ea typeface="Arial Unicode MS" pitchFamily="34" charset="-128"/>
                <a:cs typeface="Arial Unicode MS" pitchFamily="34" charset="-128"/>
              </a:rPr>
              <a:t> </a:t>
            </a:r>
            <a:r>
              <a:rPr lang="fr-FR" sz="3200" b="1" dirty="0" smtClean="0">
                <a:solidFill>
                  <a:srgbClr val="00FF00"/>
                </a:solidFill>
                <a:latin typeface="Arial Unicode MS" pitchFamily="34" charset="-128"/>
                <a:ea typeface="Arial Unicode MS" pitchFamily="34" charset="-128"/>
                <a:cs typeface="Arial Unicode MS" pitchFamily="34" charset="-128"/>
              </a:rPr>
              <a:t>3</a:t>
            </a:r>
            <a:r>
              <a:rPr lang="fr-FR" sz="3200" b="1" dirty="0" smtClean="0">
                <a:solidFill>
                  <a:srgbClr val="00FF00"/>
                </a:solidFill>
                <a:latin typeface="Arial Unicode MS" pitchFamily="34" charset="-128"/>
                <a:ea typeface="Arial Unicode MS" pitchFamily="34" charset="-128"/>
                <a:cs typeface="Arial Unicode MS" pitchFamily="34" charset="-128"/>
              </a:rPr>
              <a:t>.</a:t>
            </a:r>
            <a:endParaRPr lang="en-US" sz="3200" b="1" dirty="0" smtClean="0">
              <a:solidFill>
                <a:srgbClr val="00FF00"/>
              </a:solidFill>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Dieu m'aime, je suis son enfant;</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En sa fidélité j'espère;.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Dans tous les combats de la terre</a:t>
            </a:r>
            <a:endParaRPr lang="en-US" sz="4000" b="1" dirty="0" smtClean="0">
              <a:latin typeface="Arial Unicode MS" pitchFamily="34" charset="-128"/>
              <a:ea typeface="Arial Unicode MS" pitchFamily="34" charset="-128"/>
              <a:cs typeface="Arial Unicode MS" pitchFamily="34" charset="-128"/>
            </a:endParaRPr>
          </a:p>
          <a:p>
            <a:pPr algn="ctr">
              <a:buNone/>
            </a:pPr>
            <a:r>
              <a:rPr lang="fr-FR" sz="4000" b="1" dirty="0" smtClean="0">
                <a:latin typeface="Arial Unicode MS" pitchFamily="34" charset="-128"/>
                <a:ea typeface="Arial Unicode MS" pitchFamily="34" charset="-128"/>
                <a:cs typeface="Arial Unicode MS" pitchFamily="34" charset="-128"/>
              </a:rPr>
              <a:t>Il veut me rendre triomphant</a:t>
            </a:r>
            <a:r>
              <a:rPr lang="fr-FR" sz="4000" b="1" dirty="0" smtClean="0">
                <a:latin typeface="Arial Unicode MS" pitchFamily="34" charset="-128"/>
                <a:ea typeface="Arial Unicode MS" pitchFamily="34" charset="-128"/>
                <a:cs typeface="Arial Unicode MS" pitchFamily="34" charset="-128"/>
              </a:rPr>
              <a:t>.</a:t>
            </a:r>
          </a:p>
          <a:p>
            <a:pPr algn="ctr">
              <a:buNone/>
            </a:pPr>
            <a:r>
              <a:rPr lang="fr-FR" sz="4000" b="1" dirty="0" smtClean="0">
                <a:solidFill>
                  <a:srgbClr val="00FF00"/>
                </a:solidFill>
                <a:latin typeface="Arial Unicode MS" pitchFamily="34" charset="-128"/>
                <a:ea typeface="Arial Unicode MS" pitchFamily="34" charset="-128"/>
                <a:cs typeface="Arial Unicode MS" pitchFamily="34" charset="-128"/>
              </a:rPr>
              <a:t>Refrain</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Libre en regardant au Calvaire,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Libre par ta mort salutaire,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Libre, car j'entendis ta voix,</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Libre par le sang de ta Croix.</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ctr">
              <a:buNone/>
            </a:pPr>
            <a:endParaRPr lang="en-US" sz="32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ctr">
              <a:buNone/>
            </a:pPr>
            <a:r>
              <a:rPr lang="fr-FR" sz="4800" b="1" u="sng" dirty="0" smtClean="0">
                <a:solidFill>
                  <a:srgbClr val="FC0AFC"/>
                </a:solidFill>
                <a:latin typeface="Copperplate Gothic Light" pitchFamily="34" charset="0"/>
              </a:rPr>
              <a:t>109 Kr </a:t>
            </a:r>
            <a:r>
              <a:rPr lang="fr-FR" sz="4800" b="1" u="sng" dirty="0" smtClean="0">
                <a:solidFill>
                  <a:srgbClr val="FC0AFC"/>
                </a:solidFill>
                <a:latin typeface="Copperplate Gothic Light" pitchFamily="34" charset="0"/>
              </a:rPr>
              <a:t>C E  </a:t>
            </a:r>
            <a:r>
              <a:rPr lang="fr-FR" sz="4800" b="1" u="sng" dirty="0" err="1" smtClean="0">
                <a:solidFill>
                  <a:srgbClr val="FC0AFC"/>
                </a:solidFill>
                <a:latin typeface="Copperplate Gothic Light" pitchFamily="34" charset="0"/>
              </a:rPr>
              <a:t>Jezu</a:t>
            </a:r>
            <a:r>
              <a:rPr lang="fr-FR" sz="4800" b="1" u="sng" dirty="0" smtClean="0">
                <a:solidFill>
                  <a:srgbClr val="FC0AFC"/>
                </a:solidFill>
                <a:latin typeface="Copperplate Gothic Light" pitchFamily="34" charset="0"/>
              </a:rPr>
              <a:t>, </a:t>
            </a:r>
            <a:r>
              <a:rPr lang="fr-FR" sz="4800" b="1" u="sng" dirty="0" err="1" smtClean="0">
                <a:solidFill>
                  <a:srgbClr val="FC0AFC"/>
                </a:solidFill>
                <a:latin typeface="Copperplate Gothic Light" pitchFamily="34" charset="0"/>
              </a:rPr>
              <a:t>mouin</a:t>
            </a:r>
            <a:r>
              <a:rPr lang="fr-FR" sz="4800" b="1" u="sng" dirty="0" smtClean="0">
                <a:solidFill>
                  <a:srgbClr val="FC0AFC"/>
                </a:solidFill>
                <a:latin typeface="Copperplate Gothic Light" pitchFamily="34" charset="0"/>
              </a:rPr>
              <a:t> té </a:t>
            </a:r>
            <a:endParaRPr lang="en-US" sz="4800" b="1" dirty="0" smtClean="0">
              <a:solidFill>
                <a:srgbClr val="FC0AFC"/>
              </a:solidFill>
              <a:latin typeface="Copperplate Gothic Light" pitchFamily="34" charset="0"/>
            </a:endParaRPr>
          </a:p>
          <a:p>
            <a:pPr algn="ctr">
              <a:buNone/>
            </a:pPr>
            <a:r>
              <a:rPr lang="fr-FR" sz="4800" b="1" dirty="0" smtClean="0">
                <a:solidFill>
                  <a:srgbClr val="FC0AFC"/>
                </a:solidFill>
                <a:latin typeface="Copperplate Gothic Light" pitchFamily="34" charset="0"/>
              </a:rPr>
              <a:t>1.</a:t>
            </a:r>
            <a:endParaRPr lang="en-US" sz="4800" b="1" dirty="0" smtClean="0">
              <a:solidFill>
                <a:srgbClr val="FC0AFC"/>
              </a:solidFill>
              <a:latin typeface="Copperplate Gothic Light" pitchFamily="34" charset="0"/>
            </a:endParaRPr>
          </a:p>
          <a:p>
            <a:pPr algn="ctr">
              <a:buNone/>
            </a:pPr>
            <a:r>
              <a:rPr lang="fr-FR" sz="5200" b="1" dirty="0" err="1" smtClean="0">
                <a:solidFill>
                  <a:srgbClr val="99FF33"/>
                </a:solidFill>
                <a:latin typeface="Arial Unicode MS" pitchFamily="34" charset="-128"/>
                <a:ea typeface="Arial Unicode MS" pitchFamily="34" charset="-128"/>
                <a:cs typeface="Arial Unicode MS" pitchFamily="34" charset="-128"/>
              </a:rPr>
              <a:t>Jezu</a:t>
            </a:r>
            <a:r>
              <a:rPr lang="fr-FR" sz="5200" b="1" dirty="0" smtClean="0">
                <a:solidFill>
                  <a:srgbClr val="99FF33"/>
                </a:solidFill>
                <a:latin typeface="Arial Unicode MS" pitchFamily="34" charset="-128"/>
                <a:ea typeface="Arial Unicode MS" pitchFamily="34" charset="-128"/>
                <a:cs typeface="Arial Unicode MS" pitchFamily="34" charset="-128"/>
              </a:rPr>
              <a:t>, </a:t>
            </a:r>
            <a:r>
              <a:rPr lang="fr-FR" sz="5200" b="1" dirty="0" err="1" smtClean="0">
                <a:solidFill>
                  <a:srgbClr val="99FF33"/>
                </a:solidFill>
                <a:latin typeface="Arial Unicode MS" pitchFamily="34" charset="-128"/>
                <a:ea typeface="Arial Unicode MS" pitchFamily="34" charset="-128"/>
                <a:cs typeface="Arial Unicode MS" pitchFamily="34" charset="-128"/>
              </a:rPr>
              <a:t>mouin</a:t>
            </a:r>
            <a:r>
              <a:rPr lang="fr-FR" sz="5200" b="1" dirty="0" smtClean="0">
                <a:solidFill>
                  <a:srgbClr val="99FF33"/>
                </a:solidFill>
                <a:latin typeface="Arial Unicode MS" pitchFamily="34" charset="-128"/>
                <a:ea typeface="Arial Unicode MS" pitchFamily="34" charset="-128"/>
                <a:cs typeface="Arial Unicode MS" pitchFamily="34" charset="-128"/>
              </a:rPr>
              <a:t> té </a:t>
            </a:r>
            <a:r>
              <a:rPr lang="fr-FR" sz="5200" b="1" dirty="0" err="1" smtClean="0">
                <a:solidFill>
                  <a:srgbClr val="99FF33"/>
                </a:solidFill>
                <a:latin typeface="Arial Unicode MS" pitchFamily="34" charset="-128"/>
                <a:ea typeface="Arial Unicode MS" pitchFamily="34" charset="-128"/>
                <a:cs typeface="Arial Unicode MS" pitchFamily="34" charset="-128"/>
              </a:rPr>
              <a:t>promèt</a:t>
            </a:r>
            <a:r>
              <a:rPr lang="fr-FR" sz="5200" b="1" dirty="0" smtClean="0">
                <a:solidFill>
                  <a:srgbClr val="99FF33"/>
                </a:solidFill>
                <a:latin typeface="Arial Unicode MS" pitchFamily="34" charset="-128"/>
                <a:ea typeface="Arial Unicode MS" pitchFamily="34" charset="-128"/>
                <a:cs typeface="Arial Unicode MS" pitchFamily="34" charset="-128"/>
              </a:rPr>
              <a:t> Ou,</a:t>
            </a:r>
            <a:endParaRPr lang="en-US" sz="52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5200" b="1" dirty="0" smtClean="0">
                <a:solidFill>
                  <a:srgbClr val="99FF33"/>
                </a:solidFill>
                <a:latin typeface="Arial Unicode MS" pitchFamily="34" charset="-128"/>
                <a:ea typeface="Arial Unicode MS" pitchFamily="34" charset="-128"/>
                <a:cs typeface="Arial Unicode MS" pitchFamily="34" charset="-128"/>
              </a:rPr>
              <a:t>Pou-m </a:t>
            </a:r>
            <a:r>
              <a:rPr lang="fr-FR" sz="5200" b="1" dirty="0" err="1" smtClean="0">
                <a:solidFill>
                  <a:srgbClr val="99FF33"/>
                </a:solidFill>
                <a:latin typeface="Arial Unicode MS" pitchFamily="34" charset="-128"/>
                <a:ea typeface="Arial Unicode MS" pitchFamily="34" charset="-128"/>
                <a:cs typeface="Arial Unicode MS" pitchFamily="34" charset="-128"/>
              </a:rPr>
              <a:t>suiv</a:t>
            </a:r>
            <a:r>
              <a:rPr lang="fr-FR" sz="5200" b="1" dirty="0" smtClean="0">
                <a:solidFill>
                  <a:srgbClr val="99FF33"/>
                </a:solidFill>
                <a:latin typeface="Arial Unicode MS" pitchFamily="34" charset="-128"/>
                <a:ea typeface="Arial Unicode MS" pitchFamily="34" charset="-128"/>
                <a:cs typeface="Arial Unicode MS" pitchFamily="34" charset="-128"/>
              </a:rPr>
              <a:t> Ou </a:t>
            </a:r>
            <a:r>
              <a:rPr lang="fr-FR" sz="5200" b="1" dirty="0" err="1" smtClean="0">
                <a:solidFill>
                  <a:srgbClr val="99FF33"/>
                </a:solidFill>
                <a:latin typeface="Arial Unicode MS" pitchFamily="34" charset="-128"/>
                <a:ea typeface="Arial Unicode MS" pitchFamily="34" charset="-128"/>
                <a:cs typeface="Arial Unicode MS" pitchFamily="34" charset="-128"/>
              </a:rPr>
              <a:t>jouk</a:t>
            </a:r>
            <a:r>
              <a:rPr lang="fr-FR" sz="5200" b="1" dirty="0" smtClean="0">
                <a:solidFill>
                  <a:srgbClr val="99FF33"/>
                </a:solidFill>
                <a:latin typeface="Arial Unicode MS" pitchFamily="34" charset="-128"/>
                <a:ea typeface="Arial Unicode MS" pitchFamily="34" charset="-128"/>
                <a:cs typeface="Arial Unicode MS" pitchFamily="34" charset="-128"/>
              </a:rPr>
              <a:t> la fin;</a:t>
            </a:r>
            <a:endParaRPr lang="en-US" sz="52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5200" b="1" dirty="0" err="1" smtClean="0">
                <a:solidFill>
                  <a:srgbClr val="99FF33"/>
                </a:solidFill>
                <a:latin typeface="Arial Unicode MS" pitchFamily="34" charset="-128"/>
                <a:ea typeface="Arial Unicode MS" pitchFamily="34" charset="-128"/>
                <a:cs typeface="Arial Unicode MS" pitchFamily="34" charset="-128"/>
              </a:rPr>
              <a:t>Rété</a:t>
            </a:r>
            <a:r>
              <a:rPr lang="fr-FR" sz="5200" b="1" dirty="0" smtClean="0">
                <a:solidFill>
                  <a:srgbClr val="99FF33"/>
                </a:solidFill>
                <a:latin typeface="Arial Unicode MS" pitchFamily="34" charset="-128"/>
                <a:ea typeface="Arial Unicode MS" pitchFamily="34" charset="-128"/>
                <a:cs typeface="Arial Unicode MS" pitchFamily="34" charset="-128"/>
              </a:rPr>
              <a:t> </a:t>
            </a:r>
            <a:r>
              <a:rPr lang="fr-FR" sz="5200" b="1" dirty="0" err="1" smtClean="0">
                <a:solidFill>
                  <a:srgbClr val="99FF33"/>
                </a:solidFill>
                <a:latin typeface="Arial Unicode MS" pitchFamily="34" charset="-128"/>
                <a:ea typeface="Arial Unicode MS" pitchFamily="34" charset="-128"/>
                <a:cs typeface="Arial Unicode MS" pitchFamily="34" charset="-128"/>
              </a:rPr>
              <a:t>tou</a:t>
            </a:r>
            <a:r>
              <a:rPr lang="fr-FR" sz="5200" b="1" dirty="0" smtClean="0">
                <a:solidFill>
                  <a:srgbClr val="99FF33"/>
                </a:solidFill>
                <a:latin typeface="Arial Unicode MS" pitchFamily="34" charset="-128"/>
                <a:ea typeface="Arial Unicode MS" pitchFamily="34" charset="-128"/>
                <a:cs typeface="Arial Unicode MS" pitchFamily="34" charset="-128"/>
              </a:rPr>
              <a:t> pré </a:t>
            </a:r>
            <a:r>
              <a:rPr lang="fr-FR" sz="5200" b="1" dirty="0" err="1" smtClean="0">
                <a:solidFill>
                  <a:srgbClr val="99FF33"/>
                </a:solidFill>
                <a:latin typeface="Arial Unicode MS" pitchFamily="34" charset="-128"/>
                <a:ea typeface="Arial Unicode MS" pitchFamily="34" charset="-128"/>
                <a:cs typeface="Arial Unicode MS" pitchFamily="34" charset="-128"/>
              </a:rPr>
              <a:t>mouin</a:t>
            </a:r>
            <a:r>
              <a:rPr lang="fr-FR" sz="5200" b="1" dirty="0" smtClean="0">
                <a:solidFill>
                  <a:srgbClr val="99FF33"/>
                </a:solidFill>
                <a:latin typeface="Arial Unicode MS" pitchFamily="34" charset="-128"/>
                <a:ea typeface="Arial Unicode MS" pitchFamily="34" charset="-128"/>
                <a:cs typeface="Arial Unicode MS" pitchFamily="34" charset="-128"/>
              </a:rPr>
              <a:t> </a:t>
            </a:r>
            <a:r>
              <a:rPr lang="fr-FR" sz="5200" b="1" dirty="0" err="1" smtClean="0">
                <a:solidFill>
                  <a:srgbClr val="99FF33"/>
                </a:solidFill>
                <a:latin typeface="Arial Unicode MS" pitchFamily="34" charset="-128"/>
                <a:ea typeface="Arial Unicode MS" pitchFamily="34" charset="-128"/>
                <a:cs typeface="Arial Unicode MS" pitchFamily="34" charset="-128"/>
              </a:rPr>
              <a:t>tou</a:t>
            </a:r>
            <a:r>
              <a:rPr lang="fr-FR" sz="5200" b="1" dirty="0" smtClean="0">
                <a:solidFill>
                  <a:srgbClr val="99FF33"/>
                </a:solidFill>
                <a:latin typeface="Arial Unicode MS" pitchFamily="34" charset="-128"/>
                <a:ea typeface="Arial Unicode MS" pitchFamily="34" charset="-128"/>
                <a:cs typeface="Arial Unicode MS" pitchFamily="34" charset="-128"/>
              </a:rPr>
              <a:t> tan,</a:t>
            </a:r>
            <a:endParaRPr lang="en-US" sz="52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5200" b="1" dirty="0" smtClean="0">
                <a:solidFill>
                  <a:srgbClr val="99FF33"/>
                </a:solidFill>
                <a:latin typeface="Arial Unicode MS" pitchFamily="34" charset="-128"/>
                <a:ea typeface="Arial Unicode MS" pitchFamily="34" charset="-128"/>
                <a:cs typeface="Arial Unicode MS" pitchFamily="34" charset="-128"/>
              </a:rPr>
              <a:t>Met </a:t>
            </a:r>
            <a:r>
              <a:rPr lang="fr-FR" sz="5200" b="1" dirty="0" err="1" smtClean="0">
                <a:solidFill>
                  <a:srgbClr val="99FF33"/>
                </a:solidFill>
                <a:latin typeface="Arial Unicode MS" pitchFamily="34" charset="-128"/>
                <a:ea typeface="Arial Unicode MS" pitchFamily="34" charset="-128"/>
                <a:cs typeface="Arial Unicode MS" pitchFamily="34" charset="-128"/>
              </a:rPr>
              <a:t>mouin</a:t>
            </a:r>
            <a:r>
              <a:rPr lang="fr-FR" sz="5200" b="1" dirty="0" smtClean="0">
                <a:solidFill>
                  <a:srgbClr val="99FF33"/>
                </a:solidFill>
                <a:latin typeface="Arial Unicode MS" pitchFamily="34" charset="-128"/>
                <a:ea typeface="Arial Unicode MS" pitchFamily="34" charset="-128"/>
                <a:cs typeface="Arial Unicode MS" pitchFamily="34" charset="-128"/>
              </a:rPr>
              <a:t> é </a:t>
            </a:r>
            <a:r>
              <a:rPr lang="fr-FR" sz="5200" b="1" dirty="0" err="1" smtClean="0">
                <a:solidFill>
                  <a:srgbClr val="99FF33"/>
                </a:solidFill>
                <a:latin typeface="Arial Unicode MS" pitchFamily="34" charset="-128"/>
                <a:ea typeface="Arial Unicode MS" pitchFamily="34" charset="-128"/>
                <a:cs typeface="Arial Unicode MS" pitchFamily="34" charset="-128"/>
              </a:rPr>
              <a:t>Zanmi</a:t>
            </a:r>
            <a:r>
              <a:rPr lang="fr-FR" sz="5200" b="1" dirty="0" smtClean="0">
                <a:solidFill>
                  <a:srgbClr val="99FF33"/>
                </a:solidFill>
                <a:latin typeface="Arial Unicode MS" pitchFamily="34" charset="-128"/>
                <a:ea typeface="Arial Unicode MS" pitchFamily="34" charset="-128"/>
                <a:cs typeface="Arial Unicode MS" pitchFamily="34" charset="-128"/>
              </a:rPr>
              <a:t> </a:t>
            </a:r>
            <a:r>
              <a:rPr lang="fr-FR" sz="5200" b="1" dirty="0" err="1" smtClean="0">
                <a:solidFill>
                  <a:srgbClr val="99FF33"/>
                </a:solidFill>
                <a:latin typeface="Arial Unicode MS" pitchFamily="34" charset="-128"/>
                <a:ea typeface="Arial Unicode MS" pitchFamily="34" charset="-128"/>
                <a:cs typeface="Arial Unicode MS" pitchFamily="34" charset="-128"/>
              </a:rPr>
              <a:t>mouin</a:t>
            </a:r>
            <a:r>
              <a:rPr lang="fr-FR" sz="5200" b="1" dirty="0" smtClean="0">
                <a:solidFill>
                  <a:srgbClr val="99FF33"/>
                </a:solidFill>
                <a:latin typeface="Arial Unicode MS" pitchFamily="34" charset="-128"/>
                <a:ea typeface="Arial Unicode MS" pitchFamily="34" charset="-128"/>
                <a:cs typeface="Arial Unicode MS" pitchFamily="34" charset="-128"/>
              </a:rPr>
              <a:t>.</a:t>
            </a:r>
            <a:endParaRPr lang="en-US" sz="52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5200" b="1" dirty="0" err="1" smtClean="0">
                <a:solidFill>
                  <a:srgbClr val="99FF33"/>
                </a:solidFill>
                <a:latin typeface="Arial Unicode MS" pitchFamily="34" charset="-128"/>
                <a:ea typeface="Arial Unicode MS" pitchFamily="34" charset="-128"/>
                <a:cs typeface="Arial Unicode MS" pitchFamily="34" charset="-128"/>
              </a:rPr>
              <a:t>Mouin</a:t>
            </a:r>
            <a:r>
              <a:rPr lang="fr-FR" sz="5200" b="1" dirty="0" smtClean="0">
                <a:solidFill>
                  <a:srgbClr val="99FF33"/>
                </a:solidFill>
                <a:latin typeface="Arial Unicode MS" pitchFamily="34" charset="-128"/>
                <a:ea typeface="Arial Unicode MS" pitchFamily="34" charset="-128"/>
                <a:cs typeface="Arial Unicode MS" pitchFamily="34" charset="-128"/>
              </a:rPr>
              <a:t> </a:t>
            </a:r>
            <a:r>
              <a:rPr lang="fr-FR" sz="5200" b="1" dirty="0" err="1" smtClean="0">
                <a:solidFill>
                  <a:srgbClr val="99FF33"/>
                </a:solidFill>
                <a:latin typeface="Arial Unicode MS" pitchFamily="34" charset="-128"/>
                <a:ea typeface="Arial Unicode MS" pitchFamily="34" charset="-128"/>
                <a:cs typeface="Arial Unicode MS" pitchFamily="34" charset="-128"/>
              </a:rPr>
              <a:t>pa</a:t>
            </a:r>
            <a:r>
              <a:rPr lang="fr-FR" sz="5200" b="1" dirty="0" smtClean="0">
                <a:solidFill>
                  <a:srgbClr val="99FF33"/>
                </a:solidFill>
                <a:latin typeface="Arial Unicode MS" pitchFamily="34" charset="-128"/>
                <a:ea typeface="Arial Unicode MS" pitchFamily="34" charset="-128"/>
                <a:cs typeface="Arial Unicode MS" pitchFamily="34" charset="-128"/>
              </a:rPr>
              <a:t> </a:t>
            </a:r>
            <a:r>
              <a:rPr lang="fr-FR" sz="5200" b="1" dirty="0" err="1" smtClean="0">
                <a:solidFill>
                  <a:srgbClr val="99FF33"/>
                </a:solidFill>
                <a:latin typeface="Arial Unicode MS" pitchFamily="34" charset="-128"/>
                <a:ea typeface="Arial Unicode MS" pitchFamily="34" charset="-128"/>
                <a:cs typeface="Arial Unicode MS" pitchFamily="34" charset="-128"/>
              </a:rPr>
              <a:t>pe</a:t>
            </a:r>
            <a:r>
              <a:rPr lang="fr-FR" sz="5200" b="1" dirty="0" smtClean="0">
                <a:solidFill>
                  <a:srgbClr val="99FF33"/>
                </a:solidFill>
                <a:latin typeface="Arial Unicode MS" pitchFamily="34" charset="-128"/>
                <a:ea typeface="Arial Unicode MS" pitchFamily="34" charset="-128"/>
                <a:cs typeface="Arial Unicode MS" pitchFamily="34" charset="-128"/>
              </a:rPr>
              <a:t> sa </a:t>
            </a:r>
            <a:r>
              <a:rPr lang="fr-FR" sz="5200" b="1" dirty="0" err="1" smtClean="0">
                <a:solidFill>
                  <a:srgbClr val="99FF33"/>
                </a:solidFill>
                <a:latin typeface="Arial Unicode MS" pitchFamily="34" charset="-128"/>
                <a:ea typeface="Arial Unicode MS" pitchFamily="34" charset="-128"/>
                <a:cs typeface="Arial Unicode MS" pitchFamily="34" charset="-128"/>
              </a:rPr>
              <a:t>kap</a:t>
            </a:r>
            <a:r>
              <a:rPr lang="fr-FR" sz="5200" b="1" dirty="0" smtClean="0">
                <a:solidFill>
                  <a:srgbClr val="99FF33"/>
                </a:solidFill>
                <a:latin typeface="Arial Unicode MS" pitchFamily="34" charset="-128"/>
                <a:ea typeface="Arial Unicode MS" pitchFamily="34" charset="-128"/>
                <a:cs typeface="Arial Unicode MS" pitchFamily="34" charset="-128"/>
              </a:rPr>
              <a:t> rivé-m,</a:t>
            </a:r>
            <a:endParaRPr lang="en-US" sz="52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5200" b="1" dirty="0" err="1" smtClean="0">
                <a:solidFill>
                  <a:srgbClr val="99FF33"/>
                </a:solidFill>
                <a:latin typeface="Arial Unicode MS" pitchFamily="34" charset="-128"/>
                <a:ea typeface="Arial Unicode MS" pitchFamily="34" charset="-128"/>
                <a:cs typeface="Arial Unicode MS" pitchFamily="34" charset="-128"/>
              </a:rPr>
              <a:t>Lè</a:t>
            </a:r>
            <a:r>
              <a:rPr lang="fr-FR" sz="5200" b="1" dirty="0" smtClean="0">
                <a:solidFill>
                  <a:srgbClr val="99FF33"/>
                </a:solidFill>
                <a:latin typeface="Arial Unicode MS" pitchFamily="34" charset="-128"/>
                <a:ea typeface="Arial Unicode MS" pitchFamily="34" charset="-128"/>
                <a:cs typeface="Arial Unicode MS" pitchFamily="34" charset="-128"/>
              </a:rPr>
              <a:t> Ou </a:t>
            </a:r>
            <a:r>
              <a:rPr lang="fr-FR" sz="5200" b="1" dirty="0" err="1" smtClean="0">
                <a:solidFill>
                  <a:srgbClr val="99FF33"/>
                </a:solidFill>
                <a:latin typeface="Arial Unicode MS" pitchFamily="34" charset="-128"/>
                <a:ea typeface="Arial Unicode MS" pitchFamily="34" charset="-128"/>
                <a:cs typeface="Arial Unicode MS" pitchFamily="34" charset="-128"/>
              </a:rPr>
              <a:t>rété</a:t>
            </a:r>
            <a:r>
              <a:rPr lang="fr-FR" sz="5200" b="1" dirty="0" smtClean="0">
                <a:solidFill>
                  <a:srgbClr val="99FF33"/>
                </a:solidFill>
                <a:latin typeface="Arial Unicode MS" pitchFamily="34" charset="-128"/>
                <a:ea typeface="Arial Unicode MS" pitchFamily="34" charset="-128"/>
                <a:cs typeface="Arial Unicode MS" pitchFamily="34" charset="-128"/>
              </a:rPr>
              <a:t> </a:t>
            </a:r>
            <a:r>
              <a:rPr lang="fr-FR" sz="5200" b="1" dirty="0" err="1" smtClean="0">
                <a:solidFill>
                  <a:srgbClr val="99FF33"/>
                </a:solidFill>
                <a:latin typeface="Arial Unicode MS" pitchFamily="34" charset="-128"/>
                <a:ea typeface="Arial Unicode MS" pitchFamily="34" charset="-128"/>
                <a:cs typeface="Arial Unicode MS" pitchFamily="34" charset="-128"/>
              </a:rPr>
              <a:t>tou</a:t>
            </a:r>
            <a:r>
              <a:rPr lang="fr-FR" sz="5200" b="1" dirty="0" smtClean="0">
                <a:solidFill>
                  <a:srgbClr val="99FF33"/>
                </a:solidFill>
                <a:latin typeface="Arial Unicode MS" pitchFamily="34" charset="-128"/>
                <a:ea typeface="Arial Unicode MS" pitchFamily="34" charset="-128"/>
                <a:cs typeface="Arial Unicode MS" pitchFamily="34" charset="-128"/>
              </a:rPr>
              <a:t> pré-m;</a:t>
            </a:r>
            <a:endParaRPr lang="en-US" sz="52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5200" b="1" dirty="0" err="1" smtClean="0">
                <a:solidFill>
                  <a:srgbClr val="99FF33"/>
                </a:solidFill>
                <a:latin typeface="Arial Unicode MS" pitchFamily="34" charset="-128"/>
                <a:ea typeface="Arial Unicode MS" pitchFamily="34" charset="-128"/>
                <a:cs typeface="Arial Unicode MS" pitchFamily="34" charset="-128"/>
              </a:rPr>
              <a:t>Mouin</a:t>
            </a:r>
            <a:r>
              <a:rPr lang="fr-FR" sz="5200" b="1" dirty="0" smtClean="0">
                <a:solidFill>
                  <a:srgbClr val="99FF33"/>
                </a:solidFill>
                <a:latin typeface="Arial Unicode MS" pitchFamily="34" charset="-128"/>
                <a:ea typeface="Arial Unicode MS" pitchFamily="34" charset="-128"/>
                <a:cs typeface="Arial Unicode MS" pitchFamily="34" charset="-128"/>
              </a:rPr>
              <a:t> </a:t>
            </a:r>
            <a:r>
              <a:rPr lang="fr-FR" sz="5200" b="1" dirty="0" err="1" smtClean="0">
                <a:solidFill>
                  <a:srgbClr val="99FF33"/>
                </a:solidFill>
                <a:latin typeface="Arial Unicode MS" pitchFamily="34" charset="-128"/>
                <a:ea typeface="Arial Unicode MS" pitchFamily="34" charset="-128"/>
                <a:cs typeface="Arial Unicode MS" pitchFamily="34" charset="-128"/>
              </a:rPr>
              <a:t>pap</a:t>
            </a:r>
            <a:r>
              <a:rPr lang="fr-FR" sz="5200" b="1" dirty="0" smtClean="0">
                <a:solidFill>
                  <a:srgbClr val="99FF33"/>
                </a:solidFill>
                <a:latin typeface="Arial Unicode MS" pitchFamily="34" charset="-128"/>
                <a:ea typeface="Arial Unicode MS" pitchFamily="34" charset="-128"/>
                <a:cs typeface="Arial Unicode MS" pitchFamily="34" charset="-128"/>
              </a:rPr>
              <a:t> </a:t>
            </a:r>
            <a:r>
              <a:rPr lang="fr-FR" sz="5200" b="1" dirty="0" err="1" smtClean="0">
                <a:solidFill>
                  <a:srgbClr val="99FF33"/>
                </a:solidFill>
                <a:latin typeface="Arial Unicode MS" pitchFamily="34" charset="-128"/>
                <a:ea typeface="Arial Unicode MS" pitchFamily="34" charset="-128"/>
                <a:cs typeface="Arial Unicode MS" pitchFamily="34" charset="-128"/>
              </a:rPr>
              <a:t>pèdu</a:t>
            </a:r>
            <a:r>
              <a:rPr lang="fr-FR" sz="5200" b="1" dirty="0" smtClean="0">
                <a:solidFill>
                  <a:srgbClr val="99FF33"/>
                </a:solidFill>
                <a:latin typeface="Arial Unicode MS" pitchFamily="34" charset="-128"/>
                <a:ea typeface="Arial Unicode MS" pitchFamily="34" charset="-128"/>
                <a:cs typeface="Arial Unicode MS" pitchFamily="34" charset="-128"/>
              </a:rPr>
              <a:t> nan </a:t>
            </a:r>
            <a:r>
              <a:rPr lang="fr-FR" sz="5200" b="1" dirty="0" err="1" smtClean="0">
                <a:solidFill>
                  <a:srgbClr val="99FF33"/>
                </a:solidFill>
                <a:latin typeface="Arial Unicode MS" pitchFamily="34" charset="-128"/>
                <a:ea typeface="Arial Unicode MS" pitchFamily="34" charset="-128"/>
                <a:cs typeface="Arial Unicode MS" pitchFamily="34" charset="-128"/>
              </a:rPr>
              <a:t>rout</a:t>
            </a:r>
            <a:r>
              <a:rPr lang="fr-FR" sz="5200" b="1" dirty="0" smtClean="0">
                <a:solidFill>
                  <a:srgbClr val="99FF33"/>
                </a:solidFill>
                <a:latin typeface="Arial Unicode MS" pitchFamily="34" charset="-128"/>
                <a:ea typeface="Arial Unicode MS" pitchFamily="34" charset="-128"/>
                <a:cs typeface="Arial Unicode MS" pitchFamily="34" charset="-128"/>
              </a:rPr>
              <a:t> la,</a:t>
            </a:r>
            <a:endParaRPr lang="en-US" sz="52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5200" b="1" dirty="0" err="1" smtClean="0">
                <a:solidFill>
                  <a:srgbClr val="99FF33"/>
                </a:solidFill>
                <a:latin typeface="Arial Unicode MS" pitchFamily="34" charset="-128"/>
                <a:ea typeface="Arial Unicode MS" pitchFamily="34" charset="-128"/>
                <a:cs typeface="Arial Unicode MS" pitchFamily="34" charset="-128"/>
              </a:rPr>
              <a:t>Lè</a:t>
            </a:r>
            <a:r>
              <a:rPr lang="fr-FR" sz="5200" b="1" dirty="0" smtClean="0">
                <a:solidFill>
                  <a:srgbClr val="99FF33"/>
                </a:solidFill>
                <a:latin typeface="Arial Unicode MS" pitchFamily="34" charset="-128"/>
                <a:ea typeface="Arial Unicode MS" pitchFamily="34" charset="-128"/>
                <a:cs typeface="Arial Unicode MS" pitchFamily="34" charset="-128"/>
              </a:rPr>
              <a:t> Ou </a:t>
            </a:r>
            <a:r>
              <a:rPr lang="fr-FR" sz="5200" b="1" dirty="0" err="1" smtClean="0">
                <a:solidFill>
                  <a:srgbClr val="99FF33"/>
                </a:solidFill>
                <a:latin typeface="Arial Unicode MS" pitchFamily="34" charset="-128"/>
                <a:ea typeface="Arial Unicode MS" pitchFamily="34" charset="-128"/>
                <a:cs typeface="Arial Unicode MS" pitchFamily="34" charset="-128"/>
              </a:rPr>
              <a:t>mache</a:t>
            </a:r>
            <a:r>
              <a:rPr lang="fr-FR" sz="5200" b="1" dirty="0" smtClean="0">
                <a:solidFill>
                  <a:srgbClr val="99FF33"/>
                </a:solidFill>
                <a:latin typeface="Arial Unicode MS" pitchFamily="34" charset="-128"/>
                <a:ea typeface="Arial Unicode MS" pitchFamily="34" charset="-128"/>
                <a:cs typeface="Arial Unicode MS" pitchFamily="34" charset="-128"/>
              </a:rPr>
              <a:t> ave-m</a:t>
            </a:r>
            <a:r>
              <a:rPr lang="fr-FR" sz="5200" b="1" dirty="0" smtClean="0">
                <a:solidFill>
                  <a:srgbClr val="99FF33"/>
                </a:solidFill>
                <a:latin typeface="Arial Unicode MS" pitchFamily="34" charset="-128"/>
                <a:ea typeface="Arial Unicode MS" pitchFamily="34" charset="-128"/>
                <a:cs typeface="Arial Unicode MS" pitchFamily="34" charset="-128"/>
              </a:rPr>
              <a:t>.</a:t>
            </a:r>
            <a:endParaRPr lang="en-US" sz="5200" b="1" dirty="0" smtClean="0">
              <a:solidFill>
                <a:srgbClr val="99FF33"/>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4800" b="1" dirty="0" smtClean="0">
                <a:solidFill>
                  <a:srgbClr val="FC0AFC"/>
                </a:solidFill>
                <a:latin typeface="Copperplate Gothic Light" pitchFamily="34" charset="0"/>
              </a:rPr>
              <a:t>2</a:t>
            </a:r>
            <a:r>
              <a:rPr lang="fr-FR" sz="4800" b="1" dirty="0" smtClean="0">
                <a:solidFill>
                  <a:srgbClr val="FC0AFC"/>
                </a:solidFill>
                <a:latin typeface="Copperplate Gothic Light" pitchFamily="34" charset="0"/>
              </a:rPr>
              <a:t>.</a:t>
            </a:r>
            <a:endParaRPr lang="en-US" sz="4800" b="1" dirty="0" smtClean="0">
              <a:solidFill>
                <a:srgbClr val="FC0AFC"/>
              </a:solidFill>
              <a:latin typeface="Copperplate Gothic Light" pitchFamily="34" charset="0"/>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M-</a:t>
            </a:r>
            <a:r>
              <a:rPr lang="fr-FR" sz="4800" b="1" dirty="0" err="1" smtClean="0">
                <a:solidFill>
                  <a:srgbClr val="99FF33"/>
                </a:solidFill>
                <a:latin typeface="Arial Unicode MS" pitchFamily="34" charset="-128"/>
                <a:ea typeface="Arial Unicode MS" pitchFamily="34" charset="-128"/>
                <a:cs typeface="Arial Unicode MS" pitchFamily="34" charset="-128"/>
              </a:rPr>
              <a:t>santi</a:t>
            </a:r>
            <a:r>
              <a:rPr lang="fr-FR" sz="4800" b="1" dirty="0" smtClean="0">
                <a:solidFill>
                  <a:srgbClr val="99FF33"/>
                </a:solidFill>
                <a:latin typeface="Arial Unicode MS" pitchFamily="34" charset="-128"/>
                <a:ea typeface="Arial Unicode MS" pitchFamily="34" charset="-128"/>
                <a:cs typeface="Arial Unicode MS" pitchFamily="34" charset="-128"/>
              </a:rPr>
              <a:t> lé </a:t>
            </a:r>
            <a:r>
              <a:rPr lang="fr-FR" sz="4800" b="1" dirty="0" err="1" smtClean="0">
                <a:solidFill>
                  <a:srgbClr val="99FF33"/>
                </a:solidFill>
                <a:latin typeface="Arial Unicode MS" pitchFamily="34" charset="-128"/>
                <a:ea typeface="Arial Unicode MS" pitchFamily="34" charset="-128"/>
                <a:cs typeface="Arial Unicode MS" pitchFamily="34" charset="-128"/>
              </a:rPr>
              <a:t>monn</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tro</a:t>
            </a:r>
            <a:r>
              <a:rPr lang="fr-FR" sz="4800" b="1" dirty="0" smtClean="0">
                <a:solidFill>
                  <a:srgbClr val="99FF33"/>
                </a:solidFill>
                <a:latin typeface="Arial Unicode MS" pitchFamily="34" charset="-128"/>
                <a:ea typeface="Arial Unicode MS" pitchFamily="34" charset="-128"/>
                <a:cs typeface="Arial Unicode MS" pitchFamily="34" charset="-128"/>
              </a:rPr>
              <a:t> pré </a:t>
            </a:r>
            <a:r>
              <a:rPr lang="fr-FR" sz="4800" b="1" dirty="0" err="1" smtClean="0">
                <a:solidFill>
                  <a:srgbClr val="99FF33"/>
                </a:solidFill>
                <a:latin typeface="Arial Unicode MS" pitchFamily="34" charset="-128"/>
                <a:ea typeface="Arial Unicode MS" pitchFamily="34" charset="-128"/>
                <a:cs typeface="Arial Unicode MS" pitchFamily="34" charset="-128"/>
              </a:rPr>
              <a:t>mouin</a:t>
            </a:r>
            <a:r>
              <a:rPr lang="fr-FR" sz="4800" b="1" dirty="0" smtClean="0">
                <a:solidFill>
                  <a:srgbClr val="99FF33"/>
                </a:solidFill>
                <a:latin typeface="Arial Unicode MS" pitchFamily="34" charset="-128"/>
                <a:ea typeface="Arial Unicode MS" pitchFamily="34" charset="-128"/>
                <a:cs typeface="Arial Unicode MS" pitchFamily="34" charset="-128"/>
              </a:rPr>
              <a:t>;</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99FF33"/>
                </a:solidFill>
                <a:latin typeface="Arial Unicode MS" pitchFamily="34" charset="-128"/>
                <a:ea typeface="Arial Unicode MS" pitchFamily="34" charset="-128"/>
                <a:cs typeface="Arial Unicode MS" pitchFamily="34" charset="-128"/>
              </a:rPr>
              <a:t>Jézu</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rété</a:t>
            </a:r>
            <a:r>
              <a:rPr lang="fr-FR" sz="4800" b="1" dirty="0" smtClean="0">
                <a:solidFill>
                  <a:srgbClr val="99FF33"/>
                </a:solidFill>
                <a:latin typeface="Arial Unicode MS" pitchFamily="34" charset="-128"/>
                <a:ea typeface="Arial Unicode MS" pitchFamily="34" charset="-128"/>
                <a:cs typeface="Arial Unicode MS" pitchFamily="34" charset="-128"/>
              </a:rPr>
              <a:t> pi pré.</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Gin dé </a:t>
            </a:r>
            <a:r>
              <a:rPr lang="fr-FR" sz="4800" b="1" dirty="0" err="1" smtClean="0">
                <a:solidFill>
                  <a:srgbClr val="99FF33"/>
                </a:solidFill>
                <a:latin typeface="Arial Unicode MS" pitchFamily="34" charset="-128"/>
                <a:ea typeface="Arial Unicode MS" pitchFamily="34" charset="-128"/>
                <a:cs typeface="Arial Unicode MS" pitchFamily="34" charset="-128"/>
              </a:rPr>
              <a:t>bagay</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ki</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tanté</a:t>
            </a:r>
            <a:r>
              <a:rPr lang="fr-FR" sz="4800" b="1" dirty="0" smtClean="0">
                <a:solidFill>
                  <a:srgbClr val="99FF33"/>
                </a:solidFill>
                <a:latin typeface="Arial Unicode MS" pitchFamily="34" charset="-128"/>
                <a:ea typeface="Arial Unicode MS" pitchFamily="34" charset="-128"/>
                <a:cs typeface="Arial Unicode MS" pitchFamily="34" charset="-128"/>
              </a:rPr>
              <a:t>-m;</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Pou </a:t>
            </a:r>
            <a:r>
              <a:rPr lang="fr-FR" sz="4800" b="1" dirty="0" err="1" smtClean="0">
                <a:solidFill>
                  <a:srgbClr val="99FF33"/>
                </a:solidFill>
                <a:latin typeface="Arial Unicode MS" pitchFamily="34" charset="-128"/>
                <a:ea typeface="Arial Unicode MS" pitchFamily="34" charset="-128"/>
                <a:cs typeface="Arial Unicode MS" pitchFamily="34" charset="-128"/>
              </a:rPr>
              <a:t>minnin</a:t>
            </a:r>
            <a:r>
              <a:rPr lang="fr-FR" sz="4800" b="1" dirty="0" smtClean="0">
                <a:solidFill>
                  <a:srgbClr val="99FF33"/>
                </a:solidFill>
                <a:latin typeface="Arial Unicode MS" pitchFamily="34" charset="-128"/>
                <a:ea typeface="Arial Unicode MS" pitchFamily="34" charset="-128"/>
                <a:cs typeface="Arial Unicode MS" pitchFamily="34" charset="-128"/>
              </a:rPr>
              <a:t>-m nan péché.</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99FF33"/>
                </a:solidFill>
                <a:latin typeface="Arial Unicode MS" pitchFamily="34" charset="-128"/>
                <a:ea typeface="Arial Unicode MS" pitchFamily="34" charset="-128"/>
                <a:cs typeface="Arial Unicode MS" pitchFamily="34" charset="-128"/>
              </a:rPr>
              <a:t>Enmi</a:t>
            </a:r>
            <a:r>
              <a:rPr lang="fr-FR" sz="4800" b="1" dirty="0" smtClean="0">
                <a:solidFill>
                  <a:srgbClr val="99FF33"/>
                </a:solidFill>
                <a:latin typeface="Arial Unicode MS" pitchFamily="34" charset="-128"/>
                <a:ea typeface="Arial Unicode MS" pitchFamily="34" charset="-128"/>
                <a:cs typeface="Arial Unicode MS" pitchFamily="34" charset="-128"/>
              </a:rPr>
              <a:t>-m </a:t>
            </a:r>
            <a:r>
              <a:rPr lang="fr-FR" sz="4800" b="1" dirty="0" err="1" smtClean="0">
                <a:solidFill>
                  <a:srgbClr val="99FF33"/>
                </a:solidFill>
                <a:latin typeface="Arial Unicode MS" pitchFamily="34" charset="-128"/>
                <a:ea typeface="Arial Unicode MS" pitchFamily="34" charset="-128"/>
                <a:cs typeface="Arial Unicode MS" pitchFamily="34" charset="-128"/>
              </a:rPr>
              <a:t>yo</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yo</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toujou</a:t>
            </a:r>
            <a:r>
              <a:rPr lang="fr-FR" sz="4800" b="1" dirty="0" smtClean="0">
                <a:solidFill>
                  <a:srgbClr val="99FF33"/>
                </a:solidFill>
                <a:latin typeface="Arial Unicode MS" pitchFamily="34" charset="-128"/>
                <a:ea typeface="Arial Unicode MS" pitchFamily="34" charset="-128"/>
                <a:cs typeface="Arial Unicode MS" pitchFamily="34" charset="-128"/>
              </a:rPr>
              <a:t> la,</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en-US" sz="4800" b="1" dirty="0" err="1" smtClean="0">
                <a:solidFill>
                  <a:srgbClr val="99FF33"/>
                </a:solidFill>
                <a:latin typeface="Arial Unicode MS" pitchFamily="34" charset="-128"/>
                <a:ea typeface="Arial Unicode MS" pitchFamily="34" charset="-128"/>
                <a:cs typeface="Arial Unicode MS" pitchFamily="34" charset="-128"/>
              </a:rPr>
              <a:t>Yo</a:t>
            </a:r>
            <a:r>
              <a:rPr lang="en-US" sz="4800" b="1" dirty="0" smtClean="0">
                <a:solidFill>
                  <a:srgbClr val="99FF33"/>
                </a:solidFill>
                <a:latin typeface="Arial Unicode MS" pitchFamily="34" charset="-128"/>
                <a:ea typeface="Arial Unicode MS" pitchFamily="34" charset="-128"/>
                <a:cs typeface="Arial Unicode MS" pitchFamily="34" charset="-128"/>
              </a:rPr>
              <a:t> </a:t>
            </a:r>
            <a:r>
              <a:rPr lang="en-US" sz="4800" b="1" dirty="0" err="1" smtClean="0">
                <a:solidFill>
                  <a:srgbClr val="99FF33"/>
                </a:solidFill>
                <a:latin typeface="Arial Unicode MS" pitchFamily="34" charset="-128"/>
                <a:ea typeface="Arial Unicode MS" pitchFamily="34" charset="-128"/>
                <a:cs typeface="Arial Unicode MS" pitchFamily="34" charset="-128"/>
              </a:rPr>
              <a:t>andan</a:t>
            </a:r>
            <a:r>
              <a:rPr lang="en-US" sz="4800" b="1" dirty="0" smtClean="0">
                <a:solidFill>
                  <a:srgbClr val="99FF33"/>
                </a:solidFill>
                <a:latin typeface="Arial Unicode MS" pitchFamily="34" charset="-128"/>
                <a:ea typeface="Arial Unicode MS" pitchFamily="34" charset="-128"/>
                <a:cs typeface="Arial Unicode MS" pitchFamily="34" charset="-128"/>
              </a:rPr>
              <a:t> </a:t>
            </a:r>
            <a:r>
              <a:rPr lang="en-US" sz="4800" b="1" dirty="0" err="1" smtClean="0">
                <a:solidFill>
                  <a:srgbClr val="99FF33"/>
                </a:solidFill>
                <a:latin typeface="Arial Unicode MS" pitchFamily="34" charset="-128"/>
                <a:ea typeface="Arial Unicode MS" pitchFamily="34" charset="-128"/>
                <a:cs typeface="Arial Unicode MS" pitchFamily="34" charset="-128"/>
              </a:rPr>
              <a:t>ke</a:t>
            </a:r>
            <a:r>
              <a:rPr lang="en-US" sz="4800" b="1" dirty="0" smtClean="0">
                <a:solidFill>
                  <a:srgbClr val="99FF33"/>
                </a:solidFill>
                <a:latin typeface="Arial Unicode MS" pitchFamily="34" charset="-128"/>
                <a:ea typeface="Arial Unicode MS" pitchFamily="34" charset="-128"/>
                <a:cs typeface="Arial Unicode MS" pitchFamily="34" charset="-128"/>
              </a:rPr>
              <a:t> </a:t>
            </a:r>
            <a:r>
              <a:rPr lang="en-US" sz="4800" b="1" dirty="0" err="1" smtClean="0">
                <a:solidFill>
                  <a:srgbClr val="99FF33"/>
                </a:solidFill>
                <a:latin typeface="Arial Unicode MS" pitchFamily="34" charset="-128"/>
                <a:ea typeface="Arial Unicode MS" pitchFamily="34" charset="-128"/>
                <a:cs typeface="Arial Unicode MS" pitchFamily="34" charset="-128"/>
              </a:rPr>
              <a:t>mouin</a:t>
            </a:r>
            <a:r>
              <a:rPr lang="en-US" sz="4800" b="1" dirty="0" smtClean="0">
                <a:solidFill>
                  <a:srgbClr val="99FF33"/>
                </a:solidFill>
                <a:latin typeface="Arial Unicode MS" pitchFamily="34" charset="-128"/>
                <a:ea typeface="Arial Unicode MS" pitchFamily="34" charset="-128"/>
                <a:cs typeface="Arial Unicode MS" pitchFamily="34" charset="-128"/>
              </a:rPr>
              <a:t> </a:t>
            </a:r>
            <a:r>
              <a:rPr lang="en-US" sz="4800" b="1" dirty="0" err="1" smtClean="0">
                <a:solidFill>
                  <a:srgbClr val="99FF33"/>
                </a:solidFill>
                <a:latin typeface="Arial Unicode MS" pitchFamily="34" charset="-128"/>
                <a:ea typeface="Arial Unicode MS" pitchFamily="34" charset="-128"/>
                <a:cs typeface="Arial Unicode MS" pitchFamily="34" charset="-128"/>
              </a:rPr>
              <a:t>tou</a:t>
            </a:r>
            <a:r>
              <a:rPr lang="en-US" sz="4800" b="1" dirty="0" smtClean="0">
                <a:solidFill>
                  <a:srgbClr val="99FF33"/>
                </a:solidFill>
                <a:latin typeface="Arial Unicode MS" pitchFamily="34" charset="-128"/>
                <a:ea typeface="Arial Unicode MS" pitchFamily="34" charset="-128"/>
                <a:cs typeface="Arial Unicode MS" pitchFamily="34" charset="-128"/>
              </a:rPr>
              <a:t>;</a:t>
            </a: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Min J </a:t>
            </a:r>
            <a:r>
              <a:rPr lang="fr-FR" sz="4800" b="1" dirty="0" err="1" smtClean="0">
                <a:solidFill>
                  <a:srgbClr val="99FF33"/>
                </a:solidFill>
                <a:latin typeface="Arial Unicode MS" pitchFamily="34" charset="-128"/>
                <a:ea typeface="Arial Unicode MS" pitchFamily="34" charset="-128"/>
                <a:cs typeface="Arial Unicode MS" pitchFamily="34" charset="-128"/>
              </a:rPr>
              <a:t>ézu</a:t>
            </a:r>
            <a:r>
              <a:rPr lang="fr-FR" sz="4800" b="1" dirty="0" smtClean="0">
                <a:solidFill>
                  <a:srgbClr val="99FF33"/>
                </a:solidFill>
                <a:latin typeface="Arial Unicode MS" pitchFamily="34" charset="-128"/>
                <a:ea typeface="Arial Unicode MS" pitchFamily="34" charset="-128"/>
                <a:cs typeface="Arial Unicode MS" pitchFamily="34" charset="-128"/>
              </a:rPr>
              <a:t>, Ou </a:t>
            </a:r>
            <a:r>
              <a:rPr lang="fr-FR" sz="4800" b="1" dirty="0" err="1" smtClean="0">
                <a:solidFill>
                  <a:srgbClr val="99FF33"/>
                </a:solidFill>
                <a:latin typeface="Arial Unicode MS" pitchFamily="34" charset="-128"/>
                <a:ea typeface="Arial Unicode MS" pitchFamily="34" charset="-128"/>
                <a:cs typeface="Arial Unicode MS" pitchFamily="34" charset="-128"/>
              </a:rPr>
              <a:t>kab</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sové</a:t>
            </a:r>
            <a:r>
              <a:rPr lang="fr-FR" sz="4800" b="1" dirty="0" smtClean="0">
                <a:solidFill>
                  <a:srgbClr val="99FF33"/>
                </a:solidFill>
                <a:latin typeface="Arial Unicode MS" pitchFamily="34" charset="-128"/>
                <a:ea typeface="Arial Unicode MS" pitchFamily="34" charset="-128"/>
                <a:cs typeface="Arial Unicode MS" pitchFamily="34" charset="-128"/>
              </a:rPr>
              <a:t>-m,</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99FF33"/>
                </a:solidFill>
                <a:latin typeface="Arial Unicode MS" pitchFamily="34" charset="-128"/>
                <a:ea typeface="Arial Unicode MS" pitchFamily="34" charset="-128"/>
                <a:cs typeface="Arial Unicode MS" pitchFamily="34" charset="-128"/>
              </a:rPr>
              <a:t>Rété</a:t>
            </a:r>
            <a:r>
              <a:rPr lang="fr-FR" sz="4800" b="1" dirty="0" smtClean="0">
                <a:solidFill>
                  <a:srgbClr val="99FF33"/>
                </a:solidFill>
                <a:latin typeface="Arial Unicode MS" pitchFamily="34" charset="-128"/>
                <a:ea typeface="Arial Unicode MS" pitchFamily="34" charset="-128"/>
                <a:cs typeface="Arial Unicode MS" pitchFamily="34" charset="-128"/>
              </a:rPr>
              <a:t> pi pré </a:t>
            </a:r>
            <a:r>
              <a:rPr lang="fr-FR" sz="4800" b="1" dirty="0" err="1" smtClean="0">
                <a:solidFill>
                  <a:srgbClr val="99FF33"/>
                </a:solidFill>
                <a:latin typeface="Arial Unicode MS" pitchFamily="34" charset="-128"/>
                <a:ea typeface="Arial Unicode MS" pitchFamily="34" charset="-128"/>
                <a:cs typeface="Arial Unicode MS" pitchFamily="34" charset="-128"/>
              </a:rPr>
              <a:t>toujou</a:t>
            </a:r>
            <a:r>
              <a:rPr lang="fr-FR" sz="4800" b="1" dirty="0" smtClean="0">
                <a:solidFill>
                  <a:srgbClr val="99FF33"/>
                </a:solidFill>
                <a:latin typeface="Arial Unicode MS" pitchFamily="34" charset="-128"/>
                <a:ea typeface="Arial Unicode MS" pitchFamily="34" charset="-128"/>
                <a:cs typeface="Arial Unicode MS" pitchFamily="34" charset="-128"/>
              </a:rPr>
              <a:t>.</a:t>
            </a:r>
            <a:endParaRPr lang="en-US" sz="4800" b="1" dirty="0" smtClean="0">
              <a:solidFill>
                <a:srgbClr val="99FF33"/>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4800" b="1" dirty="0" smtClean="0">
                <a:solidFill>
                  <a:srgbClr val="FC0AFC"/>
                </a:solidFill>
                <a:latin typeface="Copperplate Gothic Light" pitchFamily="34" charset="0"/>
              </a:rPr>
              <a:t>3</a:t>
            </a:r>
            <a:r>
              <a:rPr lang="fr-FR" sz="4800" b="1" dirty="0" smtClean="0">
                <a:solidFill>
                  <a:srgbClr val="FC0AFC"/>
                </a:solidFill>
                <a:latin typeface="Copperplate Gothic Light" pitchFamily="34" charset="0"/>
              </a:rPr>
              <a:t>.</a:t>
            </a:r>
            <a:endParaRPr lang="en-US" sz="4800" b="1" dirty="0" smtClean="0">
              <a:solidFill>
                <a:srgbClr val="FC0AFC"/>
              </a:solidFill>
              <a:latin typeface="Copperplate Gothic Light" pitchFamily="34" charset="0"/>
            </a:endParaRPr>
          </a:p>
          <a:p>
            <a:pPr algn="ctr">
              <a:buNone/>
            </a:pPr>
            <a:r>
              <a:rPr lang="fr-FR" sz="4800" b="1" dirty="0" err="1" smtClean="0">
                <a:solidFill>
                  <a:srgbClr val="99FF33"/>
                </a:solidFill>
                <a:latin typeface="Arial Unicode MS" pitchFamily="34" charset="-128"/>
                <a:ea typeface="Arial Unicode MS" pitchFamily="34" charset="-128"/>
                <a:cs typeface="Arial Unicode MS" pitchFamily="34" charset="-128"/>
              </a:rPr>
              <a:t>Kite</a:t>
            </a:r>
            <a:r>
              <a:rPr lang="fr-FR" sz="4800" b="1" dirty="0" smtClean="0">
                <a:solidFill>
                  <a:srgbClr val="99FF33"/>
                </a:solidFill>
                <a:latin typeface="Arial Unicode MS" pitchFamily="34" charset="-128"/>
                <a:ea typeface="Arial Unicode MS" pitchFamily="34" charset="-128"/>
                <a:cs typeface="Arial Unicode MS" pitchFamily="34" charset="-128"/>
              </a:rPr>
              <a:t>-m </a:t>
            </a:r>
            <a:r>
              <a:rPr lang="fr-FR" sz="4800" b="1" dirty="0" err="1" smtClean="0">
                <a:solidFill>
                  <a:srgbClr val="99FF33"/>
                </a:solidFill>
                <a:latin typeface="Arial Unicode MS" pitchFamily="34" charset="-128"/>
                <a:ea typeface="Arial Unicode MS" pitchFamily="34" charset="-128"/>
                <a:cs typeface="Arial Unicode MS" pitchFamily="34" charset="-128"/>
              </a:rPr>
              <a:t>tandé</a:t>
            </a:r>
            <a:r>
              <a:rPr lang="fr-FR" sz="4800" b="1" dirty="0" smtClean="0">
                <a:solidFill>
                  <a:srgbClr val="99FF33"/>
                </a:solidFill>
                <a:latin typeface="Arial Unicode MS" pitchFamily="34" charset="-128"/>
                <a:ea typeface="Arial Unicode MS" pitchFamily="34" charset="-128"/>
                <a:cs typeface="Arial Unicode MS" pitchFamily="34" charset="-128"/>
              </a:rPr>
              <a:t> Ou pale</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99FF33"/>
                </a:solidFill>
                <a:latin typeface="Arial Unicode MS" pitchFamily="34" charset="-128"/>
                <a:ea typeface="Arial Unicode MS" pitchFamily="34" charset="-128"/>
                <a:cs typeface="Arial Unicode MS" pitchFamily="34" charset="-128"/>
              </a:rPr>
              <a:t>Biin</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klèrnan</a:t>
            </a:r>
            <a:r>
              <a:rPr lang="fr-FR" sz="4800" b="1" dirty="0" smtClean="0">
                <a:solidFill>
                  <a:srgbClr val="99FF33"/>
                </a:solidFill>
                <a:latin typeface="Arial Unicode MS" pitchFamily="34" charset="-128"/>
                <a:ea typeface="Arial Unicode MS" pitchFamily="34" charset="-128"/>
                <a:cs typeface="Arial Unicode MS" pitchFamily="34" charset="-128"/>
              </a:rPr>
              <a:t>, pou-m </a:t>
            </a:r>
            <a:r>
              <a:rPr lang="fr-FR" sz="4800" b="1" dirty="0" err="1" smtClean="0">
                <a:solidFill>
                  <a:srgbClr val="99FF33"/>
                </a:solidFill>
                <a:latin typeface="Arial Unicode MS" pitchFamily="34" charset="-128"/>
                <a:ea typeface="Arial Unicode MS" pitchFamily="34" charset="-128"/>
                <a:cs typeface="Arial Unicode MS" pitchFamily="34" charset="-128"/>
              </a:rPr>
              <a:t>kapab</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99FF33"/>
                </a:solidFill>
                <a:latin typeface="Arial Unicode MS" pitchFamily="34" charset="-128"/>
                <a:ea typeface="Arial Unicode MS" pitchFamily="34" charset="-128"/>
                <a:cs typeface="Arial Unicode MS" pitchFamily="34" charset="-128"/>
              </a:rPr>
              <a:t>Konnin</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ke</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sé</a:t>
            </a:r>
            <a:r>
              <a:rPr lang="fr-FR" sz="4800" b="1" dirty="0" smtClean="0">
                <a:solidFill>
                  <a:srgbClr val="99FF33"/>
                </a:solidFill>
                <a:latin typeface="Arial Unicode MS" pitchFamily="34" charset="-128"/>
                <a:ea typeface="Arial Unicode MS" pitchFamily="34" charset="-128"/>
                <a:cs typeface="Arial Unicode MS" pitchFamily="34" charset="-128"/>
              </a:rPr>
              <a:t> la voua Ou,</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Malgré tout voua péché.</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Pale pou ban-m plus </a:t>
            </a:r>
            <a:r>
              <a:rPr lang="fr-FR" sz="4800" b="1" dirty="0" err="1" smtClean="0">
                <a:solidFill>
                  <a:srgbClr val="99FF33"/>
                </a:solidFill>
                <a:latin typeface="Arial Unicode MS" pitchFamily="34" charset="-128"/>
                <a:ea typeface="Arial Unicode MS" pitchFamily="34" charset="-128"/>
                <a:cs typeface="Arial Unicode MS" pitchFamily="34" charset="-128"/>
              </a:rPr>
              <a:t>konfians</a:t>
            </a:r>
            <a:r>
              <a:rPr lang="fr-FR" sz="4800" b="1" dirty="0" smtClean="0">
                <a:solidFill>
                  <a:srgbClr val="99FF33"/>
                </a:solidFill>
                <a:latin typeface="Arial Unicode MS" pitchFamily="34" charset="-128"/>
                <a:ea typeface="Arial Unicode MS" pitchFamily="34" charset="-128"/>
                <a:cs typeface="Arial Unicode MS" pitchFamily="34" charset="-128"/>
              </a:rPr>
              <a:t>,</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Pou-m </a:t>
            </a:r>
            <a:r>
              <a:rPr lang="fr-FR" sz="4800" b="1" dirty="0" err="1" smtClean="0">
                <a:solidFill>
                  <a:srgbClr val="99FF33"/>
                </a:solidFill>
                <a:latin typeface="Arial Unicode MS" pitchFamily="34" charset="-128"/>
                <a:ea typeface="Arial Unicode MS" pitchFamily="34" charset="-128"/>
                <a:cs typeface="Arial Unicode MS" pitchFamily="34" charset="-128"/>
              </a:rPr>
              <a:t>fè</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tou</a:t>
            </a:r>
            <a:r>
              <a:rPr lang="fr-FR" sz="4800" b="1" dirty="0" smtClean="0">
                <a:solidFill>
                  <a:srgbClr val="99FF33"/>
                </a:solidFill>
                <a:latin typeface="Arial Unicode MS" pitchFamily="34" charset="-128"/>
                <a:ea typeface="Arial Unicode MS" pitchFamily="34" charset="-128"/>
                <a:cs typeface="Arial Unicode MS" pitchFamily="34" charset="-128"/>
              </a:rPr>
              <a:t> sa Ou </a:t>
            </a:r>
            <a:r>
              <a:rPr lang="fr-FR" sz="4800" b="1" dirty="0" err="1" smtClean="0">
                <a:solidFill>
                  <a:srgbClr val="99FF33"/>
                </a:solidFill>
                <a:latin typeface="Arial Unicode MS" pitchFamily="34" charset="-128"/>
                <a:ea typeface="Arial Unicode MS" pitchFamily="34" charset="-128"/>
                <a:cs typeface="Arial Unicode MS" pitchFamily="34" charset="-128"/>
              </a:rPr>
              <a:t>vle</a:t>
            </a:r>
            <a:r>
              <a:rPr lang="fr-FR" sz="4800" b="1" dirty="0" smtClean="0">
                <a:solidFill>
                  <a:srgbClr val="99FF33"/>
                </a:solidFill>
                <a:latin typeface="Arial Unicode MS" pitchFamily="34" charset="-128"/>
                <a:ea typeface="Arial Unicode MS" pitchFamily="34" charset="-128"/>
                <a:cs typeface="Arial Unicode MS" pitchFamily="34" charset="-128"/>
              </a:rPr>
              <a:t>.</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Pale, é </a:t>
            </a:r>
            <a:r>
              <a:rPr lang="fr-FR" sz="4800" b="1" dirty="0" err="1" smtClean="0">
                <a:solidFill>
                  <a:srgbClr val="99FF33"/>
                </a:solidFill>
                <a:latin typeface="Arial Unicode MS" pitchFamily="34" charset="-128"/>
                <a:ea typeface="Arial Unicode MS" pitchFamily="34" charset="-128"/>
                <a:cs typeface="Arial Unicode MS" pitchFamily="34" charset="-128"/>
              </a:rPr>
              <a:t>fe</a:t>
            </a:r>
            <a:r>
              <a:rPr lang="fr-FR" sz="4800" b="1" dirty="0" smtClean="0">
                <a:solidFill>
                  <a:srgbClr val="99FF33"/>
                </a:solidFill>
                <a:latin typeface="Arial Unicode MS" pitchFamily="34" charset="-128"/>
                <a:ea typeface="Arial Unicode MS" pitchFamily="34" charset="-128"/>
                <a:cs typeface="Arial Unicode MS" pitchFamily="34" charset="-128"/>
              </a:rPr>
              <a:t>-m </a:t>
            </a:r>
            <a:r>
              <a:rPr lang="fr-FR" sz="4800" b="1" dirty="0" err="1" smtClean="0">
                <a:solidFill>
                  <a:srgbClr val="99FF33"/>
                </a:solidFill>
                <a:latin typeface="Arial Unicode MS" pitchFamily="34" charset="-128"/>
                <a:ea typeface="Arial Unicode MS" pitchFamily="34" charset="-128"/>
                <a:cs typeface="Arial Unicode MS" pitchFamily="34" charset="-128"/>
              </a:rPr>
              <a:t>kouté</a:t>
            </a:r>
            <a:r>
              <a:rPr lang="fr-FR" sz="4800" b="1" dirty="0" smtClean="0">
                <a:solidFill>
                  <a:srgbClr val="99FF33"/>
                </a:solidFill>
                <a:latin typeface="Arial Unicode MS" pitchFamily="34" charset="-128"/>
                <a:ea typeface="Arial Unicode MS" pitchFamily="34" charset="-128"/>
                <a:cs typeface="Arial Unicode MS" pitchFamily="34" charset="-128"/>
              </a:rPr>
              <a:t> Ou</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Se Ou </a:t>
            </a:r>
            <a:r>
              <a:rPr lang="fr-FR" sz="4800" b="1" dirty="0" err="1" smtClean="0">
                <a:solidFill>
                  <a:srgbClr val="99FF33"/>
                </a:solidFill>
                <a:latin typeface="Arial Unicode MS" pitchFamily="34" charset="-128"/>
                <a:ea typeface="Arial Unicode MS" pitchFamily="34" charset="-128"/>
                <a:cs typeface="Arial Unicode MS" pitchFamily="34" charset="-128"/>
              </a:rPr>
              <a:t>ki</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Gadiin</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mouin</a:t>
            </a:r>
            <a:r>
              <a:rPr lang="fr-FR" sz="4800" b="1" dirty="0" smtClean="0">
                <a:solidFill>
                  <a:srgbClr val="99FF33"/>
                </a:solidFill>
                <a:latin typeface="Arial Unicode MS" pitchFamily="34" charset="-128"/>
                <a:ea typeface="Arial Unicode MS" pitchFamily="34" charset="-128"/>
                <a:cs typeface="Arial Unicode MS" pitchFamily="34" charset="-128"/>
              </a:rPr>
              <a:t>.</a:t>
            </a:r>
            <a:endParaRPr lang="en-US" sz="4800" b="1" dirty="0" smtClean="0">
              <a:solidFill>
                <a:srgbClr val="99FF33"/>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4800" b="1" dirty="0" smtClean="0">
                <a:solidFill>
                  <a:srgbClr val="FC0AFC"/>
                </a:solidFill>
                <a:latin typeface="Arial Unicode MS" pitchFamily="34" charset="-128"/>
                <a:ea typeface="Arial Unicode MS" pitchFamily="34" charset="-128"/>
                <a:cs typeface="Arial Unicode MS" pitchFamily="34" charset="-128"/>
              </a:rPr>
              <a:t>4</a:t>
            </a:r>
            <a:r>
              <a:rPr lang="fr-FR" sz="4800" b="1" dirty="0" smtClean="0">
                <a:solidFill>
                  <a:srgbClr val="FC0AFC"/>
                </a:solidFill>
                <a:latin typeface="Arial Unicode MS" pitchFamily="34" charset="-128"/>
                <a:ea typeface="Arial Unicode MS" pitchFamily="34" charset="-128"/>
                <a:cs typeface="Arial Unicode MS" pitchFamily="34" charset="-128"/>
              </a:rPr>
              <a:t>.</a:t>
            </a:r>
            <a:endParaRPr lang="en-US" sz="4800" b="1" dirty="0" smtClean="0">
              <a:solidFill>
                <a:srgbClr val="FC0AFC"/>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0 </a:t>
            </a:r>
            <a:r>
              <a:rPr lang="fr-FR" sz="4800" b="1" dirty="0" err="1" smtClean="0">
                <a:solidFill>
                  <a:srgbClr val="99FF33"/>
                </a:solidFill>
                <a:latin typeface="Arial Unicode MS" pitchFamily="34" charset="-128"/>
                <a:ea typeface="Arial Unicode MS" pitchFamily="34" charset="-128"/>
                <a:cs typeface="Arial Unicode MS" pitchFamily="34" charset="-128"/>
              </a:rPr>
              <a:t>Jézu</a:t>
            </a:r>
            <a:r>
              <a:rPr lang="fr-FR" sz="4800" b="1" dirty="0" smtClean="0">
                <a:solidFill>
                  <a:srgbClr val="99FF33"/>
                </a:solidFill>
                <a:latin typeface="Arial Unicode MS" pitchFamily="34" charset="-128"/>
                <a:ea typeface="Arial Unicode MS" pitchFamily="34" charset="-128"/>
                <a:cs typeface="Arial Unicode MS" pitchFamily="34" charset="-128"/>
              </a:rPr>
              <a:t>, Ou té </a:t>
            </a:r>
            <a:r>
              <a:rPr lang="fr-FR" sz="4800" b="1" dirty="0" err="1" smtClean="0">
                <a:solidFill>
                  <a:srgbClr val="99FF33"/>
                </a:solidFill>
                <a:latin typeface="Arial Unicode MS" pitchFamily="34" charset="-128"/>
                <a:ea typeface="Arial Unicode MS" pitchFamily="34" charset="-128"/>
                <a:cs typeface="Arial Unicode MS" pitchFamily="34" charset="-128"/>
              </a:rPr>
              <a:t>promèt</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Tout </a:t>
            </a:r>
            <a:r>
              <a:rPr lang="fr-FR" sz="4800" b="1" dirty="0" err="1" smtClean="0">
                <a:solidFill>
                  <a:srgbClr val="99FF33"/>
                </a:solidFill>
                <a:latin typeface="Arial Unicode MS" pitchFamily="34" charset="-128"/>
                <a:ea typeface="Arial Unicode MS" pitchFamily="34" charset="-128"/>
                <a:cs typeface="Arial Unicode MS" pitchFamily="34" charset="-128"/>
              </a:rPr>
              <a:t>moun</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yo</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kap</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suiv</a:t>
            </a:r>
            <a:r>
              <a:rPr lang="fr-FR" sz="4800" b="1" dirty="0" smtClean="0">
                <a:solidFill>
                  <a:srgbClr val="99FF33"/>
                </a:solidFill>
                <a:latin typeface="Arial Unicode MS" pitchFamily="34" charset="-128"/>
                <a:ea typeface="Arial Unicode MS" pitchFamily="34" charset="-128"/>
                <a:cs typeface="Arial Unicode MS" pitchFamily="34" charset="-128"/>
              </a:rPr>
              <a:t> Ou,</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99FF33"/>
                </a:solidFill>
                <a:latin typeface="Arial Unicode MS" pitchFamily="34" charset="-128"/>
                <a:ea typeface="Arial Unicode MS" pitchFamily="34" charset="-128"/>
                <a:cs typeface="Arial Unicode MS" pitchFamily="34" charset="-128"/>
              </a:rPr>
              <a:t>Koté</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Ou-a</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ye</a:t>
            </a:r>
            <a:r>
              <a:rPr lang="fr-FR" sz="4800" b="1" dirty="0" smtClean="0">
                <a:solidFill>
                  <a:srgbClr val="99FF33"/>
                </a:solidFill>
                <a:latin typeface="Arial Unicode MS" pitchFamily="34" charset="-128"/>
                <a:ea typeface="Arial Unicode MS" pitchFamily="34" charset="-128"/>
                <a:cs typeface="Arial Unicode MS" pitchFamily="34" charset="-128"/>
              </a:rPr>
              <a:t> nan </a:t>
            </a:r>
            <a:r>
              <a:rPr lang="fr-FR" sz="4800" b="1" dirty="0" err="1" smtClean="0">
                <a:solidFill>
                  <a:srgbClr val="99FF33"/>
                </a:solidFill>
                <a:latin typeface="Arial Unicode MS" pitchFamily="34" charset="-128"/>
                <a:ea typeface="Arial Unicode MS" pitchFamily="34" charset="-128"/>
                <a:cs typeface="Arial Unicode MS" pitchFamily="34" charset="-128"/>
              </a:rPr>
              <a:t>sièl</a:t>
            </a:r>
            <a:r>
              <a:rPr lang="fr-FR" sz="4800" b="1" dirty="0" smtClean="0">
                <a:solidFill>
                  <a:srgbClr val="99FF33"/>
                </a:solidFill>
                <a:latin typeface="Arial Unicode MS" pitchFamily="34" charset="-128"/>
                <a:ea typeface="Arial Unicode MS" pitchFamily="34" charset="-128"/>
                <a:cs typeface="Arial Unicode MS" pitchFamily="34" charset="-128"/>
              </a:rPr>
              <a:t> la,</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Se la </a:t>
            </a:r>
            <a:r>
              <a:rPr lang="fr-FR" sz="4800" b="1" dirty="0" err="1" smtClean="0">
                <a:solidFill>
                  <a:srgbClr val="99FF33"/>
                </a:solidFill>
                <a:latin typeface="Arial Unicode MS" pitchFamily="34" charset="-128"/>
                <a:ea typeface="Arial Unicode MS" pitchFamily="34" charset="-128"/>
                <a:cs typeface="Arial Unicode MS" pitchFamily="34" charset="-128"/>
              </a:rPr>
              <a:t>yo</a:t>
            </a:r>
            <a:r>
              <a:rPr lang="fr-FR" sz="4800" b="1" dirty="0" smtClean="0">
                <a:solidFill>
                  <a:srgbClr val="99FF33"/>
                </a:solidFill>
                <a:latin typeface="Arial Unicode MS" pitchFamily="34" charset="-128"/>
                <a:ea typeface="Arial Unicode MS" pitchFamily="34" charset="-128"/>
                <a:cs typeface="Arial Unicode MS" pitchFamily="34" charset="-128"/>
              </a:rPr>
              <a:t> va </a:t>
            </a:r>
            <a:r>
              <a:rPr lang="fr-FR" sz="4800" b="1" dirty="0" err="1" smtClean="0">
                <a:solidFill>
                  <a:srgbClr val="99FF33"/>
                </a:solidFill>
                <a:latin typeface="Arial Unicode MS" pitchFamily="34" charset="-128"/>
                <a:ea typeface="Arial Unicode MS" pitchFamily="34" charset="-128"/>
                <a:cs typeface="Arial Unicode MS" pitchFamily="34" charset="-128"/>
              </a:rPr>
              <a:t>ye</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tou</a:t>
            </a:r>
            <a:r>
              <a:rPr lang="fr-FR" sz="4800" b="1" dirty="0" smtClean="0">
                <a:solidFill>
                  <a:srgbClr val="99FF33"/>
                </a:solidFill>
                <a:latin typeface="Arial Unicode MS" pitchFamily="34" charset="-128"/>
                <a:ea typeface="Arial Unicode MS" pitchFamily="34" charset="-128"/>
                <a:cs typeface="Arial Unicode MS" pitchFamily="34" charset="-128"/>
              </a:rPr>
              <a:t>.</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E </a:t>
            </a:r>
            <a:r>
              <a:rPr lang="fr-FR" sz="4800" b="1" dirty="0" err="1" smtClean="0">
                <a:solidFill>
                  <a:srgbClr val="99FF33"/>
                </a:solidFill>
                <a:latin typeface="Arial Unicode MS" pitchFamily="34" charset="-128"/>
                <a:ea typeface="Arial Unicode MS" pitchFamily="34" charset="-128"/>
                <a:cs typeface="Arial Unicode MS" pitchFamily="34" charset="-128"/>
              </a:rPr>
              <a:t>Jezu</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mouin</a:t>
            </a:r>
            <a:r>
              <a:rPr lang="fr-FR" sz="4800" b="1" dirty="0" smtClean="0">
                <a:solidFill>
                  <a:srgbClr val="99FF33"/>
                </a:solidFill>
                <a:latin typeface="Arial Unicode MS" pitchFamily="34" charset="-128"/>
                <a:ea typeface="Arial Unicode MS" pitchFamily="34" charset="-128"/>
                <a:cs typeface="Arial Unicode MS" pitchFamily="34" charset="-128"/>
              </a:rPr>
              <a:t> té </a:t>
            </a:r>
            <a:r>
              <a:rPr lang="fr-FR" sz="4800" b="1" dirty="0" err="1" smtClean="0">
                <a:solidFill>
                  <a:srgbClr val="99FF33"/>
                </a:solidFill>
                <a:latin typeface="Arial Unicode MS" pitchFamily="34" charset="-128"/>
                <a:ea typeface="Arial Unicode MS" pitchFamily="34" charset="-128"/>
                <a:cs typeface="Arial Unicode MS" pitchFamily="34" charset="-128"/>
              </a:rPr>
              <a:t>promèt</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Pou-m </a:t>
            </a:r>
            <a:r>
              <a:rPr lang="fr-FR" sz="4800" b="1" dirty="0" err="1" smtClean="0">
                <a:solidFill>
                  <a:srgbClr val="99FF33"/>
                </a:solidFill>
                <a:latin typeface="Arial Unicode MS" pitchFamily="34" charset="-128"/>
                <a:ea typeface="Arial Unicode MS" pitchFamily="34" charset="-128"/>
                <a:cs typeface="Arial Unicode MS" pitchFamily="34" charset="-128"/>
              </a:rPr>
              <a:t>suiv</a:t>
            </a:r>
            <a:r>
              <a:rPr lang="fr-FR" sz="4800" b="1" dirty="0" smtClean="0">
                <a:solidFill>
                  <a:srgbClr val="99FF33"/>
                </a:solidFill>
                <a:latin typeface="Arial Unicode MS" pitchFamily="34" charset="-128"/>
                <a:ea typeface="Arial Unicode MS" pitchFamily="34" charset="-128"/>
                <a:cs typeface="Arial Unicode MS" pitchFamily="34" charset="-128"/>
              </a:rPr>
              <a:t> Ou tout tan,</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0 ban </a:t>
            </a:r>
            <a:r>
              <a:rPr lang="fr-FR" sz="4800" b="1" dirty="0" err="1" smtClean="0">
                <a:solidFill>
                  <a:srgbClr val="99FF33"/>
                </a:solidFill>
                <a:latin typeface="Arial Unicode MS" pitchFamily="34" charset="-128"/>
                <a:ea typeface="Arial Unicode MS" pitchFamily="34" charset="-128"/>
                <a:cs typeface="Arial Unicode MS" pitchFamily="34" charset="-128"/>
              </a:rPr>
              <a:t>mouin</a:t>
            </a:r>
            <a:r>
              <a:rPr lang="fr-FR" sz="4800" b="1" dirty="0" smtClean="0">
                <a:solidFill>
                  <a:srgbClr val="99FF33"/>
                </a:solidFill>
                <a:latin typeface="Arial Unicode MS" pitchFamily="34" charset="-128"/>
                <a:ea typeface="Arial Unicode MS" pitchFamily="34" charset="-128"/>
                <a:cs typeface="Arial Unicode MS" pitchFamily="34" charset="-128"/>
              </a:rPr>
              <a:t> gras Ou </a:t>
            </a:r>
            <a:r>
              <a:rPr lang="fr-FR" sz="4800" b="1" dirty="0" err="1" smtClean="0">
                <a:solidFill>
                  <a:srgbClr val="99FF33"/>
                </a:solidFill>
                <a:latin typeface="Arial Unicode MS" pitchFamily="34" charset="-128"/>
                <a:ea typeface="Arial Unicode MS" pitchFamily="34" charset="-128"/>
                <a:cs typeface="Arial Unicode MS" pitchFamily="34" charset="-128"/>
              </a:rPr>
              <a:t>anpil</a:t>
            </a:r>
            <a:r>
              <a:rPr lang="fr-FR" sz="4800" b="1" dirty="0" smtClean="0">
                <a:solidFill>
                  <a:srgbClr val="99FF33"/>
                </a:solidFill>
                <a:latin typeface="Arial Unicode MS" pitchFamily="34" charset="-128"/>
                <a:ea typeface="Arial Unicode MS" pitchFamily="34" charset="-128"/>
                <a:cs typeface="Arial Unicode MS" pitchFamily="34" charset="-128"/>
              </a:rPr>
              <a:t>,</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Met </a:t>
            </a:r>
            <a:r>
              <a:rPr lang="fr-FR" sz="4800" b="1" dirty="0" err="1" smtClean="0">
                <a:solidFill>
                  <a:srgbClr val="99FF33"/>
                </a:solidFill>
                <a:latin typeface="Arial Unicode MS" pitchFamily="34" charset="-128"/>
                <a:ea typeface="Arial Unicode MS" pitchFamily="34" charset="-128"/>
                <a:cs typeface="Arial Unicode MS" pitchFamily="34" charset="-128"/>
              </a:rPr>
              <a:t>mouin</a:t>
            </a:r>
            <a:r>
              <a:rPr lang="fr-FR" sz="4800" b="1" dirty="0" smtClean="0">
                <a:solidFill>
                  <a:srgbClr val="99FF33"/>
                </a:solidFill>
                <a:latin typeface="Arial Unicode MS" pitchFamily="34" charset="-128"/>
                <a:ea typeface="Arial Unicode MS" pitchFamily="34" charset="-128"/>
                <a:cs typeface="Arial Unicode MS" pitchFamily="34" charset="-128"/>
              </a:rPr>
              <a:t> é </a:t>
            </a:r>
            <a:r>
              <a:rPr lang="fr-FR" sz="4800" b="1" dirty="0" err="1" smtClean="0">
                <a:solidFill>
                  <a:srgbClr val="99FF33"/>
                </a:solidFill>
                <a:latin typeface="Arial Unicode MS" pitchFamily="34" charset="-128"/>
                <a:ea typeface="Arial Unicode MS" pitchFamily="34" charset="-128"/>
                <a:cs typeface="Arial Unicode MS" pitchFamily="34" charset="-128"/>
              </a:rPr>
              <a:t>Zanmi</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mouin</a:t>
            </a:r>
            <a:r>
              <a:rPr lang="fr-FR" sz="4800" b="1" dirty="0" smtClean="0">
                <a:solidFill>
                  <a:srgbClr val="99FF33"/>
                </a:solidFill>
                <a:latin typeface="Arial Unicode MS" pitchFamily="34" charset="-128"/>
                <a:ea typeface="Arial Unicode MS" pitchFamily="34" charset="-128"/>
                <a:cs typeface="Arial Unicode MS" pitchFamily="34" charset="-128"/>
              </a:rPr>
              <a:t>.</a:t>
            </a:r>
            <a:endParaRPr lang="en-US" sz="4800" b="1" dirty="0" smtClean="0">
              <a:solidFill>
                <a:srgbClr val="99FF33"/>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4800" b="1" dirty="0" smtClean="0">
                <a:solidFill>
                  <a:srgbClr val="FC0AFC"/>
                </a:solidFill>
                <a:latin typeface="Arial Unicode MS" pitchFamily="34" charset="-128"/>
                <a:ea typeface="Arial Unicode MS" pitchFamily="34" charset="-128"/>
                <a:cs typeface="Arial Unicode MS" pitchFamily="34" charset="-128"/>
              </a:rPr>
              <a:t>5</a:t>
            </a:r>
            <a:r>
              <a:rPr lang="fr-FR" sz="4800" b="1" dirty="0" smtClean="0">
                <a:solidFill>
                  <a:srgbClr val="FC0AFC"/>
                </a:solidFill>
                <a:latin typeface="Arial Unicode MS" pitchFamily="34" charset="-128"/>
                <a:ea typeface="Arial Unicode MS" pitchFamily="34" charset="-128"/>
                <a:cs typeface="Arial Unicode MS" pitchFamily="34" charset="-128"/>
              </a:rPr>
              <a:t>.</a:t>
            </a:r>
            <a:endParaRPr lang="en-US" sz="4800" b="1" dirty="0" smtClean="0">
              <a:solidFill>
                <a:srgbClr val="FC0AFC"/>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99FF33"/>
                </a:solidFill>
                <a:latin typeface="Arial Unicode MS" pitchFamily="34" charset="-128"/>
                <a:ea typeface="Arial Unicode MS" pitchFamily="34" charset="-128"/>
                <a:cs typeface="Arial Unicode MS" pitchFamily="34" charset="-128"/>
              </a:rPr>
              <a:t>Kite</a:t>
            </a:r>
            <a:r>
              <a:rPr lang="fr-FR" sz="4800" b="1" dirty="0" smtClean="0">
                <a:solidFill>
                  <a:srgbClr val="99FF33"/>
                </a:solidFill>
                <a:latin typeface="Arial Unicode MS" pitchFamily="34" charset="-128"/>
                <a:ea typeface="Arial Unicode MS" pitchFamily="34" charset="-128"/>
                <a:cs typeface="Arial Unicode MS" pitchFamily="34" charset="-128"/>
              </a:rPr>
              <a:t>-m </a:t>
            </a:r>
            <a:r>
              <a:rPr lang="fr-FR" sz="4800" b="1" dirty="0" err="1" smtClean="0">
                <a:solidFill>
                  <a:srgbClr val="99FF33"/>
                </a:solidFill>
                <a:latin typeface="Arial Unicode MS" pitchFamily="34" charset="-128"/>
                <a:ea typeface="Arial Unicode MS" pitchFamily="34" charset="-128"/>
                <a:cs typeface="Arial Unicode MS" pitchFamily="34" charset="-128"/>
              </a:rPr>
              <a:t>ouè</a:t>
            </a:r>
            <a:r>
              <a:rPr lang="fr-FR" sz="4800" b="1" dirty="0" smtClean="0">
                <a:solidFill>
                  <a:srgbClr val="99FF33"/>
                </a:solidFill>
                <a:latin typeface="Arial Unicode MS" pitchFamily="34" charset="-128"/>
                <a:ea typeface="Arial Unicode MS" pitchFamily="34" charset="-128"/>
                <a:cs typeface="Arial Unicode MS" pitchFamily="34" charset="-128"/>
              </a:rPr>
              <a:t> tout </a:t>
            </a:r>
            <a:r>
              <a:rPr lang="fr-FR" sz="4800" b="1" dirty="0" err="1" smtClean="0">
                <a:solidFill>
                  <a:srgbClr val="99FF33"/>
                </a:solidFill>
                <a:latin typeface="Arial Unicode MS" pitchFamily="34" charset="-128"/>
                <a:ea typeface="Arial Unicode MS" pitchFamily="34" charset="-128"/>
                <a:cs typeface="Arial Unicode MS" pitchFamily="34" charset="-128"/>
              </a:rPr>
              <a:t>tras</a:t>
            </a:r>
            <a:r>
              <a:rPr lang="fr-FR" sz="4800" b="1" dirty="0" smtClean="0">
                <a:solidFill>
                  <a:srgbClr val="99FF33"/>
                </a:solidFill>
                <a:latin typeface="Arial Unicode MS" pitchFamily="34" charset="-128"/>
                <a:ea typeface="Arial Unicode MS" pitchFamily="34" charset="-128"/>
                <a:cs typeface="Arial Unicode MS" pitchFamily="34" charset="-128"/>
              </a:rPr>
              <a:t> Ou </a:t>
            </a:r>
            <a:r>
              <a:rPr lang="fr-FR" sz="4800" b="1" dirty="0" err="1" smtClean="0">
                <a:solidFill>
                  <a:srgbClr val="99FF33"/>
                </a:solidFill>
                <a:latin typeface="Arial Unicode MS" pitchFamily="34" charset="-128"/>
                <a:ea typeface="Arial Unicode MS" pitchFamily="34" charset="-128"/>
                <a:cs typeface="Arial Unicode MS" pitchFamily="34" charset="-128"/>
              </a:rPr>
              <a:t>yo</a:t>
            </a:r>
            <a:r>
              <a:rPr lang="fr-FR" sz="4800" b="1" dirty="0" smtClean="0">
                <a:solidFill>
                  <a:srgbClr val="99FF33"/>
                </a:solidFill>
                <a:latin typeface="Arial Unicode MS" pitchFamily="34" charset="-128"/>
                <a:ea typeface="Arial Unicode MS" pitchFamily="34" charset="-128"/>
                <a:cs typeface="Arial Unicode MS" pitchFamily="34" charset="-128"/>
              </a:rPr>
              <a:t>,</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Pou-m </a:t>
            </a:r>
            <a:r>
              <a:rPr lang="fr-FR" sz="4800" b="1" dirty="0" err="1" smtClean="0">
                <a:solidFill>
                  <a:srgbClr val="99FF33"/>
                </a:solidFill>
                <a:latin typeface="Arial Unicode MS" pitchFamily="34" charset="-128"/>
                <a:ea typeface="Arial Unicode MS" pitchFamily="34" charset="-128"/>
                <a:cs typeface="Arial Unicode MS" pitchFamily="34" charset="-128"/>
              </a:rPr>
              <a:t>mété</a:t>
            </a:r>
            <a:r>
              <a:rPr lang="fr-FR" sz="4800" b="1" dirty="0" smtClean="0">
                <a:solidFill>
                  <a:srgbClr val="99FF33"/>
                </a:solidFill>
                <a:latin typeface="Arial Unicode MS" pitchFamily="34" charset="-128"/>
                <a:ea typeface="Arial Unicode MS" pitchFamily="34" charset="-128"/>
                <a:cs typeface="Arial Unicode MS" pitchFamily="34" charset="-128"/>
              </a:rPr>
              <a:t> pie-m </a:t>
            </a:r>
            <a:r>
              <a:rPr lang="fr-FR" sz="4800" b="1" dirty="0" err="1" smtClean="0">
                <a:solidFill>
                  <a:srgbClr val="99FF33"/>
                </a:solidFill>
                <a:latin typeface="Arial Unicode MS" pitchFamily="34" charset="-128"/>
                <a:ea typeface="Arial Unicode MS" pitchFamily="34" charset="-128"/>
                <a:cs typeface="Arial Unicode MS" pitchFamily="34" charset="-128"/>
              </a:rPr>
              <a:t>ladan</a:t>
            </a:r>
            <a:r>
              <a:rPr lang="fr-FR" sz="4800" b="1" dirty="0" smtClean="0">
                <a:solidFill>
                  <a:srgbClr val="99FF33"/>
                </a:solidFill>
                <a:latin typeface="Arial Unicode MS" pitchFamily="34" charset="-128"/>
                <a:ea typeface="Arial Unicode MS" pitchFamily="34" charset="-128"/>
                <a:cs typeface="Arial Unicode MS" pitchFamily="34" charset="-128"/>
              </a:rPr>
              <a:t>.</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Tout </a:t>
            </a:r>
            <a:r>
              <a:rPr lang="fr-FR" sz="4800" b="1" dirty="0" err="1" smtClean="0">
                <a:solidFill>
                  <a:srgbClr val="99FF33"/>
                </a:solidFill>
                <a:latin typeface="Arial Unicode MS" pitchFamily="34" charset="-128"/>
                <a:ea typeface="Arial Unicode MS" pitchFamily="34" charset="-128"/>
                <a:cs typeface="Arial Unicode MS" pitchFamily="34" charset="-128"/>
              </a:rPr>
              <a:t>éspoua</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mouin</a:t>
            </a:r>
            <a:r>
              <a:rPr lang="fr-FR" sz="4800" b="1" dirty="0" smtClean="0">
                <a:solidFill>
                  <a:srgbClr val="99FF33"/>
                </a:solidFill>
                <a:latin typeface="Arial Unicode MS" pitchFamily="34" charset="-128"/>
                <a:ea typeface="Arial Unicode MS" pitchFamily="34" charset="-128"/>
                <a:cs typeface="Arial Unicode MS" pitchFamily="34" charset="-128"/>
              </a:rPr>
              <a:t> pou </a:t>
            </a:r>
            <a:r>
              <a:rPr lang="fr-FR" sz="4800" b="1" dirty="0" err="1" smtClean="0">
                <a:solidFill>
                  <a:srgbClr val="99FF33"/>
                </a:solidFill>
                <a:latin typeface="Arial Unicode MS" pitchFamily="34" charset="-128"/>
                <a:ea typeface="Arial Unicode MS" pitchFamily="34" charset="-128"/>
                <a:cs typeface="Arial Unicode MS" pitchFamily="34" charset="-128"/>
              </a:rPr>
              <a:t>suiv</a:t>
            </a:r>
            <a:r>
              <a:rPr lang="fr-FR" sz="4800" b="1" dirty="0" smtClean="0">
                <a:solidFill>
                  <a:srgbClr val="99FF33"/>
                </a:solidFill>
                <a:latin typeface="Arial Unicode MS" pitchFamily="34" charset="-128"/>
                <a:ea typeface="Arial Unicode MS" pitchFamily="34" charset="-128"/>
                <a:cs typeface="Arial Unicode MS" pitchFamily="34" charset="-128"/>
              </a:rPr>
              <a:t> Ou</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Se nan </a:t>
            </a:r>
            <a:r>
              <a:rPr lang="fr-FR" sz="4800" b="1" dirty="0" err="1" smtClean="0">
                <a:solidFill>
                  <a:srgbClr val="99FF33"/>
                </a:solidFill>
                <a:latin typeface="Arial Unicode MS" pitchFamily="34" charset="-128"/>
                <a:ea typeface="Arial Unicode MS" pitchFamily="34" charset="-128"/>
                <a:cs typeface="Arial Unicode MS" pitchFamily="34" charset="-128"/>
              </a:rPr>
              <a:t>fôs</a:t>
            </a:r>
            <a:r>
              <a:rPr lang="fr-FR" sz="4800" b="1" dirty="0" smtClean="0">
                <a:solidFill>
                  <a:srgbClr val="99FF33"/>
                </a:solidFill>
                <a:latin typeface="Arial Unicode MS" pitchFamily="34" charset="-128"/>
                <a:ea typeface="Arial Unicode MS" pitchFamily="34" charset="-128"/>
                <a:cs typeface="Arial Unicode MS" pitchFamily="34" charset="-128"/>
              </a:rPr>
              <a:t> Ou </a:t>
            </a:r>
            <a:r>
              <a:rPr lang="fr-FR" sz="4800" b="1" dirty="0" err="1" smtClean="0">
                <a:solidFill>
                  <a:srgbClr val="99FF33"/>
                </a:solidFill>
                <a:latin typeface="Arial Unicode MS" pitchFamily="34" charset="-128"/>
                <a:ea typeface="Arial Unicode MS" pitchFamily="34" charset="-128"/>
                <a:cs typeface="Arial Unicode MS" pitchFamily="34" charset="-128"/>
              </a:rPr>
              <a:t>sèlman</a:t>
            </a:r>
            <a:r>
              <a:rPr lang="fr-FR" sz="4800" b="1" dirty="0" smtClean="0">
                <a:solidFill>
                  <a:srgbClr val="99FF33"/>
                </a:solidFill>
                <a:latin typeface="Arial Unicode MS" pitchFamily="34" charset="-128"/>
                <a:ea typeface="Arial Unicode MS" pitchFamily="34" charset="-128"/>
                <a:cs typeface="Arial Unicode MS" pitchFamily="34" charset="-128"/>
              </a:rPr>
              <a:t>.</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0 </a:t>
            </a:r>
            <a:r>
              <a:rPr lang="fr-FR" sz="4800" b="1" dirty="0" err="1" smtClean="0">
                <a:solidFill>
                  <a:srgbClr val="99FF33"/>
                </a:solidFill>
                <a:latin typeface="Arial Unicode MS" pitchFamily="34" charset="-128"/>
                <a:ea typeface="Arial Unicode MS" pitchFamily="34" charset="-128"/>
                <a:cs typeface="Arial Unicode MS" pitchFamily="34" charset="-128"/>
              </a:rPr>
              <a:t>gidé</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mouin</a:t>
            </a:r>
            <a:r>
              <a:rPr lang="fr-FR" sz="4800" b="1" dirty="0" smtClean="0">
                <a:solidFill>
                  <a:srgbClr val="99FF33"/>
                </a:solidFill>
                <a:latin typeface="Arial Unicode MS" pitchFamily="34" charset="-128"/>
                <a:ea typeface="Arial Unicode MS" pitchFamily="34" charset="-128"/>
                <a:cs typeface="Arial Unicode MS" pitchFamily="34" charset="-128"/>
              </a:rPr>
              <a:t>, é </a:t>
            </a:r>
            <a:r>
              <a:rPr lang="fr-FR" sz="4800" b="1" dirty="0" err="1" smtClean="0">
                <a:solidFill>
                  <a:srgbClr val="99FF33"/>
                </a:solidFill>
                <a:latin typeface="Arial Unicode MS" pitchFamily="34" charset="-128"/>
                <a:ea typeface="Arial Unicode MS" pitchFamily="34" charset="-128"/>
                <a:cs typeface="Arial Unicode MS" pitchFamily="34" charset="-128"/>
              </a:rPr>
              <a:t>réle</a:t>
            </a:r>
            <a:r>
              <a:rPr lang="fr-FR" sz="4800" b="1" dirty="0" smtClean="0">
                <a:solidFill>
                  <a:srgbClr val="99FF33"/>
                </a:solidFill>
                <a:latin typeface="Arial Unicode MS" pitchFamily="34" charset="-128"/>
                <a:ea typeface="Arial Unicode MS" pitchFamily="34" charset="-128"/>
                <a:cs typeface="Arial Unicode MS" pitchFamily="34" charset="-128"/>
              </a:rPr>
              <a:t>-m,</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err="1" smtClean="0">
                <a:solidFill>
                  <a:srgbClr val="99FF33"/>
                </a:solidFill>
                <a:latin typeface="Arial Unicode MS" pitchFamily="34" charset="-128"/>
                <a:ea typeface="Arial Unicode MS" pitchFamily="34" charset="-128"/>
                <a:cs typeface="Arial Unicode MS" pitchFamily="34" charset="-128"/>
              </a:rPr>
              <a:t>Soutni</a:t>
            </a:r>
            <a:r>
              <a:rPr lang="fr-FR" sz="4800" b="1" dirty="0" smtClean="0">
                <a:solidFill>
                  <a:srgbClr val="99FF33"/>
                </a:solidFill>
                <a:latin typeface="Arial Unicode MS" pitchFamily="34" charset="-128"/>
                <a:ea typeface="Arial Unicode MS" pitchFamily="34" charset="-128"/>
                <a:cs typeface="Arial Unicode MS" pitchFamily="34" charset="-128"/>
              </a:rPr>
              <a:t>-m </a:t>
            </a:r>
            <a:r>
              <a:rPr lang="fr-FR" sz="4800" b="1" dirty="0" err="1" smtClean="0">
                <a:solidFill>
                  <a:srgbClr val="99FF33"/>
                </a:solidFill>
                <a:latin typeface="Arial Unicode MS" pitchFamily="34" charset="-128"/>
                <a:ea typeface="Arial Unicode MS" pitchFamily="34" charset="-128"/>
                <a:cs typeface="Arial Unicode MS" pitchFamily="34" charset="-128"/>
              </a:rPr>
              <a:t>jouk</a:t>
            </a:r>
            <a:r>
              <a:rPr lang="fr-FR" sz="4800" b="1" dirty="0" smtClean="0">
                <a:solidFill>
                  <a:srgbClr val="99FF33"/>
                </a:solidFill>
                <a:latin typeface="Arial Unicode MS" pitchFamily="34" charset="-128"/>
                <a:ea typeface="Arial Unicode MS" pitchFamily="34" charset="-128"/>
                <a:cs typeface="Arial Unicode MS" pitchFamily="34" charset="-128"/>
              </a:rPr>
              <a:t> sa </a:t>
            </a:r>
            <a:r>
              <a:rPr lang="fr-FR" sz="4800" b="1" dirty="0" err="1" smtClean="0">
                <a:solidFill>
                  <a:srgbClr val="99FF33"/>
                </a:solidFill>
                <a:latin typeface="Arial Unicode MS" pitchFamily="34" charset="-128"/>
                <a:ea typeface="Arial Unicode MS" pitchFamily="34" charset="-128"/>
                <a:cs typeface="Arial Unicode MS" pitchFamily="34" charset="-128"/>
              </a:rPr>
              <a:t>fi-ni</a:t>
            </a:r>
            <a:r>
              <a:rPr lang="fr-FR" sz="4800" b="1" dirty="0" smtClean="0">
                <a:solidFill>
                  <a:srgbClr val="99FF33"/>
                </a:solidFill>
                <a:latin typeface="Arial Unicode MS" pitchFamily="34" charset="-128"/>
                <a:ea typeface="Arial Unicode MS" pitchFamily="34" charset="-128"/>
                <a:cs typeface="Arial Unicode MS" pitchFamily="34" charset="-128"/>
              </a:rPr>
              <a:t>;</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Epi </a:t>
            </a:r>
            <a:r>
              <a:rPr lang="fr-FR" sz="4800" b="1" dirty="0" err="1" smtClean="0">
                <a:solidFill>
                  <a:srgbClr val="99FF33"/>
                </a:solidFill>
                <a:latin typeface="Arial Unicode MS" pitchFamily="34" charset="-128"/>
                <a:ea typeface="Arial Unicode MS" pitchFamily="34" charset="-128"/>
                <a:cs typeface="Arial Unicode MS" pitchFamily="34" charset="-128"/>
              </a:rPr>
              <a:t>pran</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mouin</a:t>
            </a:r>
            <a:r>
              <a:rPr lang="fr-FR" sz="4800" b="1" dirty="0" smtClean="0">
                <a:solidFill>
                  <a:srgbClr val="99FF33"/>
                </a:solidFill>
                <a:latin typeface="Arial Unicode MS" pitchFamily="34" charset="-128"/>
                <a:ea typeface="Arial Unicode MS" pitchFamily="34" charset="-128"/>
                <a:cs typeface="Arial Unicode MS" pitchFamily="34" charset="-128"/>
              </a:rPr>
              <a:t> nan </a:t>
            </a:r>
            <a:r>
              <a:rPr lang="fr-FR" sz="4800" b="1" dirty="0" err="1" smtClean="0">
                <a:solidFill>
                  <a:srgbClr val="99FF33"/>
                </a:solidFill>
                <a:latin typeface="Arial Unicode MS" pitchFamily="34" charset="-128"/>
                <a:ea typeface="Arial Unicode MS" pitchFamily="34" charset="-128"/>
                <a:cs typeface="Arial Unicode MS" pitchFamily="34" charset="-128"/>
              </a:rPr>
              <a:t>sièi</a:t>
            </a:r>
            <a:r>
              <a:rPr lang="fr-FR" sz="4800" b="1" dirty="0" smtClean="0">
                <a:solidFill>
                  <a:srgbClr val="99FF33"/>
                </a:solidFill>
                <a:latin typeface="Arial Unicode MS" pitchFamily="34" charset="-128"/>
                <a:ea typeface="Arial Unicode MS" pitchFamily="34" charset="-128"/>
                <a:cs typeface="Arial Unicode MS" pitchFamily="34" charset="-128"/>
              </a:rPr>
              <a:t> la,</a:t>
            </a:r>
            <a:endParaRPr lang="en-US" sz="48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800" b="1" dirty="0" smtClean="0">
                <a:solidFill>
                  <a:srgbClr val="99FF33"/>
                </a:solidFill>
                <a:latin typeface="Arial Unicode MS" pitchFamily="34" charset="-128"/>
                <a:ea typeface="Arial Unicode MS" pitchFamily="34" charset="-128"/>
                <a:cs typeface="Arial Unicode MS" pitchFamily="34" charset="-128"/>
              </a:rPr>
              <a:t>Met </a:t>
            </a:r>
            <a:r>
              <a:rPr lang="fr-FR" sz="4800" b="1" dirty="0" err="1" smtClean="0">
                <a:solidFill>
                  <a:srgbClr val="99FF33"/>
                </a:solidFill>
                <a:latin typeface="Arial Unicode MS" pitchFamily="34" charset="-128"/>
                <a:ea typeface="Arial Unicode MS" pitchFamily="34" charset="-128"/>
                <a:cs typeface="Arial Unicode MS" pitchFamily="34" charset="-128"/>
              </a:rPr>
              <a:t>mouin</a:t>
            </a:r>
            <a:r>
              <a:rPr lang="fr-FR" sz="4800" b="1" dirty="0" smtClean="0">
                <a:solidFill>
                  <a:srgbClr val="99FF33"/>
                </a:solidFill>
                <a:latin typeface="Arial Unicode MS" pitchFamily="34" charset="-128"/>
                <a:ea typeface="Arial Unicode MS" pitchFamily="34" charset="-128"/>
                <a:cs typeface="Arial Unicode MS" pitchFamily="34" charset="-128"/>
              </a:rPr>
              <a:t> é </a:t>
            </a:r>
            <a:r>
              <a:rPr lang="fr-FR" sz="4800" b="1" dirty="0" err="1" smtClean="0">
                <a:solidFill>
                  <a:srgbClr val="99FF33"/>
                </a:solidFill>
                <a:latin typeface="Arial Unicode MS" pitchFamily="34" charset="-128"/>
                <a:ea typeface="Arial Unicode MS" pitchFamily="34" charset="-128"/>
                <a:cs typeface="Arial Unicode MS" pitchFamily="34" charset="-128"/>
              </a:rPr>
              <a:t>Zanmi</a:t>
            </a:r>
            <a:r>
              <a:rPr lang="fr-FR" sz="4800" b="1" dirty="0" smtClean="0">
                <a:solidFill>
                  <a:srgbClr val="99FF33"/>
                </a:solidFill>
                <a:latin typeface="Arial Unicode MS" pitchFamily="34" charset="-128"/>
                <a:ea typeface="Arial Unicode MS" pitchFamily="34" charset="-128"/>
                <a:cs typeface="Arial Unicode MS" pitchFamily="34" charset="-128"/>
              </a:rPr>
              <a:t> </a:t>
            </a:r>
            <a:r>
              <a:rPr lang="fr-FR" sz="4800" b="1" dirty="0" err="1" smtClean="0">
                <a:solidFill>
                  <a:srgbClr val="99FF33"/>
                </a:solidFill>
                <a:latin typeface="Arial Unicode MS" pitchFamily="34" charset="-128"/>
                <a:ea typeface="Arial Unicode MS" pitchFamily="34" charset="-128"/>
                <a:cs typeface="Arial Unicode MS" pitchFamily="34" charset="-128"/>
              </a:rPr>
              <a:t>mouin</a:t>
            </a:r>
            <a:r>
              <a:rPr lang="fr-FR" sz="4800" b="1" dirty="0" smtClean="0">
                <a:solidFill>
                  <a:srgbClr val="99FF33"/>
                </a:solidFill>
                <a:latin typeface="Arial Unicode MS" pitchFamily="34" charset="-128"/>
                <a:ea typeface="Arial Unicode MS" pitchFamily="34" charset="-128"/>
                <a:cs typeface="Arial Unicode MS" pitchFamily="34" charset="-128"/>
              </a:rPr>
              <a:t>.</a:t>
            </a:r>
            <a:endParaRPr lang="en-US" sz="4800" b="1" dirty="0">
              <a:solidFill>
                <a:srgbClr val="99FF33"/>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1336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4400" b="1" dirty="0" smtClean="0">
                <a:solidFill>
                  <a:srgbClr val="00FF00"/>
                </a:solidFill>
              </a:rPr>
              <a:t>BIBLE     READING</a:t>
            </a:r>
            <a:r>
              <a:rPr lang="en-US" sz="4400" b="1" dirty="0" smtClean="0">
                <a:solidFill>
                  <a:srgbClr val="00B050"/>
                </a:solidFill>
              </a:rPr>
              <a:t/>
            </a:r>
            <a:br>
              <a:rPr lang="en-US" sz="4400" b="1" dirty="0" smtClean="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057400"/>
            <a:ext cx="9144000" cy="4800600"/>
          </a:xfrm>
          <a:solidFill>
            <a:srgbClr val="00FF00"/>
          </a:solidFill>
        </p:spPr>
        <p:txBody>
          <a:bodyPr>
            <a:normAutofit/>
          </a:bodyPr>
          <a:lstStyle/>
          <a:p>
            <a:pPr algn="ctr">
              <a:buNone/>
            </a:pPr>
            <a:r>
              <a:rPr lang="en-US" sz="9600" dirty="0" smtClean="0"/>
              <a:t>	PSALM </a:t>
            </a:r>
            <a:r>
              <a:rPr lang="en-US" sz="9600" dirty="0" smtClean="0"/>
              <a:t>144</a:t>
            </a:r>
            <a:endParaRPr lang="en-US" sz="9600" dirty="0" smtClean="0"/>
          </a:p>
          <a:p>
            <a:pPr algn="ctr">
              <a:buNone/>
            </a:pPr>
            <a:r>
              <a:rPr lang="en-US" sz="9600" dirty="0" smtClean="0"/>
              <a:t>107: </a:t>
            </a:r>
            <a:r>
              <a:rPr lang="en-US" sz="9600" dirty="0" smtClean="0"/>
              <a:t>1-15</a:t>
            </a:r>
            <a:endParaRPr lang="en-US" sz="96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en-US" sz="4000" b="1" dirty="0" smtClean="0">
                <a:solidFill>
                  <a:schemeClr val="tx1"/>
                </a:solidFill>
                <a:latin typeface="Arial Unicode MS" pitchFamily="34" charset="-128"/>
                <a:ea typeface="Arial Unicode MS" pitchFamily="34" charset="-128"/>
                <a:cs typeface="Arial Unicode MS" pitchFamily="34" charset="-128"/>
              </a:rPr>
              <a:t>Ps 144:1 ¶ &lt;&lt;A Psalm of David.&gt;&gt; Blessed be the LORD my Rock, Who trains my hands for war, And my fingers for battle-</a:t>
            </a:r>
          </a:p>
          <a:p>
            <a:pPr algn="just"/>
            <a:r>
              <a:rPr lang="en-US" sz="4000" b="1" dirty="0" smtClean="0">
                <a:solidFill>
                  <a:schemeClr val="tx1"/>
                </a:solidFill>
                <a:latin typeface="Arial Unicode MS" pitchFamily="34" charset="-128"/>
                <a:ea typeface="Arial Unicode MS" pitchFamily="34" charset="-128"/>
                <a:cs typeface="Arial Unicode MS" pitchFamily="34" charset="-128"/>
              </a:rPr>
              <a:t> </a:t>
            </a:r>
            <a:r>
              <a:rPr lang="en-US" sz="4000" b="1" dirty="0" smtClean="0">
                <a:solidFill>
                  <a:srgbClr val="0D069A"/>
                </a:solidFill>
                <a:latin typeface="Arial Unicode MS" pitchFamily="34" charset="-128"/>
                <a:ea typeface="Arial Unicode MS" pitchFamily="34" charset="-128"/>
                <a:cs typeface="Arial Unicode MS" pitchFamily="34" charset="-128"/>
              </a:rPr>
              <a:t>2 My </a:t>
            </a:r>
            <a:r>
              <a:rPr lang="en-US" sz="4000" b="1" dirty="0" err="1" smtClean="0">
                <a:solidFill>
                  <a:srgbClr val="0D069A"/>
                </a:solidFill>
                <a:latin typeface="Arial Unicode MS" pitchFamily="34" charset="-128"/>
                <a:ea typeface="Arial Unicode MS" pitchFamily="34" charset="-128"/>
                <a:cs typeface="Arial Unicode MS" pitchFamily="34" charset="-128"/>
              </a:rPr>
              <a:t>lovingkindness</a:t>
            </a:r>
            <a:r>
              <a:rPr lang="en-US" sz="4000" b="1" dirty="0" smtClean="0">
                <a:solidFill>
                  <a:srgbClr val="0D069A"/>
                </a:solidFill>
                <a:latin typeface="Arial Unicode MS" pitchFamily="34" charset="-128"/>
                <a:ea typeface="Arial Unicode MS" pitchFamily="34" charset="-128"/>
                <a:cs typeface="Arial Unicode MS" pitchFamily="34" charset="-128"/>
              </a:rPr>
              <a:t> and my fortress, My high tower and my deliverer, My shield and the One in whom I take refuge, Who subdues my people under me.</a:t>
            </a:r>
          </a:p>
          <a:p>
            <a:pPr algn="just"/>
            <a:r>
              <a:rPr lang="en-US" sz="4000" b="1" dirty="0" smtClean="0">
                <a:solidFill>
                  <a:schemeClr val="tx1"/>
                </a:solidFill>
                <a:latin typeface="Arial Unicode MS" pitchFamily="34" charset="-128"/>
                <a:ea typeface="Arial Unicode MS" pitchFamily="34" charset="-128"/>
                <a:cs typeface="Arial Unicode MS" pitchFamily="34" charset="-128"/>
              </a:rPr>
              <a:t> 3 LORD, what is man, that You take knowledge of him? Or the son of man, that You are mindful of him</a:t>
            </a:r>
            <a:r>
              <a:rPr lang="en-US"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400" b="1" dirty="0" smtClean="0">
                <a:solidFill>
                  <a:schemeClr val="tx1"/>
                </a:solidFill>
                <a:latin typeface="Arial Unicode MS" pitchFamily="34" charset="-128"/>
                <a:ea typeface="Arial Unicode MS" pitchFamily="34" charset="-128"/>
                <a:cs typeface="Arial Unicode MS" pitchFamily="34" charset="-128"/>
              </a:rPr>
              <a:t>4 </a:t>
            </a:r>
            <a:r>
              <a:rPr lang="en-US" sz="4400" b="1" dirty="0" smtClean="0">
                <a:solidFill>
                  <a:schemeClr val="tx1"/>
                </a:solidFill>
                <a:latin typeface="Arial Unicode MS" pitchFamily="34" charset="-128"/>
                <a:ea typeface="Arial Unicode MS" pitchFamily="34" charset="-128"/>
                <a:cs typeface="Arial Unicode MS" pitchFamily="34" charset="-128"/>
              </a:rPr>
              <a:t>Man is like a breath; His days are like a passing shadow.</a:t>
            </a:r>
          </a:p>
          <a:p>
            <a:pPr algn="just"/>
            <a:r>
              <a:rPr lang="en-US" sz="4400" b="1" dirty="0" smtClean="0">
                <a:solidFill>
                  <a:schemeClr val="tx1"/>
                </a:solidFill>
                <a:latin typeface="Arial Unicode MS" pitchFamily="34" charset="-128"/>
                <a:ea typeface="Arial Unicode MS" pitchFamily="34" charset="-128"/>
                <a:cs typeface="Arial Unicode MS" pitchFamily="34" charset="-128"/>
              </a:rPr>
              <a:t> </a:t>
            </a:r>
            <a:r>
              <a:rPr lang="en-US" sz="4400" b="1" dirty="0" smtClean="0">
                <a:solidFill>
                  <a:srgbClr val="0D069A"/>
                </a:solidFill>
                <a:latin typeface="Arial Unicode MS" pitchFamily="34" charset="-128"/>
                <a:ea typeface="Arial Unicode MS" pitchFamily="34" charset="-128"/>
                <a:cs typeface="Arial Unicode MS" pitchFamily="34" charset="-128"/>
              </a:rPr>
              <a:t>5 Bow down Your heavens, O LORD, and come down; Touch the mountains, and they shall smoke.</a:t>
            </a:r>
          </a:p>
          <a:p>
            <a:pPr algn="just"/>
            <a:r>
              <a:rPr lang="en-US" sz="4400" b="1" dirty="0" smtClean="0">
                <a:solidFill>
                  <a:schemeClr val="tx1"/>
                </a:solidFill>
                <a:latin typeface="Arial Unicode MS" pitchFamily="34" charset="-128"/>
                <a:ea typeface="Arial Unicode MS" pitchFamily="34" charset="-128"/>
                <a:cs typeface="Arial Unicode MS" pitchFamily="34" charset="-128"/>
              </a:rPr>
              <a:t> 6 Flash forth lightning and scatter them; Shoot out Your arrows and destroy them.</a:t>
            </a:r>
          </a:p>
          <a:p>
            <a:pPr algn="just"/>
            <a:endParaRPr lang="en-US" sz="40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000" b="1" dirty="0" smtClean="0">
                <a:solidFill>
                  <a:schemeClr val="tx1"/>
                </a:solidFill>
                <a:latin typeface="Arial Unicode MS" pitchFamily="34" charset="-128"/>
                <a:ea typeface="Arial Unicode MS" pitchFamily="34" charset="-128"/>
                <a:cs typeface="Arial Unicode MS" pitchFamily="34" charset="-128"/>
              </a:rPr>
              <a:t>7 </a:t>
            </a:r>
            <a:r>
              <a:rPr lang="en-US" sz="4000" b="1" dirty="0" smtClean="0">
                <a:solidFill>
                  <a:schemeClr val="tx1"/>
                </a:solidFill>
                <a:latin typeface="Arial Unicode MS" pitchFamily="34" charset="-128"/>
                <a:ea typeface="Arial Unicode MS" pitchFamily="34" charset="-128"/>
                <a:cs typeface="Arial Unicode MS" pitchFamily="34" charset="-128"/>
              </a:rPr>
              <a:t>Stretch out Your hand from above; Rescue me and deliver me out of great waters, From the hand of foreigners,</a:t>
            </a:r>
          </a:p>
          <a:p>
            <a:pPr algn="just"/>
            <a:r>
              <a:rPr lang="en-US" sz="4000" b="1" dirty="0" smtClean="0">
                <a:solidFill>
                  <a:srgbClr val="0D069A"/>
                </a:solidFill>
                <a:latin typeface="Arial Unicode MS" pitchFamily="34" charset="-128"/>
                <a:ea typeface="Arial Unicode MS" pitchFamily="34" charset="-128"/>
                <a:cs typeface="Arial Unicode MS" pitchFamily="34" charset="-128"/>
              </a:rPr>
              <a:t> 8 Whose mouth speaks vain words, And whose right hand is a right hand of falsehood.</a:t>
            </a:r>
          </a:p>
          <a:p>
            <a:pPr algn="just"/>
            <a:r>
              <a:rPr lang="en-US" sz="4000" b="1" dirty="0" smtClean="0">
                <a:solidFill>
                  <a:schemeClr val="tx1"/>
                </a:solidFill>
                <a:latin typeface="Arial Unicode MS" pitchFamily="34" charset="-128"/>
                <a:ea typeface="Arial Unicode MS" pitchFamily="34" charset="-128"/>
                <a:cs typeface="Arial Unicode MS" pitchFamily="34" charset="-128"/>
              </a:rPr>
              <a:t> 9 ¶ I will sing a new song to You, O God; On a harp of ten strings I will sing praises to You</a:t>
            </a:r>
            <a:r>
              <a:rPr lang="en-US" sz="4000" b="1" dirty="0" smtClean="0">
                <a:solidFill>
                  <a:schemeClr val="tx1"/>
                </a:solidFill>
                <a:latin typeface="Arial Unicode MS" pitchFamily="34" charset="-128"/>
                <a:ea typeface="Arial Unicode MS" pitchFamily="34" charset="-128"/>
                <a:cs typeface="Arial Unicode MS" pitchFamily="34" charset="-128"/>
              </a:rPr>
              <a:t>,</a:t>
            </a:r>
            <a:endParaRPr lang="en-US" sz="40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en-US" sz="4000" b="1" dirty="0" smtClean="0">
                <a:solidFill>
                  <a:schemeClr val="tx1"/>
                </a:solidFill>
                <a:latin typeface="Arial Unicode MS" pitchFamily="34" charset="-128"/>
                <a:ea typeface="Arial Unicode MS" pitchFamily="34" charset="-128"/>
                <a:cs typeface="Arial Unicode MS" pitchFamily="34" charset="-128"/>
              </a:rPr>
              <a:t>10 </a:t>
            </a:r>
            <a:r>
              <a:rPr lang="en-US" sz="4000" b="1" dirty="0" smtClean="0">
                <a:solidFill>
                  <a:schemeClr val="tx1"/>
                </a:solidFill>
                <a:latin typeface="Arial Unicode MS" pitchFamily="34" charset="-128"/>
                <a:ea typeface="Arial Unicode MS" pitchFamily="34" charset="-128"/>
                <a:cs typeface="Arial Unicode MS" pitchFamily="34" charset="-128"/>
              </a:rPr>
              <a:t>The One who gives salvation to kings, Who delivers David His servant From the deadly sword.</a:t>
            </a:r>
          </a:p>
          <a:p>
            <a:pPr algn="just"/>
            <a:r>
              <a:rPr lang="en-US" sz="4000" b="1" dirty="0" smtClean="0">
                <a:solidFill>
                  <a:schemeClr val="tx1"/>
                </a:solidFill>
                <a:latin typeface="Arial Unicode MS" pitchFamily="34" charset="-128"/>
                <a:ea typeface="Arial Unicode MS" pitchFamily="34" charset="-128"/>
                <a:cs typeface="Arial Unicode MS" pitchFamily="34" charset="-128"/>
              </a:rPr>
              <a:t> </a:t>
            </a:r>
            <a:r>
              <a:rPr lang="en-US" sz="4000" b="1" dirty="0" smtClean="0">
                <a:solidFill>
                  <a:srgbClr val="0D069A"/>
                </a:solidFill>
                <a:latin typeface="Arial Unicode MS" pitchFamily="34" charset="-128"/>
                <a:ea typeface="Arial Unicode MS" pitchFamily="34" charset="-128"/>
                <a:cs typeface="Arial Unicode MS" pitchFamily="34" charset="-128"/>
              </a:rPr>
              <a:t>11 Rescue me and deliver me from the hand of foreigners, Whose mouth speaks lying words, And whose right hand is a right hand of falsehood-</a:t>
            </a:r>
          </a:p>
          <a:p>
            <a:pPr algn="just"/>
            <a:r>
              <a:rPr lang="en-US" sz="4000" b="1" dirty="0" smtClean="0">
                <a:solidFill>
                  <a:schemeClr val="tx1"/>
                </a:solidFill>
                <a:latin typeface="Arial Unicode MS" pitchFamily="34" charset="-128"/>
                <a:ea typeface="Arial Unicode MS" pitchFamily="34" charset="-128"/>
                <a:cs typeface="Arial Unicode MS" pitchFamily="34" charset="-128"/>
              </a:rPr>
              <a:t> 12 That our sons may be as plants grown up in their youth; That our daughters may be as pillars, Sculptured in palace style;</a:t>
            </a:r>
          </a:p>
          <a:p>
            <a:pPr algn="just"/>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FF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en-US" sz="4000" b="1" dirty="0" smtClean="0">
                <a:solidFill>
                  <a:schemeClr val="tx1"/>
                </a:solidFill>
                <a:latin typeface="Arial Unicode MS" pitchFamily="34" charset="-128"/>
                <a:ea typeface="Arial Unicode MS" pitchFamily="34" charset="-128"/>
                <a:cs typeface="Arial Unicode MS" pitchFamily="34" charset="-128"/>
              </a:rPr>
              <a:t>13 </a:t>
            </a:r>
            <a:r>
              <a:rPr lang="en-US" sz="4000" b="1" dirty="0" smtClean="0">
                <a:solidFill>
                  <a:schemeClr val="tx1"/>
                </a:solidFill>
                <a:latin typeface="Arial Unicode MS" pitchFamily="34" charset="-128"/>
                <a:ea typeface="Arial Unicode MS" pitchFamily="34" charset="-128"/>
                <a:cs typeface="Arial Unicode MS" pitchFamily="34" charset="-128"/>
              </a:rPr>
              <a:t>That our barns may be full, Supplying all kinds of produce; That our sheep may bring forth thousands And ten thousands in our fields;</a:t>
            </a:r>
          </a:p>
          <a:p>
            <a:pPr algn="just"/>
            <a:r>
              <a:rPr lang="en-US" sz="4000" b="1" dirty="0" smtClean="0">
                <a:solidFill>
                  <a:srgbClr val="0D069A"/>
                </a:solidFill>
                <a:latin typeface="Arial Unicode MS" pitchFamily="34" charset="-128"/>
                <a:ea typeface="Arial Unicode MS" pitchFamily="34" charset="-128"/>
                <a:cs typeface="Arial Unicode MS" pitchFamily="34" charset="-128"/>
              </a:rPr>
              <a:t> 14 That our oxen may be well-laden; That there be no breaking in or going out; That there be no outcry in our streets.</a:t>
            </a:r>
          </a:p>
          <a:p>
            <a:pPr algn="just"/>
            <a:r>
              <a:rPr lang="en-US" sz="4000" b="1" dirty="0" smtClean="0">
                <a:solidFill>
                  <a:schemeClr val="tx1"/>
                </a:solidFill>
                <a:latin typeface="Arial Unicode MS" pitchFamily="34" charset="-128"/>
                <a:ea typeface="Arial Unicode MS" pitchFamily="34" charset="-128"/>
                <a:cs typeface="Arial Unicode MS" pitchFamily="34" charset="-128"/>
              </a:rPr>
              <a:t> 15 Happy are the people who are in such a state; Happy are the people whose God is the LORD!</a:t>
            </a:r>
            <a:endParaRPr lang="en-US" sz="4000" b="1"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2">
            <a:schemeClr val="accent5">
              <a:shade val="50000"/>
            </a:schemeClr>
          </a:lnRef>
          <a:fillRef idx="1">
            <a:schemeClr val="accent5"/>
          </a:fillRef>
          <a:effectRef idx="0">
            <a:schemeClr val="accent5"/>
          </a:effectRef>
          <a:fontRef idx="minor">
            <a:schemeClr val="lt1"/>
          </a:fontRef>
        </p:style>
        <p:txBody>
          <a:bodyPr>
            <a:normAutofit lnSpcReduction="10000"/>
          </a:bodyPr>
          <a:lstStyle/>
          <a:p>
            <a:pPr algn="just"/>
            <a:r>
              <a:rPr lang="fr-FR" sz="4000" b="1" dirty="0" smtClean="0">
                <a:latin typeface="Arial Unicode MS" pitchFamily="34" charset="-128"/>
                <a:ea typeface="Arial Unicode MS" pitchFamily="34" charset="-128"/>
                <a:cs typeface="Arial Unicode MS" pitchFamily="34" charset="-128"/>
              </a:rPr>
              <a:t>Ps 144:1 ¶ De David. Béni soit l'Éternel, mon rocher, Qui exerce mes mains au combat, Mes doigts à la bataille,</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FC0AFC"/>
                </a:solidFill>
                <a:latin typeface="Arial Unicode MS" pitchFamily="34" charset="-128"/>
                <a:ea typeface="Arial Unicode MS" pitchFamily="34" charset="-128"/>
                <a:cs typeface="Arial Unicode MS" pitchFamily="34" charset="-128"/>
              </a:rPr>
              <a:t>2 Mon bienfaiteur et ma forteresse, Ma haute retraite et mon libérateur, Mon bouclier, celui qui est mon refuge, Qui m'assujettit mon peuple!</a:t>
            </a:r>
            <a:endParaRPr lang="en-US" sz="4000" b="1" dirty="0" smtClean="0">
              <a:solidFill>
                <a:srgbClr val="FC0AFC"/>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3 Éternel, qu'est-ce que l'homme, pour que tu le connaisses? Le fils de l'homme, pour que tu prennes garde à lui?</a:t>
            </a:r>
            <a:endParaRPr lang="en-US" sz="4000" b="1" dirty="0" smtClean="0">
              <a:latin typeface="Arial Unicode MS" pitchFamily="34" charset="-128"/>
              <a:ea typeface="Arial Unicode MS" pitchFamily="34" charset="-128"/>
              <a:cs typeface="Arial Unicode MS" pitchFamily="34" charset="-128"/>
            </a:endParaRP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2">
            <a:schemeClr val="accent5">
              <a:shade val="50000"/>
            </a:schemeClr>
          </a:lnRef>
          <a:fillRef idx="1">
            <a:schemeClr val="accent5"/>
          </a:fillRef>
          <a:effectRef idx="0">
            <a:schemeClr val="accent5"/>
          </a:effectRef>
          <a:fontRef idx="minor">
            <a:schemeClr val="lt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4 </a:t>
            </a:r>
            <a:r>
              <a:rPr lang="fr-FR" sz="4400" b="1" dirty="0" smtClean="0">
                <a:latin typeface="Arial Unicode MS" pitchFamily="34" charset="-128"/>
                <a:ea typeface="Arial Unicode MS" pitchFamily="34" charset="-128"/>
                <a:cs typeface="Arial Unicode MS" pitchFamily="34" charset="-128"/>
              </a:rPr>
              <a:t>L'homme est semblable à un souffle, Ses jours sont comme l'ombre qui passe.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FC0AFC"/>
                </a:solidFill>
                <a:latin typeface="Arial Unicode MS" pitchFamily="34" charset="-128"/>
                <a:ea typeface="Arial Unicode MS" pitchFamily="34" charset="-128"/>
                <a:cs typeface="Arial Unicode MS" pitchFamily="34" charset="-128"/>
              </a:rPr>
              <a:t>5 Éternel, abaisse tes cieux, et descends! Touche les montagnes, et qu'elles soient fumantes!</a:t>
            </a:r>
            <a:endParaRPr lang="en-US" sz="4400" b="1" dirty="0" smtClean="0">
              <a:solidFill>
                <a:srgbClr val="FC0AF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6 Fais briller les éclairs, et disperse mes ennemis! Lance tes flèches, et mets-les en déroute!</a:t>
            </a:r>
            <a:endParaRPr lang="en-US" sz="4400" b="1" dirty="0" smtClean="0">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2">
            <a:schemeClr val="accent5">
              <a:shade val="50000"/>
            </a:schemeClr>
          </a:lnRef>
          <a:fillRef idx="1">
            <a:schemeClr val="accent5"/>
          </a:fillRef>
          <a:effectRef idx="0">
            <a:schemeClr val="accent5"/>
          </a:effectRef>
          <a:fontRef idx="minor">
            <a:schemeClr val="lt1"/>
          </a:fontRef>
        </p:style>
        <p:txBody>
          <a:bodyPr>
            <a:normAutofit lnSpcReduction="10000"/>
          </a:bodyPr>
          <a:lstStyle/>
          <a:p>
            <a:pPr algn="just"/>
            <a:r>
              <a:rPr lang="fr-FR" sz="4400" b="1" dirty="0" smtClean="0">
                <a:latin typeface="Arial Unicode MS" pitchFamily="34" charset="-128"/>
                <a:ea typeface="Arial Unicode MS" pitchFamily="34" charset="-128"/>
                <a:cs typeface="Arial Unicode MS" pitchFamily="34" charset="-128"/>
              </a:rPr>
              <a:t>7 </a:t>
            </a:r>
            <a:r>
              <a:rPr lang="fr-FR" sz="4400" b="1" dirty="0" smtClean="0">
                <a:latin typeface="Arial Unicode MS" pitchFamily="34" charset="-128"/>
                <a:ea typeface="Arial Unicode MS" pitchFamily="34" charset="-128"/>
                <a:cs typeface="Arial Unicode MS" pitchFamily="34" charset="-128"/>
              </a:rPr>
              <a:t>Étends tes mains d'en haut; Délivre-moi et sauve-moi des grandes eaux, De la main des fils de l'étranger,</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C0AFC"/>
                </a:solidFill>
                <a:latin typeface="Arial Unicode MS" pitchFamily="34" charset="-128"/>
                <a:ea typeface="Arial Unicode MS" pitchFamily="34" charset="-128"/>
                <a:cs typeface="Arial Unicode MS" pitchFamily="34" charset="-128"/>
              </a:rPr>
              <a:t> 8 Dont la bouche profère la fausseté, Et dont la droite est une droite mensongère.</a:t>
            </a:r>
            <a:endParaRPr lang="en-US" sz="4400" b="1" dirty="0" smtClean="0">
              <a:solidFill>
                <a:srgbClr val="FC0AF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9 ¶ O Dieu! je te chanterai un cantique nouveau, Je te célébrerai sur le luth à dix cordes.</a:t>
            </a:r>
            <a:endParaRPr lang="en-US" sz="4400" b="1" dirty="0" smtClean="0">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2">
            <a:schemeClr val="accent5">
              <a:shade val="50000"/>
            </a:schemeClr>
          </a:lnRef>
          <a:fillRef idx="1">
            <a:schemeClr val="accent5"/>
          </a:fillRef>
          <a:effectRef idx="0">
            <a:schemeClr val="accent5"/>
          </a:effectRef>
          <a:fontRef idx="minor">
            <a:schemeClr val="lt1"/>
          </a:fontRef>
        </p:style>
        <p:txBody>
          <a:bodyPr>
            <a:normAutofit lnSpcReduction="10000"/>
          </a:bodyPr>
          <a:lstStyle/>
          <a:p>
            <a:pPr algn="just"/>
            <a:r>
              <a:rPr lang="fr-FR" sz="4000" b="1" dirty="0" smtClean="0">
                <a:latin typeface="Arial Unicode MS" pitchFamily="34" charset="-128"/>
                <a:ea typeface="Arial Unicode MS" pitchFamily="34" charset="-128"/>
                <a:cs typeface="Arial Unicode MS" pitchFamily="34" charset="-128"/>
              </a:rPr>
              <a:t>10 </a:t>
            </a:r>
            <a:r>
              <a:rPr lang="fr-FR" sz="4000" b="1" dirty="0" smtClean="0">
                <a:latin typeface="Arial Unicode MS" pitchFamily="34" charset="-128"/>
                <a:ea typeface="Arial Unicode MS" pitchFamily="34" charset="-128"/>
                <a:cs typeface="Arial Unicode MS" pitchFamily="34" charset="-128"/>
              </a:rPr>
              <a:t>Toi, qui donnes le salut aux rois, Qui sauvas du glaive meurtrier David, ton serviteur,</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C0AFC"/>
                </a:solidFill>
                <a:latin typeface="Arial Unicode MS" pitchFamily="34" charset="-128"/>
                <a:ea typeface="Arial Unicode MS" pitchFamily="34" charset="-128"/>
                <a:cs typeface="Arial Unicode MS" pitchFamily="34" charset="-128"/>
              </a:rPr>
              <a:t> 11 Délivre-moi et sauve-moi de la main des fils de l'étranger, Dont la bouche profère la fausseté, Et dont la droite est une droite mensongère!...</a:t>
            </a:r>
            <a:endParaRPr lang="en-US" sz="4000" b="1" dirty="0" smtClean="0">
              <a:solidFill>
                <a:srgbClr val="FC0AFC"/>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12 Nos fils sont comme des plantes Qui croissent dans leur jeunesse; Nos filles comme les colonnes sculptées Qui font l'ornement des palais.</a:t>
            </a:r>
            <a:endParaRPr lang="en-US" sz="4000" b="1" dirty="0" smtClean="0">
              <a:latin typeface="Arial Unicode MS" pitchFamily="34" charset="-128"/>
              <a:ea typeface="Arial Unicode MS" pitchFamily="34" charset="-128"/>
              <a:cs typeface="Arial Unicode MS" pitchFamily="34" charset="-128"/>
            </a:endParaRP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tx1"/>
          </a:solidFill>
        </p:spPr>
        <p:style>
          <a:lnRef idx="2">
            <a:schemeClr val="accent5">
              <a:shade val="50000"/>
            </a:schemeClr>
          </a:lnRef>
          <a:fillRef idx="1">
            <a:schemeClr val="accent5"/>
          </a:fillRef>
          <a:effectRef idx="0">
            <a:schemeClr val="accent5"/>
          </a:effectRef>
          <a:fontRef idx="minor">
            <a:schemeClr val="lt1"/>
          </a:fontRef>
        </p:style>
        <p:txBody>
          <a:bodyPr>
            <a:normAutofit lnSpcReduction="10000"/>
          </a:bodyPr>
          <a:lstStyle/>
          <a:p>
            <a:pPr algn="just"/>
            <a:r>
              <a:rPr lang="fr-FR" sz="4000" b="1" dirty="0" smtClean="0">
                <a:latin typeface="Arial Unicode MS" pitchFamily="34" charset="-128"/>
                <a:ea typeface="Arial Unicode MS" pitchFamily="34" charset="-128"/>
                <a:cs typeface="Arial Unicode MS" pitchFamily="34" charset="-128"/>
              </a:rPr>
              <a:t>13 </a:t>
            </a:r>
            <a:r>
              <a:rPr lang="fr-FR" sz="4000" b="1" dirty="0" smtClean="0">
                <a:latin typeface="Arial Unicode MS" pitchFamily="34" charset="-128"/>
                <a:ea typeface="Arial Unicode MS" pitchFamily="34" charset="-128"/>
                <a:cs typeface="Arial Unicode MS" pitchFamily="34" charset="-128"/>
              </a:rPr>
              <a:t>Nos greniers sont pleins, Regorgeant de toute espèce de provisions; Nos troupeaux se multiplient par milliers, par dix milliers, Dans nos campagnes;</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C0AFC"/>
                </a:solidFill>
                <a:latin typeface="Arial Unicode MS" pitchFamily="34" charset="-128"/>
                <a:ea typeface="Arial Unicode MS" pitchFamily="34" charset="-128"/>
                <a:cs typeface="Arial Unicode MS" pitchFamily="34" charset="-128"/>
              </a:rPr>
              <a:t> 14 Nos génisses sont fécondes; Point de désastre, point de captivité, Point de cris dans nos rues!</a:t>
            </a:r>
            <a:endParaRPr lang="en-US" sz="4000" b="1" dirty="0" smtClean="0">
              <a:solidFill>
                <a:srgbClr val="FC0AFC"/>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 15 Heureux le peuple pour qui il en est ainsi! Heureux le peuple dont l'Éternel est le Dieu!</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hdwallpaperscool.com/wp-content/uploads/2013/12/beautiful-tulip-flowers-hd-wallpapers-cool-desktop-background-photographs-widescreen.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blog.helpingadvisors.com/wp-content/uploads/2013/06/Stages.jpg"/>
          <p:cNvPicPr>
            <a:picLocks noGrp="1"/>
          </p:cNvPicPr>
          <p:nvPr>
            <p:ph sz="quarter"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 name="TextBox 5"/>
          <p:cNvSpPr txBox="1"/>
          <p:nvPr/>
        </p:nvSpPr>
        <p:spPr>
          <a:xfrm>
            <a:off x="228600" y="4724400"/>
            <a:ext cx="8686800" cy="2431435"/>
          </a:xfrm>
          <a:prstGeom prst="rect">
            <a:avLst/>
          </a:prstGeom>
          <a:noFill/>
        </p:spPr>
        <p:txBody>
          <a:bodyPr wrap="square" rtlCol="0">
            <a:spAutoFit/>
          </a:bodyPr>
          <a:lstStyle/>
          <a:p>
            <a:r>
              <a:rPr lang="en-US" sz="3200" b="1" dirty="0" smtClean="0">
                <a:latin typeface="Agency FB" pitchFamily="34" charset="0"/>
              </a:rPr>
              <a:t> </a:t>
            </a:r>
            <a:r>
              <a:rPr lang="en-US" sz="3200" b="1" dirty="0" err="1" smtClean="0">
                <a:solidFill>
                  <a:srgbClr val="0000CC"/>
                </a:solidFill>
                <a:latin typeface="Agency FB" pitchFamily="34" charset="0"/>
              </a:rPr>
              <a:t>Enseigne</a:t>
            </a:r>
            <a:r>
              <a:rPr lang="en-US" sz="3200" b="1" dirty="0" smtClean="0">
                <a:solidFill>
                  <a:srgbClr val="0000CC"/>
                </a:solidFill>
                <a:latin typeface="Agency FB" pitchFamily="34" charset="0"/>
              </a:rPr>
              <a:t>-nous à </a:t>
            </a:r>
            <a:r>
              <a:rPr lang="en-US" sz="3200" b="1" dirty="0" err="1" smtClean="0">
                <a:solidFill>
                  <a:srgbClr val="0000CC"/>
                </a:solidFill>
                <a:latin typeface="Agency FB" pitchFamily="34" charset="0"/>
              </a:rPr>
              <a:t>bien</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compter</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nos</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jours</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Afin</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que</a:t>
            </a:r>
            <a:r>
              <a:rPr lang="en-US" sz="3200" b="1" dirty="0" smtClean="0">
                <a:solidFill>
                  <a:srgbClr val="0000CC"/>
                </a:solidFill>
                <a:latin typeface="Agency FB" pitchFamily="34" charset="0"/>
              </a:rPr>
              <a:t> nous </a:t>
            </a:r>
            <a:r>
              <a:rPr lang="en-US" sz="3200" b="1" dirty="0" err="1" smtClean="0">
                <a:solidFill>
                  <a:srgbClr val="0000CC"/>
                </a:solidFill>
                <a:latin typeface="Agency FB" pitchFamily="34" charset="0"/>
              </a:rPr>
              <a:t>appliquions</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notre</a:t>
            </a:r>
            <a:r>
              <a:rPr lang="en-US" sz="3200" b="1" dirty="0" smtClean="0">
                <a:solidFill>
                  <a:srgbClr val="0000CC"/>
                </a:solidFill>
                <a:latin typeface="Agency FB" pitchFamily="34" charset="0"/>
              </a:rPr>
              <a:t> </a:t>
            </a:r>
            <a:r>
              <a:rPr lang="en-US" sz="3200" b="1" dirty="0" err="1" smtClean="0">
                <a:solidFill>
                  <a:srgbClr val="0000CC"/>
                </a:solidFill>
                <a:latin typeface="Agency FB" pitchFamily="34" charset="0"/>
              </a:rPr>
              <a:t>coeur</a:t>
            </a:r>
            <a:r>
              <a:rPr lang="en-US" sz="3200" b="1" dirty="0" smtClean="0">
                <a:solidFill>
                  <a:srgbClr val="0000CC"/>
                </a:solidFill>
                <a:latin typeface="Agency FB" pitchFamily="34" charset="0"/>
              </a:rPr>
              <a:t> à la </a:t>
            </a:r>
            <a:r>
              <a:rPr lang="en-US" sz="3200" b="1" dirty="0" err="1" smtClean="0">
                <a:solidFill>
                  <a:srgbClr val="0000CC"/>
                </a:solidFill>
                <a:latin typeface="Agency FB" pitchFamily="34" charset="0"/>
              </a:rPr>
              <a:t>sagesse</a:t>
            </a:r>
            <a:r>
              <a:rPr lang="en-US" sz="3200" b="1" dirty="0" smtClean="0">
                <a:solidFill>
                  <a:srgbClr val="0000CC"/>
                </a:solidFill>
                <a:latin typeface="Agency FB" pitchFamily="34" charset="0"/>
              </a:rPr>
              <a:t>. </a:t>
            </a:r>
          </a:p>
          <a:p>
            <a:r>
              <a:rPr lang="en-US" sz="3200" b="1" dirty="0" smtClean="0">
                <a:latin typeface="Agency FB" pitchFamily="34" charset="0"/>
              </a:rPr>
              <a:t> So teach us to number our days, That we may gain a heart of wisdom. </a:t>
            </a:r>
            <a:r>
              <a:rPr lang="en-US" sz="2400" dirty="0" smtClean="0"/>
              <a:t>Ps 90:12 </a:t>
            </a:r>
          </a:p>
          <a:p>
            <a:endParaRPr lang="en-US" sz="24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2800" b="1" dirty="0" smtClean="0">
                <a:solidFill>
                  <a:srgbClr val="C00000"/>
                </a:solidFill>
                <a:latin typeface="Arial Unicode MS" pitchFamily="34" charset="-128"/>
                <a:ea typeface="Arial Unicode MS" pitchFamily="34" charset="-128"/>
                <a:cs typeface="Arial Unicode MS" pitchFamily="34" charset="-128"/>
              </a:rPr>
              <a:t>131 Sur les pas du saint modèle</a:t>
            </a:r>
            <a:endParaRPr lang="en-US" sz="28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2800" b="1" dirty="0" smtClean="0">
                <a:solidFill>
                  <a:srgbClr val="C00000"/>
                </a:solidFill>
                <a:latin typeface="Arial Unicode MS" pitchFamily="34" charset="-128"/>
                <a:ea typeface="Arial Unicode MS" pitchFamily="34" charset="-128"/>
                <a:cs typeface="Arial Unicode MS" pitchFamily="34" charset="-128"/>
              </a:rPr>
              <a:t>1</a:t>
            </a:r>
            <a:endParaRPr lang="en-US" sz="28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Sur les pas du saint modèle,</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Nous marchons, comptant sur lui,</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Et son cœur toujours fidèle</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D069A"/>
                </a:solidFill>
                <a:latin typeface="Arial Unicode MS" pitchFamily="34" charset="-128"/>
                <a:ea typeface="Arial Unicode MS" pitchFamily="34" charset="-128"/>
                <a:cs typeface="Arial Unicode MS" pitchFamily="34" charset="-128"/>
              </a:rPr>
              <a:t>Nous accorde son appui.</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3300"/>
                </a:solidFill>
                <a:latin typeface="Arial Unicode MS" pitchFamily="34" charset="-128"/>
                <a:ea typeface="Arial Unicode MS" pitchFamily="34" charset="-128"/>
                <a:cs typeface="Arial Unicode MS" pitchFamily="34" charset="-128"/>
              </a:rPr>
              <a:t>Il connaît notre faiblesse;</a:t>
            </a:r>
            <a:endParaRPr lang="en-US" sz="4000" b="1" dirty="0" smtClean="0">
              <a:solidFill>
                <a:srgbClr val="0033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3300"/>
                </a:solidFill>
                <a:latin typeface="Arial Unicode MS" pitchFamily="34" charset="-128"/>
                <a:ea typeface="Arial Unicode MS" pitchFamily="34" charset="-128"/>
                <a:cs typeface="Arial Unicode MS" pitchFamily="34" charset="-128"/>
              </a:rPr>
              <a:t>Lui toujours demeure fort,</a:t>
            </a:r>
            <a:endParaRPr lang="en-US" sz="4000" b="1" dirty="0" smtClean="0">
              <a:solidFill>
                <a:srgbClr val="0033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3300"/>
                </a:solidFill>
                <a:latin typeface="Arial Unicode MS" pitchFamily="34" charset="-128"/>
                <a:ea typeface="Arial Unicode MS" pitchFamily="34" charset="-128"/>
                <a:cs typeface="Arial Unicode MS" pitchFamily="34" charset="-128"/>
              </a:rPr>
              <a:t>Et nous livre avec largesse</a:t>
            </a:r>
            <a:endParaRPr lang="en-US" sz="4000" b="1" dirty="0" smtClean="0">
              <a:solidFill>
                <a:srgbClr val="003300"/>
              </a:solidFill>
              <a:latin typeface="Arial Unicode MS" pitchFamily="34" charset="-128"/>
              <a:ea typeface="Arial Unicode MS" pitchFamily="34" charset="-128"/>
              <a:cs typeface="Arial Unicode MS" pitchFamily="34" charset="-128"/>
            </a:endParaRPr>
          </a:p>
          <a:p>
            <a:pPr algn="ctr">
              <a:buNone/>
            </a:pPr>
            <a:r>
              <a:rPr lang="fr-FR" sz="4000" b="1" dirty="0" smtClean="0">
                <a:solidFill>
                  <a:srgbClr val="003300"/>
                </a:solidFill>
                <a:latin typeface="Arial Unicode MS" pitchFamily="34" charset="-128"/>
                <a:ea typeface="Arial Unicode MS" pitchFamily="34" charset="-128"/>
                <a:cs typeface="Arial Unicode MS" pitchFamily="34" charset="-128"/>
              </a:rPr>
              <a:t>Le meilleur de son trésor</a:t>
            </a:r>
            <a:r>
              <a:rPr lang="fr-FR" sz="4000" b="1" dirty="0" smtClean="0">
                <a:solidFill>
                  <a:srgbClr val="003300"/>
                </a:solidFill>
                <a:latin typeface="Arial Unicode MS" pitchFamily="34" charset="-128"/>
                <a:ea typeface="Arial Unicode MS" pitchFamily="34" charset="-128"/>
                <a:cs typeface="Arial Unicode MS" pitchFamily="34" charset="-128"/>
              </a:rPr>
              <a:t>.</a:t>
            </a:r>
            <a:endParaRPr lang="en-US" sz="4000" b="1" dirty="0" smtClean="0">
              <a:solidFill>
                <a:srgbClr val="0033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2800" b="1" dirty="0" smtClean="0">
                <a:solidFill>
                  <a:srgbClr val="C00000"/>
                </a:solidFill>
                <a:latin typeface="Arial Unicode MS" pitchFamily="34" charset="-128"/>
                <a:ea typeface="Arial Unicode MS" pitchFamily="34" charset="-128"/>
                <a:cs typeface="Arial Unicode MS" pitchFamily="34" charset="-128"/>
              </a:rPr>
              <a:t>2</a:t>
            </a:r>
            <a:endParaRPr lang="en-US" sz="28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D069A"/>
                </a:solidFill>
                <a:latin typeface="Arial Unicode MS" pitchFamily="34" charset="-128"/>
                <a:ea typeface="Arial Unicode MS" pitchFamily="34" charset="-128"/>
                <a:cs typeface="Arial Unicode MS" pitchFamily="34" charset="-128"/>
              </a:rPr>
              <a:t>Il nous donne sa vaillance</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D069A"/>
                </a:solidFill>
                <a:latin typeface="Arial Unicode MS" pitchFamily="34" charset="-128"/>
                <a:ea typeface="Arial Unicode MS" pitchFamily="34" charset="-128"/>
                <a:cs typeface="Arial Unicode MS" pitchFamily="34" charset="-128"/>
              </a:rPr>
              <a:t>Pour monter vers les sommets;</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D069A"/>
                </a:solidFill>
                <a:latin typeface="Arial Unicode MS" pitchFamily="34" charset="-128"/>
                <a:ea typeface="Arial Unicode MS" pitchFamily="34" charset="-128"/>
                <a:cs typeface="Arial Unicode MS" pitchFamily="34" charset="-128"/>
              </a:rPr>
              <a:t>Si l’un tombe en défaillance,</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D069A"/>
                </a:solidFill>
                <a:latin typeface="Arial Unicode MS" pitchFamily="34" charset="-128"/>
                <a:ea typeface="Arial Unicode MS" pitchFamily="34" charset="-128"/>
                <a:cs typeface="Arial Unicode MS" pitchFamily="34" charset="-128"/>
              </a:rPr>
              <a:t>De ce faible il vient plus près.</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3300"/>
                </a:solidFill>
                <a:latin typeface="Arial Unicode MS" pitchFamily="34" charset="-128"/>
                <a:ea typeface="Arial Unicode MS" pitchFamily="34" charset="-128"/>
                <a:cs typeface="Arial Unicode MS" pitchFamily="34" charset="-128"/>
              </a:rPr>
              <a:t>Sur le bord du précipice</a:t>
            </a:r>
            <a:endParaRPr lang="en-US" sz="4400" b="1" dirty="0" smtClean="0">
              <a:solidFill>
                <a:srgbClr val="0033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3300"/>
                </a:solidFill>
                <a:latin typeface="Arial Unicode MS" pitchFamily="34" charset="-128"/>
                <a:ea typeface="Arial Unicode MS" pitchFamily="34" charset="-128"/>
                <a:cs typeface="Arial Unicode MS" pitchFamily="34" charset="-128"/>
              </a:rPr>
              <a:t>Il nous tient plus fortement.</a:t>
            </a:r>
            <a:endParaRPr lang="en-US" sz="4400" b="1" dirty="0" smtClean="0">
              <a:solidFill>
                <a:srgbClr val="0033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3300"/>
                </a:solidFill>
                <a:latin typeface="Arial Unicode MS" pitchFamily="34" charset="-128"/>
                <a:ea typeface="Arial Unicode MS" pitchFamily="34" charset="-128"/>
                <a:cs typeface="Arial Unicode MS" pitchFamily="34" charset="-128"/>
              </a:rPr>
              <a:t>C’est ainsi que nul n’y glisse</a:t>
            </a:r>
            <a:endParaRPr lang="en-US" sz="4400" b="1" dirty="0" smtClean="0">
              <a:solidFill>
                <a:srgbClr val="0033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3300"/>
                </a:solidFill>
                <a:latin typeface="Arial Unicode MS" pitchFamily="34" charset="-128"/>
                <a:ea typeface="Arial Unicode MS" pitchFamily="34" charset="-128"/>
                <a:cs typeface="Arial Unicode MS" pitchFamily="34" charset="-128"/>
              </a:rPr>
              <a:t>Qui sur lui compte vraiment</a:t>
            </a:r>
            <a:r>
              <a:rPr lang="fr-FR" sz="4400" b="1" dirty="0" smtClean="0">
                <a:solidFill>
                  <a:srgbClr val="003300"/>
                </a:solidFill>
                <a:latin typeface="Arial Unicode MS" pitchFamily="34" charset="-128"/>
                <a:ea typeface="Arial Unicode MS" pitchFamily="34" charset="-128"/>
                <a:cs typeface="Arial Unicode MS" pitchFamily="34" charset="-128"/>
              </a:rPr>
              <a:t>.</a:t>
            </a:r>
            <a:endParaRPr lang="en-US" sz="4400" b="1" dirty="0" smtClean="0">
              <a:solidFill>
                <a:srgbClr val="0033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2800" b="1" dirty="0" smtClean="0">
                <a:solidFill>
                  <a:srgbClr val="C00000"/>
                </a:solidFill>
                <a:latin typeface="Arial Unicode MS" pitchFamily="34" charset="-128"/>
                <a:ea typeface="Arial Unicode MS" pitchFamily="34" charset="-128"/>
                <a:cs typeface="Arial Unicode MS" pitchFamily="34" charset="-128"/>
              </a:rPr>
              <a:t> </a:t>
            </a:r>
            <a:r>
              <a:rPr lang="fr-FR" sz="2800" b="1" dirty="0" smtClean="0">
                <a:solidFill>
                  <a:srgbClr val="C00000"/>
                </a:solidFill>
                <a:latin typeface="Arial Unicode MS" pitchFamily="34" charset="-128"/>
                <a:ea typeface="Arial Unicode MS" pitchFamily="34" charset="-128"/>
                <a:cs typeface="Arial Unicode MS" pitchFamily="34" charset="-128"/>
              </a:rPr>
              <a:t>3</a:t>
            </a:r>
            <a:endParaRPr lang="en-US" sz="2800" b="1" dirty="0" smtClean="0">
              <a:solidFill>
                <a:srgbClr val="C000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D069A"/>
                </a:solidFill>
                <a:latin typeface="Arial Unicode MS" pitchFamily="34" charset="-128"/>
                <a:ea typeface="Arial Unicode MS" pitchFamily="34" charset="-128"/>
                <a:cs typeface="Arial Unicode MS" pitchFamily="34" charset="-128"/>
              </a:rPr>
              <a:t>Avec nous venez sans crainte</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D069A"/>
                </a:solidFill>
                <a:latin typeface="Arial Unicode MS" pitchFamily="34" charset="-128"/>
                <a:ea typeface="Arial Unicode MS" pitchFamily="34" charset="-128"/>
                <a:cs typeface="Arial Unicode MS" pitchFamily="34" charset="-128"/>
              </a:rPr>
              <a:t>Sur les pas de ce Sauveur,</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D069A"/>
                </a:solidFill>
                <a:latin typeface="Arial Unicode MS" pitchFamily="34" charset="-128"/>
                <a:ea typeface="Arial Unicode MS" pitchFamily="34" charset="-128"/>
                <a:cs typeface="Arial Unicode MS" pitchFamily="34" charset="-128"/>
              </a:rPr>
              <a:t>Suivons tous la route sainte,</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D069A"/>
                </a:solidFill>
                <a:latin typeface="Arial Unicode MS" pitchFamily="34" charset="-128"/>
                <a:ea typeface="Arial Unicode MS" pitchFamily="34" charset="-128"/>
                <a:cs typeface="Arial Unicode MS" pitchFamily="34" charset="-128"/>
              </a:rPr>
              <a:t>Car déjà c’est le bonheur.</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3300"/>
                </a:solidFill>
                <a:latin typeface="Arial Unicode MS" pitchFamily="34" charset="-128"/>
                <a:ea typeface="Arial Unicode MS" pitchFamily="34" charset="-128"/>
                <a:cs typeface="Arial Unicode MS" pitchFamily="34" charset="-128"/>
              </a:rPr>
              <a:t>Et plus haut, plus loin des plaines,</a:t>
            </a:r>
            <a:endParaRPr lang="en-US" sz="4400" b="1" dirty="0" smtClean="0">
              <a:solidFill>
                <a:srgbClr val="0033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3300"/>
                </a:solidFill>
                <a:latin typeface="Arial Unicode MS" pitchFamily="34" charset="-128"/>
                <a:ea typeface="Arial Unicode MS" pitchFamily="34" charset="-128"/>
                <a:cs typeface="Arial Unicode MS" pitchFamily="34" charset="-128"/>
              </a:rPr>
              <a:t>Avec lui moutons toujours,</a:t>
            </a:r>
            <a:endParaRPr lang="en-US" sz="4400" b="1" dirty="0" smtClean="0">
              <a:solidFill>
                <a:srgbClr val="0033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3300"/>
                </a:solidFill>
                <a:latin typeface="Arial Unicode MS" pitchFamily="34" charset="-128"/>
                <a:ea typeface="Arial Unicode MS" pitchFamily="34" charset="-128"/>
                <a:cs typeface="Arial Unicode MS" pitchFamily="34" charset="-128"/>
              </a:rPr>
              <a:t>Car ses mains sont toujours pleines</a:t>
            </a:r>
            <a:endParaRPr lang="en-US" sz="4400" b="1" dirty="0" smtClean="0">
              <a:solidFill>
                <a:srgbClr val="0033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rgbClr val="003300"/>
                </a:solidFill>
                <a:latin typeface="Arial Unicode MS" pitchFamily="34" charset="-128"/>
                <a:ea typeface="Arial Unicode MS" pitchFamily="34" charset="-128"/>
                <a:cs typeface="Arial Unicode MS" pitchFamily="34" charset="-128"/>
              </a:rPr>
              <a:t>Pour qui veut son grand secours.</a:t>
            </a:r>
            <a:endParaRPr lang="en-US" sz="4400" b="1" dirty="0">
              <a:solidFill>
                <a:srgbClr val="0033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NEW ONES 2013 2014 215.JPG"/>
          <p:cNvPicPr>
            <a:picLocks noGrp="1" noChangeAspect="1"/>
          </p:cNvPicPr>
          <p:nvPr>
            <p:ph sz="quarter" idx="1"/>
          </p:nvPr>
        </p:nvPicPr>
        <p:blipFill>
          <a:blip r:embed="rId2" cstate="print"/>
          <a:stretch>
            <a:fillRect/>
          </a:stretch>
        </p:blipFill>
        <p:spPr>
          <a:xfrm>
            <a:off x="-386292" y="-5556"/>
            <a:ext cx="9530292" cy="6863556"/>
          </a:xfr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1" y="1"/>
            <a:ext cx="9113623" cy="6858000"/>
          </a:xfrm>
          <a:prstGeom prst="rect">
            <a:avLst/>
          </a:prstGeom>
          <a:noFill/>
        </p:spPr>
      </p:pic>
      <p:sp>
        <p:nvSpPr>
          <p:cNvPr id="2" name="Title 1"/>
          <p:cNvSpPr>
            <a:spLocks noGrp="1"/>
          </p:cNvSpPr>
          <p:nvPr>
            <p:ph type="title"/>
          </p:nvPr>
        </p:nvSpPr>
        <p:spPr>
          <a:xfrm>
            <a:off x="0" y="0"/>
            <a:ext cx="9144000" cy="822960"/>
          </a:xfrm>
          <a:solidFill>
            <a:schemeClr val="accent4">
              <a:lumMod val="20000"/>
              <a:lumOff val="80000"/>
            </a:schemeClr>
          </a:solidFill>
        </p:spPr>
        <p:txBody>
          <a:bodyPr/>
          <a:lstStyle/>
          <a:p>
            <a:pPr algn="ctr"/>
            <a:r>
              <a:rPr lang="en-US" b="1" dirty="0" smtClean="0">
                <a:solidFill>
                  <a:srgbClr val="0000CC"/>
                </a:solidFill>
              </a:rPr>
              <a:t>PRIÈRE  COMMUNE</a:t>
            </a:r>
            <a:endParaRPr lang="en-US" b="1" dirty="0">
              <a:solidFill>
                <a:srgbClr val="0000CC"/>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smtClean="0">
                <a:solidFill>
                  <a:srgbClr val="00FF00"/>
                </a:solidFill>
              </a:rPr>
              <a:t>VISITORS WELCOME</a:t>
            </a:r>
            <a:endParaRPr lang="en-US" sz="6600" dirty="0">
              <a:solidFill>
                <a:srgbClr val="00FF00"/>
              </a:solidFill>
            </a:endParaRP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smtClean="0"/>
              <a:t>ANNOUNCEMENT</a:t>
            </a:r>
          </a:p>
          <a:p>
            <a:r>
              <a:rPr lang="en-US" sz="6600" dirty="0" smtClean="0"/>
              <a:t>MUSICAL PROGRAM</a:t>
            </a:r>
          </a:p>
          <a:p>
            <a:pPr>
              <a:buNone/>
            </a:pPr>
            <a:endParaRPr lang="en-US" sz="4400" dirty="0" smtClean="0">
              <a:solidFill>
                <a:srgbClr val="00FF00"/>
              </a:solidFill>
            </a:endParaRP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fontScale="92500" lnSpcReduction="10000"/>
          </a:bodyPr>
          <a:lstStyle/>
          <a:p>
            <a:pPr algn="ctr">
              <a:buNone/>
            </a:pPr>
            <a:r>
              <a:rPr lang="en-US" sz="3900" dirty="0" smtClean="0">
                <a:solidFill>
                  <a:srgbClr val="C00000"/>
                </a:solidFill>
              </a:rPr>
              <a:t>ANNOUNCEMENTS FOR </a:t>
            </a:r>
            <a:r>
              <a:rPr lang="en-US" sz="3900" dirty="0" smtClean="0">
                <a:solidFill>
                  <a:srgbClr val="C00000"/>
                </a:solidFill>
              </a:rPr>
              <a:t>OCTOBER 9</a:t>
            </a:r>
            <a:r>
              <a:rPr lang="en-US" sz="3900" baseline="30000" dirty="0" smtClean="0">
                <a:solidFill>
                  <a:srgbClr val="C00000"/>
                </a:solidFill>
              </a:rPr>
              <a:t>TH</a:t>
            </a:r>
            <a:r>
              <a:rPr lang="en-US" sz="3900" dirty="0" smtClean="0">
                <a:solidFill>
                  <a:srgbClr val="C00000"/>
                </a:solidFill>
              </a:rPr>
              <a:t> 2022</a:t>
            </a:r>
            <a:endParaRPr lang="en-US" sz="3900" dirty="0" smtClean="0">
              <a:solidFill>
                <a:srgbClr val="C00000"/>
              </a:solidFill>
            </a:endParaRP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endParaRPr lang="en-US" sz="3600" b="1" dirty="0" smtClean="0">
              <a:solidFill>
                <a:srgbClr val="003300"/>
              </a:solidFill>
            </a:endParaRPr>
          </a:p>
          <a:p>
            <a:r>
              <a:rPr lang="en-US" sz="4400" dirty="0" smtClean="0"/>
              <a:t>SATURDAY</a:t>
            </a:r>
          </a:p>
          <a:p>
            <a:pPr lvl="1">
              <a:buNone/>
            </a:pPr>
            <a:r>
              <a:rPr lang="en-US" sz="4200" dirty="0" smtClean="0">
                <a:solidFill>
                  <a:srgbClr val="0000CC"/>
                </a:solidFill>
              </a:rPr>
              <a:t>10:00—11:30AM </a:t>
            </a:r>
            <a:r>
              <a:rPr lang="en-US" sz="4200" dirty="0" smtClean="0">
                <a:solidFill>
                  <a:srgbClr val="C00000"/>
                </a:solidFill>
              </a:rPr>
              <a:t>CTRC MEN MINISTRY</a:t>
            </a:r>
          </a:p>
          <a:p>
            <a:pPr lvl="1">
              <a:buNone/>
            </a:pPr>
            <a:r>
              <a:rPr lang="en-US" sz="4200" dirty="0" smtClean="0">
                <a:solidFill>
                  <a:srgbClr val="0000CC"/>
                </a:solidFill>
              </a:rPr>
              <a:t>3:00—5PM </a:t>
            </a:r>
            <a:r>
              <a:rPr lang="en-US" sz="4200" dirty="0" smtClean="0">
                <a:solidFill>
                  <a:srgbClr val="C00000"/>
                </a:solidFill>
              </a:rPr>
              <a:t>CTRC  YOUTH MINISTRY</a:t>
            </a:r>
          </a:p>
          <a:p>
            <a:pPr lvl="1">
              <a:buNone/>
            </a:pPr>
            <a:r>
              <a:rPr lang="en-US" sz="4200" dirty="0" smtClean="0">
                <a:solidFill>
                  <a:srgbClr val="0000CC"/>
                </a:solidFill>
              </a:rPr>
              <a:t>3:00—5PM </a:t>
            </a:r>
            <a:r>
              <a:rPr lang="en-US" sz="4200" dirty="0" smtClean="0">
                <a:solidFill>
                  <a:srgbClr val="C00000"/>
                </a:solidFill>
              </a:rPr>
              <a:t>CTRC  CHILDREN MINISTRY</a:t>
            </a:r>
          </a:p>
          <a:p>
            <a:pPr lvl="1">
              <a:buNone/>
            </a:pPr>
            <a:r>
              <a:rPr lang="en-US" sz="4200" dirty="0" smtClean="0">
                <a:solidFill>
                  <a:srgbClr val="0000CC"/>
                </a:solidFill>
              </a:rPr>
              <a:t>7:00—9:PM </a:t>
            </a:r>
            <a:r>
              <a:rPr lang="en-US" sz="4200" dirty="0" smtClean="0">
                <a:solidFill>
                  <a:srgbClr val="C00000"/>
                </a:solidFill>
              </a:rPr>
              <a:t>CTRC  WOMEN MINISTRY</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ctr">
              <a:buNone/>
            </a:pPr>
            <a:r>
              <a:rPr lang="fr-FR" sz="3600" b="1" dirty="0" smtClean="0">
                <a:solidFill>
                  <a:srgbClr val="FFFF00"/>
                </a:solidFill>
                <a:latin typeface="Arial Rounded MT Bold" pitchFamily="34" charset="0"/>
              </a:rPr>
              <a:t>70 Cr. CE: </a:t>
            </a:r>
            <a:r>
              <a:rPr lang="fr-FR" sz="3600" b="1" u="sng" dirty="0" err="1" smtClean="0">
                <a:solidFill>
                  <a:srgbClr val="FFFF00"/>
                </a:solidFill>
                <a:latin typeface="Arial Rounded MT Bold" pitchFamily="34" charset="0"/>
              </a:rPr>
              <a:t>Onore</a:t>
            </a:r>
            <a:r>
              <a:rPr lang="fr-FR" sz="3600" b="1" u="sng" dirty="0" smtClean="0">
                <a:solidFill>
                  <a:srgbClr val="FFFF00"/>
                </a:solidFill>
                <a:latin typeface="Arial Rounded MT Bold" pitchFamily="34" charset="0"/>
              </a:rPr>
              <a:t> </a:t>
            </a:r>
            <a:r>
              <a:rPr lang="fr-FR" sz="3600" b="1" u="sng" dirty="0" err="1" smtClean="0">
                <a:solidFill>
                  <a:srgbClr val="FFFF00"/>
                </a:solidFill>
                <a:latin typeface="Arial Rounded MT Bold" pitchFamily="34" charset="0"/>
              </a:rPr>
              <a:t>Puisans</a:t>
            </a:r>
            <a:r>
              <a:rPr lang="fr-FR" sz="3600" b="1" u="sng" dirty="0" smtClean="0">
                <a:solidFill>
                  <a:srgbClr val="FFFF00"/>
                </a:solidFill>
                <a:latin typeface="Arial Rounded MT Bold" pitchFamily="34" charset="0"/>
              </a:rPr>
              <a:t> Non </a:t>
            </a:r>
            <a:r>
              <a:rPr lang="fr-FR" sz="3600" b="1" u="sng" dirty="0" err="1" smtClean="0">
                <a:solidFill>
                  <a:srgbClr val="FFFF00"/>
                </a:solidFill>
                <a:latin typeface="Arial Rounded MT Bold" pitchFamily="34" charset="0"/>
              </a:rPr>
              <a:t>Jezu</a:t>
            </a:r>
            <a:endParaRPr lang="en-US" sz="3600" dirty="0" smtClean="0">
              <a:solidFill>
                <a:srgbClr val="FFFF00"/>
              </a:solidFill>
              <a:latin typeface="Arial Rounded MT Bold" pitchFamily="34" charset="0"/>
            </a:endParaRPr>
          </a:p>
          <a:p>
            <a:pPr algn="ctr">
              <a:buNone/>
            </a:pPr>
            <a:r>
              <a:rPr lang="fr-FR" sz="3600" dirty="0" smtClean="0">
                <a:solidFill>
                  <a:srgbClr val="FFFF00"/>
                </a:solidFill>
                <a:latin typeface="Arial Rounded MT Bold" pitchFamily="34" charset="0"/>
              </a:rPr>
              <a:t>1-</a:t>
            </a:r>
            <a:endParaRPr lang="en-US" sz="3600" dirty="0" smtClean="0">
              <a:solidFill>
                <a:srgbClr val="FFFF00"/>
              </a:solidFill>
              <a:latin typeface="Arial Rounded MT Bold" pitchFamily="34" charset="0"/>
            </a:endParaRPr>
          </a:p>
          <a:p>
            <a:pPr algn="ctr">
              <a:buNone/>
            </a:pPr>
            <a:r>
              <a:rPr lang="fr-FR" sz="5400" dirty="0" err="1" smtClean="0">
                <a:latin typeface="Arial Rounded MT Bold" pitchFamily="34" charset="0"/>
              </a:rPr>
              <a:t>Onoré</a:t>
            </a:r>
            <a:r>
              <a:rPr lang="fr-FR" sz="5400" dirty="0" smtClean="0">
                <a:latin typeface="Arial Rounded MT Bold" pitchFamily="34" charset="0"/>
              </a:rPr>
              <a:t> </a:t>
            </a:r>
            <a:r>
              <a:rPr lang="fr-FR" sz="5400" dirty="0" err="1" smtClean="0">
                <a:latin typeface="Arial Rounded MT Bold" pitchFamily="34" charset="0"/>
              </a:rPr>
              <a:t>puisans</a:t>
            </a:r>
            <a:r>
              <a:rPr lang="fr-FR" sz="5400" dirty="0" smtClean="0">
                <a:latin typeface="Arial Rounded MT Bold" pitchFamily="34" charset="0"/>
              </a:rPr>
              <a:t> non </a:t>
            </a:r>
            <a:r>
              <a:rPr lang="fr-FR" sz="5400" dirty="0" err="1" smtClean="0">
                <a:latin typeface="Arial Rounded MT Bold" pitchFamily="34" charset="0"/>
              </a:rPr>
              <a:t>Jézu</a:t>
            </a:r>
            <a:r>
              <a:rPr lang="fr-FR" sz="5400" dirty="0" smtClean="0">
                <a:latin typeface="Arial Rounded MT Bold" pitchFamily="34" charset="0"/>
              </a:rPr>
              <a:t>,</a:t>
            </a:r>
            <a:endParaRPr lang="en-US" sz="5400" dirty="0" smtClean="0">
              <a:latin typeface="Arial Rounded MT Bold" pitchFamily="34" charset="0"/>
            </a:endParaRPr>
          </a:p>
          <a:p>
            <a:pPr algn="ctr">
              <a:buNone/>
            </a:pPr>
            <a:r>
              <a:rPr lang="fr-FR" sz="5400" dirty="0" smtClean="0">
                <a:latin typeface="Arial Rounded MT Bold" pitchFamily="34" charset="0"/>
              </a:rPr>
              <a:t>Tout </a:t>
            </a:r>
            <a:r>
              <a:rPr lang="fr-FR" sz="5400" dirty="0" err="1" smtClean="0">
                <a:latin typeface="Arial Rounded MT Bold" pitchFamily="34" charset="0"/>
              </a:rPr>
              <a:t>anj</a:t>
            </a:r>
            <a:r>
              <a:rPr lang="fr-FR" sz="5400" dirty="0" smtClean="0">
                <a:latin typeface="Arial Rounded MT Bold" pitchFamily="34" charset="0"/>
              </a:rPr>
              <a:t> doué </a:t>
            </a:r>
            <a:r>
              <a:rPr lang="fr-FR" sz="5400" dirty="0" err="1" smtClean="0">
                <a:latin typeface="Arial Rounded MT Bold" pitchFamily="34" charset="0"/>
              </a:rPr>
              <a:t>fas</a:t>
            </a:r>
            <a:r>
              <a:rPr lang="fr-FR" sz="5400" dirty="0" smtClean="0">
                <a:latin typeface="Arial Rounded MT Bold" pitchFamily="34" charset="0"/>
              </a:rPr>
              <a:t> a </a:t>
            </a:r>
            <a:r>
              <a:rPr lang="fr-FR" sz="5400" dirty="0" err="1" smtClean="0">
                <a:latin typeface="Arial Rounded MT Bold" pitchFamily="34" charset="0"/>
              </a:rPr>
              <a:t>tè</a:t>
            </a:r>
            <a:r>
              <a:rPr lang="fr-FR" sz="5400" dirty="0" smtClean="0">
                <a:latin typeface="Arial Rounded MT Bold" pitchFamily="34" charset="0"/>
              </a:rPr>
              <a:t>.</a:t>
            </a:r>
            <a:endParaRPr lang="en-US" sz="5400" dirty="0" smtClean="0">
              <a:latin typeface="Arial Rounded MT Bold" pitchFamily="34" charset="0"/>
            </a:endParaRPr>
          </a:p>
          <a:p>
            <a:pPr algn="ctr">
              <a:buNone/>
            </a:pPr>
            <a:r>
              <a:rPr lang="fr-FR" sz="5400" dirty="0" err="1" smtClean="0">
                <a:latin typeface="Arial Rounded MT Bold" pitchFamily="34" charset="0"/>
              </a:rPr>
              <a:t>Poté</a:t>
            </a:r>
            <a:r>
              <a:rPr lang="fr-FR" sz="5400" dirty="0" smtClean="0">
                <a:latin typeface="Arial Rounded MT Bold" pitchFamily="34" charset="0"/>
              </a:rPr>
              <a:t> </a:t>
            </a:r>
            <a:r>
              <a:rPr lang="fr-FR" sz="5400" dirty="0" err="1" smtClean="0">
                <a:latin typeface="Arial Rounded MT Bold" pitchFamily="34" charset="0"/>
              </a:rPr>
              <a:t>vini</a:t>
            </a:r>
            <a:r>
              <a:rPr lang="fr-FR" sz="5400" dirty="0" smtClean="0">
                <a:latin typeface="Arial Rounded MT Bold" pitchFamily="34" charset="0"/>
              </a:rPr>
              <a:t> </a:t>
            </a:r>
            <a:r>
              <a:rPr lang="fr-FR" sz="5400" dirty="0" err="1" smtClean="0">
                <a:latin typeface="Arial Rounded MT Bold" pitchFamily="34" charset="0"/>
              </a:rPr>
              <a:t>kouròn</a:t>
            </a:r>
            <a:r>
              <a:rPr lang="fr-FR" sz="5400" dirty="0" smtClean="0">
                <a:latin typeface="Arial Rounded MT Bold" pitchFamily="34" charset="0"/>
              </a:rPr>
              <a:t> pi sin</a:t>
            </a:r>
            <a:endParaRPr lang="en-US" sz="5400" dirty="0" smtClean="0">
              <a:latin typeface="Arial Rounded MT Bold" pitchFamily="34" charset="0"/>
            </a:endParaRPr>
          </a:p>
          <a:p>
            <a:pPr algn="ctr">
              <a:buNone/>
            </a:pPr>
            <a:r>
              <a:rPr lang="fr-FR" sz="5400" dirty="0" smtClean="0">
                <a:latin typeface="Arial Rounded MT Bold" pitchFamily="34" charset="0"/>
              </a:rPr>
              <a:t>E </a:t>
            </a:r>
            <a:r>
              <a:rPr lang="fr-FR" sz="5400" dirty="0" err="1" smtClean="0">
                <a:latin typeface="Arial Rounded MT Bold" pitchFamily="34" charset="0"/>
              </a:rPr>
              <a:t>kouroné</a:t>
            </a:r>
            <a:r>
              <a:rPr lang="fr-FR" sz="5400" dirty="0" smtClean="0">
                <a:latin typeface="Arial Rounded MT Bold" pitchFamily="34" charset="0"/>
              </a:rPr>
              <a:t> Li </a:t>
            </a:r>
            <a:r>
              <a:rPr lang="fr-FR" sz="5400" dirty="0" err="1" smtClean="0">
                <a:latin typeface="Arial Rounded MT Bold" pitchFamily="34" charset="0"/>
              </a:rPr>
              <a:t>Ségnè</a:t>
            </a:r>
            <a:r>
              <a:rPr lang="fr-FR" sz="5400" dirty="0" smtClean="0">
                <a:latin typeface="Arial Rounded MT Bold" pitchFamily="34" charset="0"/>
              </a:rPr>
              <a:t>.  </a:t>
            </a:r>
          </a:p>
          <a:p>
            <a:pPr algn="ctr">
              <a:buNone/>
            </a:pPr>
            <a:r>
              <a:rPr lang="fr-FR" sz="5400" dirty="0" smtClean="0">
                <a:latin typeface="Arial Rounded MT Bold" pitchFamily="34" charset="0"/>
              </a:rPr>
              <a:t>(</a:t>
            </a:r>
            <a:r>
              <a:rPr lang="fr-FR" sz="5400" dirty="0" smtClean="0">
                <a:solidFill>
                  <a:srgbClr val="99FF33"/>
                </a:solidFill>
                <a:latin typeface="Arial Rounded MT Bold" pitchFamily="34" charset="0"/>
              </a:rPr>
              <a:t>bis 2 </a:t>
            </a:r>
            <a:r>
              <a:rPr lang="fr-FR" sz="5400" dirty="0" err="1" smtClean="0">
                <a:solidFill>
                  <a:srgbClr val="99FF33"/>
                </a:solidFill>
                <a:latin typeface="Arial Rounded MT Bold" pitchFamily="34" charset="0"/>
              </a:rPr>
              <a:t>lign</a:t>
            </a:r>
            <a:r>
              <a:rPr lang="fr-FR" sz="5400" dirty="0" smtClean="0">
                <a:solidFill>
                  <a:srgbClr val="99FF33"/>
                </a:solidFill>
                <a:latin typeface="Arial Rounded MT Bold" pitchFamily="34" charset="0"/>
              </a:rPr>
              <a:t>)</a:t>
            </a:r>
            <a:endParaRPr lang="en-US" sz="5400" dirty="0" smtClean="0">
              <a:solidFill>
                <a:srgbClr val="99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ctr">
              <a:buNone/>
            </a:pPr>
            <a:r>
              <a:rPr lang="fr-FR" sz="3600" dirty="0" smtClean="0">
                <a:solidFill>
                  <a:srgbClr val="FFFF00"/>
                </a:solidFill>
                <a:latin typeface="Arial Rounded MT Bold" pitchFamily="34" charset="0"/>
              </a:rPr>
              <a:t>2-</a:t>
            </a:r>
            <a:endParaRPr lang="en-US" sz="3600" dirty="0" smtClean="0">
              <a:solidFill>
                <a:srgbClr val="FFFF00"/>
              </a:solidFill>
              <a:latin typeface="Arial Rounded MT Bold" pitchFamily="34" charset="0"/>
            </a:endParaRPr>
          </a:p>
          <a:p>
            <a:pPr algn="ctr">
              <a:buNone/>
            </a:pPr>
            <a:r>
              <a:rPr lang="fr-FR" sz="5400" dirty="0" err="1" smtClean="0">
                <a:solidFill>
                  <a:srgbClr val="99FF33"/>
                </a:solidFill>
                <a:latin typeface="Arial Rounded MT Bold" pitchFamily="34" charset="0"/>
              </a:rPr>
              <a:t>Pèp</a:t>
            </a:r>
            <a:r>
              <a:rPr lang="fr-FR" sz="5400" dirty="0" smtClean="0">
                <a:solidFill>
                  <a:srgbClr val="99FF33"/>
                </a:solidFill>
                <a:latin typeface="Arial Rounded MT Bold" pitchFamily="34" charset="0"/>
              </a:rPr>
              <a:t> </a:t>
            </a:r>
            <a:r>
              <a:rPr lang="fr-FR" sz="5400" dirty="0" err="1" smtClean="0">
                <a:solidFill>
                  <a:srgbClr val="99FF33"/>
                </a:solidFill>
                <a:latin typeface="Arial Rounded MT Bold" pitchFamily="34" charset="0"/>
              </a:rPr>
              <a:t>chouazi</a:t>
            </a:r>
            <a:r>
              <a:rPr lang="fr-FR" sz="5400" dirty="0" smtClean="0">
                <a:solidFill>
                  <a:srgbClr val="99FF33"/>
                </a:solidFill>
                <a:latin typeface="Arial Rounded MT Bold" pitchFamily="34" charset="0"/>
              </a:rPr>
              <a:t> nan ras </a:t>
            </a:r>
            <a:r>
              <a:rPr lang="fr-FR" sz="5400" dirty="0" err="1" smtClean="0">
                <a:solidFill>
                  <a:srgbClr val="99FF33"/>
                </a:solidFill>
                <a:latin typeface="Arial Rounded MT Bold" pitchFamily="34" charset="0"/>
              </a:rPr>
              <a:t>izrael</a:t>
            </a:r>
            <a:r>
              <a:rPr lang="fr-FR" sz="5400" dirty="0" smtClean="0">
                <a:solidFill>
                  <a:srgbClr val="99FF33"/>
                </a:solidFill>
                <a:latin typeface="Arial Rounded MT Bold" pitchFamily="34" charset="0"/>
              </a:rPr>
              <a:t>,</a:t>
            </a:r>
            <a:endParaRPr lang="en-US" sz="5400" dirty="0" smtClean="0">
              <a:solidFill>
                <a:srgbClr val="99FF33"/>
              </a:solidFill>
              <a:latin typeface="Arial Rounded MT Bold" pitchFamily="34" charset="0"/>
            </a:endParaRPr>
          </a:p>
          <a:p>
            <a:pPr algn="ctr">
              <a:buNone/>
            </a:pPr>
            <a:r>
              <a:rPr lang="fr-FR" sz="5400" dirty="0" err="1" smtClean="0">
                <a:solidFill>
                  <a:srgbClr val="99FF33"/>
                </a:solidFill>
                <a:latin typeface="Arial Rounded MT Bold" pitchFamily="34" charset="0"/>
              </a:rPr>
              <a:t>Moun</a:t>
            </a:r>
            <a:r>
              <a:rPr lang="fr-FR" sz="5400" dirty="0" smtClean="0">
                <a:solidFill>
                  <a:srgbClr val="99FF33"/>
                </a:solidFill>
                <a:latin typeface="Arial Rounded MT Bold" pitchFamily="34" charset="0"/>
              </a:rPr>
              <a:t> </a:t>
            </a:r>
            <a:r>
              <a:rPr lang="fr-FR" sz="5400" dirty="0" err="1" smtClean="0">
                <a:solidFill>
                  <a:srgbClr val="99FF33"/>
                </a:solidFill>
                <a:latin typeface="Arial Rounded MT Bold" pitchFamily="34" charset="0"/>
              </a:rPr>
              <a:t>ke</a:t>
            </a:r>
            <a:r>
              <a:rPr lang="fr-FR" sz="5400" dirty="0" smtClean="0">
                <a:solidFill>
                  <a:srgbClr val="99FF33"/>
                </a:solidFill>
                <a:latin typeface="Arial Rounded MT Bold" pitchFamily="34" charset="0"/>
              </a:rPr>
              <a:t> Bon-Dieu </a:t>
            </a:r>
            <a:r>
              <a:rPr lang="fr-FR" sz="5400" dirty="0" err="1" smtClean="0">
                <a:solidFill>
                  <a:srgbClr val="99FF33"/>
                </a:solidFill>
                <a:latin typeface="Arial Rounded MT Bold" pitchFamily="34" charset="0"/>
              </a:rPr>
              <a:t>rachté</a:t>
            </a:r>
            <a:r>
              <a:rPr lang="fr-FR" sz="5400" dirty="0" smtClean="0">
                <a:solidFill>
                  <a:srgbClr val="99FF33"/>
                </a:solidFill>
                <a:latin typeface="Arial Rounded MT Bold" pitchFamily="34" charset="0"/>
              </a:rPr>
              <a:t>,</a:t>
            </a:r>
            <a:endParaRPr lang="en-US" sz="5400" dirty="0" smtClean="0">
              <a:solidFill>
                <a:srgbClr val="99FF33"/>
              </a:solidFill>
              <a:latin typeface="Arial Rounded MT Bold" pitchFamily="34" charset="0"/>
            </a:endParaRPr>
          </a:p>
          <a:p>
            <a:pPr algn="ctr">
              <a:buNone/>
            </a:pPr>
            <a:r>
              <a:rPr lang="fr-FR" sz="5400" dirty="0" err="1" smtClean="0">
                <a:solidFill>
                  <a:srgbClr val="99FF33"/>
                </a:solidFill>
                <a:latin typeface="Arial Rounded MT Bold" pitchFamily="34" charset="0"/>
              </a:rPr>
              <a:t>Rann</a:t>
            </a:r>
            <a:r>
              <a:rPr lang="fr-FR" sz="5400" dirty="0" smtClean="0">
                <a:solidFill>
                  <a:srgbClr val="99FF33"/>
                </a:solidFill>
                <a:latin typeface="Arial Rounded MT Bold" pitchFamily="34" charset="0"/>
              </a:rPr>
              <a:t> </a:t>
            </a:r>
            <a:r>
              <a:rPr lang="fr-FR" sz="5400" dirty="0" err="1" smtClean="0">
                <a:solidFill>
                  <a:srgbClr val="99FF33"/>
                </a:solidFill>
                <a:latin typeface="Arial Rounded MT Bold" pitchFamily="34" charset="0"/>
              </a:rPr>
              <a:t>gloua</a:t>
            </a:r>
            <a:r>
              <a:rPr lang="fr-FR" sz="5400" dirty="0" smtClean="0">
                <a:solidFill>
                  <a:srgbClr val="99FF33"/>
                </a:solidFill>
                <a:latin typeface="Arial Rounded MT Bold" pitchFamily="34" charset="0"/>
              </a:rPr>
              <a:t> pou Li </a:t>
            </a:r>
          </a:p>
          <a:p>
            <a:pPr algn="ctr">
              <a:buNone/>
            </a:pPr>
            <a:r>
              <a:rPr lang="fr-FR" sz="5400" dirty="0" err="1" smtClean="0">
                <a:solidFill>
                  <a:srgbClr val="99FF33"/>
                </a:solidFill>
                <a:latin typeface="Arial Rounded MT Bold" pitchFamily="34" charset="0"/>
              </a:rPr>
              <a:t>ki</a:t>
            </a:r>
            <a:r>
              <a:rPr lang="fr-FR" sz="5400" dirty="0" smtClean="0">
                <a:solidFill>
                  <a:srgbClr val="99FF33"/>
                </a:solidFill>
                <a:latin typeface="Arial Rounded MT Bold" pitchFamily="34" charset="0"/>
              </a:rPr>
              <a:t> ban </a:t>
            </a:r>
            <a:r>
              <a:rPr lang="fr-FR" sz="5400" dirty="0" err="1" smtClean="0">
                <a:solidFill>
                  <a:srgbClr val="99FF33"/>
                </a:solidFill>
                <a:latin typeface="Arial Rounded MT Bold" pitchFamily="34" charset="0"/>
              </a:rPr>
              <a:t>nou</a:t>
            </a:r>
            <a:r>
              <a:rPr lang="fr-FR" sz="5400" dirty="0" smtClean="0">
                <a:solidFill>
                  <a:srgbClr val="99FF33"/>
                </a:solidFill>
                <a:latin typeface="Arial Rounded MT Bold" pitchFamily="34" charset="0"/>
              </a:rPr>
              <a:t> </a:t>
            </a:r>
            <a:r>
              <a:rPr lang="fr-FR" sz="5400" dirty="0" err="1" smtClean="0">
                <a:solidFill>
                  <a:srgbClr val="99FF33"/>
                </a:solidFill>
                <a:latin typeface="Arial Rounded MT Bold" pitchFamily="34" charset="0"/>
              </a:rPr>
              <a:t>siel</a:t>
            </a:r>
            <a:endParaRPr lang="en-US" sz="5400" dirty="0" smtClean="0">
              <a:solidFill>
                <a:srgbClr val="99FF33"/>
              </a:solidFill>
              <a:latin typeface="Arial Rounded MT Bold" pitchFamily="34" charset="0"/>
            </a:endParaRPr>
          </a:p>
          <a:p>
            <a:pPr algn="ctr">
              <a:buNone/>
            </a:pPr>
            <a:r>
              <a:rPr lang="fr-FR" sz="5400" dirty="0" smtClean="0">
                <a:solidFill>
                  <a:srgbClr val="99FF33"/>
                </a:solidFill>
                <a:latin typeface="Arial Rounded MT Bold" pitchFamily="34" charset="0"/>
              </a:rPr>
              <a:t>E </a:t>
            </a:r>
            <a:r>
              <a:rPr lang="fr-FR" sz="5400" dirty="0" err="1" smtClean="0">
                <a:solidFill>
                  <a:srgbClr val="99FF33"/>
                </a:solidFill>
                <a:latin typeface="Arial Rounded MT Bold" pitchFamily="34" charset="0"/>
              </a:rPr>
              <a:t>kouroné</a:t>
            </a:r>
            <a:r>
              <a:rPr lang="fr-FR" sz="5400" dirty="0" smtClean="0">
                <a:solidFill>
                  <a:srgbClr val="99FF33"/>
                </a:solidFill>
                <a:latin typeface="Arial Rounded MT Bold" pitchFamily="34" charset="0"/>
              </a:rPr>
              <a:t> Li </a:t>
            </a:r>
            <a:r>
              <a:rPr lang="fr-FR" sz="5400" dirty="0" err="1" smtClean="0">
                <a:solidFill>
                  <a:srgbClr val="99FF33"/>
                </a:solidFill>
                <a:latin typeface="Arial Rounded MT Bold" pitchFamily="34" charset="0"/>
              </a:rPr>
              <a:t>Ségnè</a:t>
            </a:r>
            <a:r>
              <a:rPr lang="fr-FR" sz="5400" dirty="0" smtClean="0">
                <a:solidFill>
                  <a:srgbClr val="99FF33"/>
                </a:solidFill>
                <a:latin typeface="Arial Rounded MT Bold" pitchFamily="34" charset="0"/>
              </a:rPr>
              <a:t>.  </a:t>
            </a:r>
          </a:p>
          <a:p>
            <a:pPr algn="ctr">
              <a:buNone/>
            </a:pPr>
            <a:r>
              <a:rPr lang="fr-FR" sz="5400" dirty="0" smtClean="0">
                <a:solidFill>
                  <a:srgbClr val="99FF33"/>
                </a:solidFill>
                <a:latin typeface="Arial Rounded MT Bold" pitchFamily="34" charset="0"/>
              </a:rPr>
              <a:t>(</a:t>
            </a:r>
            <a:r>
              <a:rPr lang="fr-FR" sz="5400" dirty="0" smtClean="0">
                <a:solidFill>
                  <a:schemeClr val="bg1"/>
                </a:solidFill>
                <a:latin typeface="Arial Rounded MT Bold" pitchFamily="34" charset="0"/>
              </a:rPr>
              <a:t>bis 2 </a:t>
            </a:r>
            <a:r>
              <a:rPr lang="fr-FR" sz="5400" dirty="0" err="1" smtClean="0">
                <a:solidFill>
                  <a:schemeClr val="bg1"/>
                </a:solidFill>
                <a:latin typeface="Arial Rounded MT Bold" pitchFamily="34" charset="0"/>
              </a:rPr>
              <a:t>lign</a:t>
            </a:r>
            <a:r>
              <a:rPr lang="fr-FR" sz="5400" dirty="0" smtClean="0">
                <a:solidFill>
                  <a:srgbClr val="99FF33"/>
                </a:solidFill>
                <a:latin typeface="Arial Rounded MT Bold" pitchFamily="34" charset="0"/>
              </a:rPr>
              <a:t>)</a:t>
            </a:r>
            <a:endParaRPr lang="en-US" sz="5400" dirty="0" smtClean="0">
              <a:solidFill>
                <a:srgbClr val="99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ctr">
              <a:buNone/>
            </a:pPr>
            <a:r>
              <a:rPr lang="fr-FR" sz="3600" dirty="0" smtClean="0">
                <a:solidFill>
                  <a:srgbClr val="FFFF00"/>
                </a:solidFill>
                <a:latin typeface="Arial Rounded MT Bold" pitchFamily="34" charset="0"/>
              </a:rPr>
              <a:t>3-</a:t>
            </a:r>
            <a:endParaRPr lang="en-US" sz="3600" dirty="0" smtClean="0">
              <a:solidFill>
                <a:srgbClr val="FFFF00"/>
              </a:solidFill>
              <a:latin typeface="Arial Rounded MT Bold" pitchFamily="34" charset="0"/>
            </a:endParaRPr>
          </a:p>
          <a:p>
            <a:pPr algn="ctr">
              <a:buNone/>
            </a:pPr>
            <a:r>
              <a:rPr lang="fr-FR" sz="5400" dirty="0" err="1" smtClean="0">
                <a:latin typeface="Arial Rounded MT Bold" pitchFamily="34" charset="0"/>
              </a:rPr>
              <a:t>Sé</a:t>
            </a:r>
            <a:r>
              <a:rPr lang="fr-FR" sz="5400" dirty="0" smtClean="0">
                <a:latin typeface="Arial Rounded MT Bold" pitchFamily="34" charset="0"/>
              </a:rPr>
              <a:t> pou tout </a:t>
            </a:r>
            <a:r>
              <a:rPr lang="fr-FR" sz="5400" dirty="0" err="1" smtClean="0">
                <a:latin typeface="Arial Rounded MT Bold" pitchFamily="34" charset="0"/>
              </a:rPr>
              <a:t>moun</a:t>
            </a:r>
            <a:r>
              <a:rPr lang="fr-FR" sz="5400" dirty="0" smtClean="0">
                <a:latin typeface="Arial Rounded MT Bold" pitchFamily="34" charset="0"/>
              </a:rPr>
              <a:t> nan </a:t>
            </a:r>
            <a:r>
              <a:rPr lang="fr-FR" sz="5400" dirty="0" err="1" smtClean="0">
                <a:latin typeface="Arial Rounded MT Bold" pitchFamily="34" charset="0"/>
              </a:rPr>
              <a:t>chak</a:t>
            </a:r>
            <a:r>
              <a:rPr lang="fr-FR" sz="5400" dirty="0" smtClean="0">
                <a:latin typeface="Arial Rounded MT Bold" pitchFamily="34" charset="0"/>
              </a:rPr>
              <a:t> nation</a:t>
            </a:r>
            <a:endParaRPr lang="en-US" sz="5400" dirty="0" smtClean="0">
              <a:latin typeface="Arial Rounded MT Bold" pitchFamily="34" charset="0"/>
            </a:endParaRPr>
          </a:p>
          <a:p>
            <a:pPr algn="ctr">
              <a:buNone/>
            </a:pPr>
            <a:r>
              <a:rPr lang="fr-FR" sz="5400" dirty="0" err="1" smtClean="0">
                <a:latin typeface="Arial Rounded MT Bold" pitchFamily="34" charset="0"/>
              </a:rPr>
              <a:t>Ki</a:t>
            </a:r>
            <a:r>
              <a:rPr lang="fr-FR" sz="5400" dirty="0" smtClean="0">
                <a:latin typeface="Arial Rounded MT Bold" pitchFamily="34" charset="0"/>
              </a:rPr>
              <a:t> </a:t>
            </a:r>
            <a:r>
              <a:rPr lang="fr-FR" sz="5400" dirty="0" err="1" smtClean="0">
                <a:latin typeface="Arial Rounded MT Bold" pitchFamily="34" charset="0"/>
              </a:rPr>
              <a:t>rété</a:t>
            </a:r>
            <a:r>
              <a:rPr lang="fr-FR" sz="5400" dirty="0" smtClean="0">
                <a:latin typeface="Arial Rounded MT Bold" pitchFamily="34" charset="0"/>
              </a:rPr>
              <a:t> sou </a:t>
            </a:r>
            <a:r>
              <a:rPr lang="fr-FR" sz="5400" dirty="0" err="1" smtClean="0">
                <a:latin typeface="Arial Rounded MT Bold" pitchFamily="34" charset="0"/>
              </a:rPr>
              <a:t>latè</a:t>
            </a:r>
            <a:r>
              <a:rPr lang="fr-FR" sz="5400" dirty="0" smtClean="0">
                <a:latin typeface="Arial Rounded MT Bold" pitchFamily="34" charset="0"/>
              </a:rPr>
              <a:t>,</a:t>
            </a:r>
            <a:endParaRPr lang="en-US" sz="5400" dirty="0" smtClean="0">
              <a:latin typeface="Arial Rounded MT Bold" pitchFamily="34" charset="0"/>
            </a:endParaRPr>
          </a:p>
          <a:p>
            <a:pPr algn="ctr">
              <a:buNone/>
            </a:pPr>
            <a:r>
              <a:rPr lang="fr-FR" sz="5400" dirty="0" smtClean="0">
                <a:latin typeface="Arial Rounded MT Bold" pitchFamily="34" charset="0"/>
              </a:rPr>
              <a:t>Ba Li </a:t>
            </a:r>
            <a:r>
              <a:rPr lang="fr-FR" sz="5400" dirty="0" err="1" smtClean="0">
                <a:latin typeface="Arial Rounded MT Bold" pitchFamily="34" charset="0"/>
              </a:rPr>
              <a:t>lonè</a:t>
            </a:r>
            <a:r>
              <a:rPr lang="fr-FR" sz="5400" dirty="0" smtClean="0">
                <a:latin typeface="Arial Rounded MT Bold" pitchFamily="34" charset="0"/>
              </a:rPr>
              <a:t> </a:t>
            </a:r>
          </a:p>
          <a:p>
            <a:pPr algn="ctr">
              <a:buNone/>
            </a:pPr>
            <a:r>
              <a:rPr lang="fr-FR" sz="5400" dirty="0" err="1" smtClean="0">
                <a:latin typeface="Arial Rounded MT Bold" pitchFamily="34" charset="0"/>
              </a:rPr>
              <a:t>kòm</a:t>
            </a:r>
            <a:r>
              <a:rPr lang="fr-FR" sz="5400" dirty="0" smtClean="0">
                <a:latin typeface="Arial Rounded MT Bold" pitchFamily="34" charset="0"/>
              </a:rPr>
              <a:t> pi </a:t>
            </a:r>
            <a:r>
              <a:rPr lang="fr-FR" sz="5400" dirty="0" err="1" smtClean="0">
                <a:latin typeface="Arial Rounded MT Bold" pitchFamily="34" charset="0"/>
              </a:rPr>
              <a:t>gran</a:t>
            </a:r>
            <a:r>
              <a:rPr lang="fr-FR" sz="5400" dirty="0" smtClean="0">
                <a:latin typeface="Arial Rounded MT Bold" pitchFamily="34" charset="0"/>
              </a:rPr>
              <a:t> Chef,</a:t>
            </a:r>
            <a:endParaRPr lang="en-US" sz="5400" dirty="0" smtClean="0">
              <a:latin typeface="Arial Rounded MT Bold" pitchFamily="34" charset="0"/>
            </a:endParaRPr>
          </a:p>
          <a:p>
            <a:pPr algn="ctr">
              <a:buNone/>
            </a:pPr>
            <a:r>
              <a:rPr lang="fr-FR" sz="5400" dirty="0" smtClean="0">
                <a:latin typeface="Arial Rounded MT Bold" pitchFamily="34" charset="0"/>
              </a:rPr>
              <a:t>E </a:t>
            </a:r>
            <a:r>
              <a:rPr lang="fr-FR" sz="5400" dirty="0" err="1" smtClean="0">
                <a:latin typeface="Arial Rounded MT Bold" pitchFamily="34" charset="0"/>
              </a:rPr>
              <a:t>kouroné</a:t>
            </a:r>
            <a:r>
              <a:rPr lang="fr-FR" sz="5400" dirty="0" smtClean="0">
                <a:latin typeface="Arial Rounded MT Bold" pitchFamily="34" charset="0"/>
              </a:rPr>
              <a:t> Li </a:t>
            </a:r>
            <a:r>
              <a:rPr lang="fr-FR" sz="5400" dirty="0" err="1" smtClean="0">
                <a:latin typeface="Arial Rounded MT Bold" pitchFamily="34" charset="0"/>
              </a:rPr>
              <a:t>Ségnè</a:t>
            </a:r>
            <a:r>
              <a:rPr lang="fr-FR" sz="5400" dirty="0" smtClean="0">
                <a:latin typeface="Arial Rounded MT Bold" pitchFamily="34" charset="0"/>
              </a:rPr>
              <a:t>.</a:t>
            </a:r>
            <a:endParaRPr lang="en-US" sz="5400" dirty="0" smtClean="0">
              <a:latin typeface="Arial Rounded MT Bold" pitchFamily="34" charset="0"/>
            </a:endParaRPr>
          </a:p>
          <a:p>
            <a:pPr algn="ctr">
              <a:buNone/>
            </a:pPr>
            <a:r>
              <a:rPr lang="fr-FR" sz="5400" dirty="0" smtClean="0">
                <a:solidFill>
                  <a:srgbClr val="99FF33"/>
                </a:solidFill>
                <a:latin typeface="Arial Rounded MT Bold" pitchFamily="34" charset="0"/>
              </a:rPr>
              <a:t>(bis 2 </a:t>
            </a:r>
            <a:r>
              <a:rPr lang="fr-FR" sz="5400" dirty="0" err="1" smtClean="0">
                <a:solidFill>
                  <a:srgbClr val="99FF33"/>
                </a:solidFill>
                <a:latin typeface="Arial Rounded MT Bold" pitchFamily="34" charset="0"/>
              </a:rPr>
              <a:t>lign</a:t>
            </a:r>
            <a:r>
              <a:rPr lang="fr-FR" sz="5400" dirty="0" smtClean="0">
                <a:solidFill>
                  <a:srgbClr val="99FF33"/>
                </a:solidFill>
                <a:latin typeface="Arial Rounded MT Bold" pitchFamily="34" charset="0"/>
              </a:rPr>
              <a:t>)</a:t>
            </a:r>
            <a:endParaRPr lang="en-US" sz="5400" dirty="0">
              <a:solidFill>
                <a:srgbClr val="99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ctr">
              <a:buNone/>
            </a:pPr>
            <a:r>
              <a:rPr lang="fr-FR" sz="3600" dirty="0" smtClean="0">
                <a:solidFill>
                  <a:srgbClr val="FFFF00"/>
                </a:solidFill>
                <a:latin typeface="Arial Rounded MT Bold" pitchFamily="34" charset="0"/>
              </a:rPr>
              <a:t>4-</a:t>
            </a:r>
            <a:endParaRPr lang="en-US" sz="3600" dirty="0" smtClean="0">
              <a:solidFill>
                <a:srgbClr val="FFFF00"/>
              </a:solidFill>
              <a:latin typeface="Arial Rounded MT Bold" pitchFamily="34" charset="0"/>
            </a:endParaRPr>
          </a:p>
          <a:p>
            <a:pPr algn="ctr">
              <a:buNone/>
            </a:pPr>
            <a:r>
              <a:rPr lang="fr-FR" sz="5400" dirty="0" smtClean="0">
                <a:solidFill>
                  <a:srgbClr val="99FF33"/>
                </a:solidFill>
                <a:latin typeface="Arial Rounded MT Bold" pitchFamily="34" charset="0"/>
              </a:rPr>
              <a:t>An </a:t>
            </a:r>
            <a:r>
              <a:rPr lang="fr-FR" sz="5400" dirty="0" err="1" smtClean="0">
                <a:solidFill>
                  <a:srgbClr val="99FF33"/>
                </a:solidFill>
                <a:latin typeface="Arial Rounded MT Bold" pitchFamily="34" charset="0"/>
              </a:rPr>
              <a:t>nou</a:t>
            </a:r>
            <a:r>
              <a:rPr lang="fr-FR" sz="5400" dirty="0" smtClean="0">
                <a:solidFill>
                  <a:srgbClr val="99FF33"/>
                </a:solidFill>
                <a:latin typeface="Arial Rounded MT Bold" pitchFamily="34" charset="0"/>
              </a:rPr>
              <a:t> uni </a:t>
            </a:r>
            <a:r>
              <a:rPr lang="fr-FR" sz="5400" dirty="0" err="1" smtClean="0">
                <a:solidFill>
                  <a:srgbClr val="99FF33"/>
                </a:solidFill>
                <a:latin typeface="Arial Rounded MT Bold" pitchFamily="34" charset="0"/>
              </a:rPr>
              <a:t>nou</a:t>
            </a:r>
            <a:r>
              <a:rPr lang="fr-FR" sz="5400" dirty="0" smtClean="0">
                <a:solidFill>
                  <a:srgbClr val="99FF33"/>
                </a:solidFill>
                <a:latin typeface="Arial Rounded MT Bold" pitchFamily="34" charset="0"/>
              </a:rPr>
              <a:t> </a:t>
            </a:r>
            <a:r>
              <a:rPr lang="fr-FR" sz="5400" dirty="0" err="1" smtClean="0">
                <a:solidFill>
                  <a:srgbClr val="99FF33"/>
                </a:solidFill>
                <a:latin typeface="Arial Rounded MT Bold" pitchFamily="34" charset="0"/>
              </a:rPr>
              <a:t>ak</a:t>
            </a:r>
            <a:r>
              <a:rPr lang="fr-FR" sz="5400" dirty="0" smtClean="0">
                <a:solidFill>
                  <a:srgbClr val="99FF33"/>
                </a:solidFill>
                <a:latin typeface="Arial Rounded MT Bold" pitchFamily="34" charset="0"/>
              </a:rPr>
              <a:t> </a:t>
            </a:r>
            <a:r>
              <a:rPr lang="fr-FR" sz="5400" dirty="0" err="1" smtClean="0">
                <a:solidFill>
                  <a:srgbClr val="99FF33"/>
                </a:solidFill>
                <a:latin typeface="Arial Rounded MT Bold" pitchFamily="34" charset="0"/>
              </a:rPr>
              <a:t>zanj</a:t>
            </a:r>
            <a:r>
              <a:rPr lang="fr-FR" sz="5400" dirty="0" smtClean="0">
                <a:solidFill>
                  <a:srgbClr val="99FF33"/>
                </a:solidFill>
                <a:latin typeface="Arial Rounded MT Bold" pitchFamily="34" charset="0"/>
              </a:rPr>
              <a:t> </a:t>
            </a:r>
            <a:r>
              <a:rPr lang="fr-FR" sz="5400" dirty="0" err="1" smtClean="0">
                <a:solidFill>
                  <a:srgbClr val="99FF33"/>
                </a:solidFill>
                <a:latin typeface="Arial Rounded MT Bold" pitchFamily="34" charset="0"/>
              </a:rPr>
              <a:t>yo</a:t>
            </a:r>
            <a:endParaRPr lang="en-US" sz="5400" dirty="0" smtClean="0">
              <a:solidFill>
                <a:srgbClr val="99FF33"/>
              </a:solidFill>
              <a:latin typeface="Arial Rounded MT Bold" pitchFamily="34" charset="0"/>
            </a:endParaRPr>
          </a:p>
          <a:p>
            <a:pPr algn="ctr">
              <a:buNone/>
            </a:pPr>
            <a:r>
              <a:rPr lang="fr-FR" sz="5400" dirty="0" err="1" smtClean="0">
                <a:solidFill>
                  <a:srgbClr val="99FF33"/>
                </a:solidFill>
                <a:latin typeface="Arial Rounded MT Bold" pitchFamily="34" charset="0"/>
              </a:rPr>
              <a:t>Kap</a:t>
            </a:r>
            <a:r>
              <a:rPr lang="fr-FR" sz="5400" dirty="0" smtClean="0">
                <a:solidFill>
                  <a:srgbClr val="99FF33"/>
                </a:solidFill>
                <a:latin typeface="Arial Rounded MT Bold" pitchFamily="34" charset="0"/>
              </a:rPr>
              <a:t> adoré nan </a:t>
            </a:r>
            <a:r>
              <a:rPr lang="fr-FR" sz="5400" dirty="0" err="1" smtClean="0">
                <a:solidFill>
                  <a:srgbClr val="99FF33"/>
                </a:solidFill>
                <a:latin typeface="Arial Rounded MT Bold" pitchFamily="34" charset="0"/>
              </a:rPr>
              <a:t>siel</a:t>
            </a:r>
            <a:r>
              <a:rPr lang="fr-FR" sz="5400" dirty="0" smtClean="0">
                <a:solidFill>
                  <a:srgbClr val="99FF33"/>
                </a:solidFill>
                <a:latin typeface="Arial Rounded MT Bold" pitchFamily="34" charset="0"/>
              </a:rPr>
              <a:t>,</a:t>
            </a:r>
            <a:endParaRPr lang="en-US" sz="5400" dirty="0" smtClean="0">
              <a:solidFill>
                <a:srgbClr val="99FF33"/>
              </a:solidFill>
              <a:latin typeface="Arial Rounded MT Bold" pitchFamily="34" charset="0"/>
            </a:endParaRPr>
          </a:p>
          <a:p>
            <a:pPr algn="ctr">
              <a:buNone/>
            </a:pPr>
            <a:r>
              <a:rPr lang="fr-FR" sz="5400" dirty="0" smtClean="0">
                <a:solidFill>
                  <a:srgbClr val="99FF33"/>
                </a:solidFill>
                <a:latin typeface="Arial Rounded MT Bold" pitchFamily="34" charset="0"/>
              </a:rPr>
              <a:t>Na chanté </a:t>
            </a:r>
          </a:p>
          <a:p>
            <a:pPr algn="ctr">
              <a:buNone/>
            </a:pPr>
            <a:r>
              <a:rPr lang="fr-FR" sz="5400" dirty="0" smtClean="0">
                <a:solidFill>
                  <a:srgbClr val="99FF33"/>
                </a:solidFill>
                <a:latin typeface="Arial Rounded MT Bold" pitchFamily="34" charset="0"/>
              </a:rPr>
              <a:t>gnou </a:t>
            </a:r>
            <a:r>
              <a:rPr lang="fr-FR" sz="5400" dirty="0" err="1" smtClean="0">
                <a:solidFill>
                  <a:srgbClr val="99FF33"/>
                </a:solidFill>
                <a:latin typeface="Arial Rounded MT Bold" pitchFamily="34" charset="0"/>
              </a:rPr>
              <a:t>kantik</a:t>
            </a:r>
            <a:r>
              <a:rPr lang="fr-FR" sz="5400" dirty="0" smtClean="0">
                <a:solidFill>
                  <a:srgbClr val="99FF33"/>
                </a:solidFill>
                <a:latin typeface="Arial Rounded MT Bold" pitchFamily="34" charset="0"/>
              </a:rPr>
              <a:t> </a:t>
            </a:r>
            <a:r>
              <a:rPr lang="fr-FR" sz="5400" dirty="0" err="1" smtClean="0">
                <a:solidFill>
                  <a:srgbClr val="99FF33"/>
                </a:solidFill>
                <a:latin typeface="Arial Rounded MT Bold" pitchFamily="34" charset="0"/>
              </a:rPr>
              <a:t>nouvo</a:t>
            </a:r>
            <a:r>
              <a:rPr lang="fr-FR" sz="5400" dirty="0" smtClean="0">
                <a:solidFill>
                  <a:srgbClr val="99FF33"/>
                </a:solidFill>
                <a:latin typeface="Arial Rounded MT Bold" pitchFamily="34" charset="0"/>
              </a:rPr>
              <a:t>,</a:t>
            </a:r>
            <a:endParaRPr lang="en-US" sz="5400" dirty="0" smtClean="0">
              <a:solidFill>
                <a:srgbClr val="99FF33"/>
              </a:solidFill>
              <a:latin typeface="Arial Rounded MT Bold" pitchFamily="34" charset="0"/>
            </a:endParaRPr>
          </a:p>
          <a:p>
            <a:pPr algn="ctr">
              <a:buNone/>
            </a:pPr>
            <a:r>
              <a:rPr lang="fr-FR" sz="5400" dirty="0" smtClean="0">
                <a:solidFill>
                  <a:srgbClr val="99FF33"/>
                </a:solidFill>
                <a:latin typeface="Arial Rounded MT Bold" pitchFamily="34" charset="0"/>
              </a:rPr>
              <a:t>E </a:t>
            </a:r>
            <a:r>
              <a:rPr lang="fr-FR" sz="5400" dirty="0" err="1" smtClean="0">
                <a:solidFill>
                  <a:srgbClr val="99FF33"/>
                </a:solidFill>
                <a:latin typeface="Arial Rounded MT Bold" pitchFamily="34" charset="0"/>
              </a:rPr>
              <a:t>kouroné</a:t>
            </a:r>
            <a:r>
              <a:rPr lang="fr-FR" sz="5400" dirty="0" smtClean="0">
                <a:solidFill>
                  <a:srgbClr val="99FF33"/>
                </a:solidFill>
                <a:latin typeface="Arial Rounded MT Bold" pitchFamily="34" charset="0"/>
              </a:rPr>
              <a:t> Li </a:t>
            </a:r>
            <a:r>
              <a:rPr lang="fr-FR" sz="5400" dirty="0" err="1" smtClean="0">
                <a:solidFill>
                  <a:srgbClr val="99FF33"/>
                </a:solidFill>
                <a:latin typeface="Arial Rounded MT Bold" pitchFamily="34" charset="0"/>
              </a:rPr>
              <a:t>Ségnè</a:t>
            </a:r>
            <a:r>
              <a:rPr lang="fr-FR" sz="5400" dirty="0" smtClean="0">
                <a:solidFill>
                  <a:srgbClr val="99FF33"/>
                </a:solidFill>
                <a:latin typeface="Arial Rounded MT Bold" pitchFamily="34" charset="0"/>
              </a:rPr>
              <a:t>. </a:t>
            </a:r>
          </a:p>
          <a:p>
            <a:pPr algn="ctr">
              <a:buNone/>
            </a:pPr>
            <a:r>
              <a:rPr lang="fr-FR" sz="5400" dirty="0" smtClean="0">
                <a:latin typeface="Arial Rounded MT Bold" pitchFamily="34" charset="0"/>
              </a:rPr>
              <a:t>(bis 2 </a:t>
            </a:r>
            <a:r>
              <a:rPr lang="fr-FR" sz="5400" dirty="0" err="1" smtClean="0">
                <a:latin typeface="Arial Rounded MT Bold" pitchFamily="34" charset="0"/>
              </a:rPr>
              <a:t>lign</a:t>
            </a:r>
            <a:r>
              <a:rPr lang="fr-FR" sz="5400" dirty="0" smtClean="0">
                <a:latin typeface="Arial Rounded MT Bold" pitchFamily="34" charset="0"/>
              </a:rPr>
              <a:t>)</a:t>
            </a:r>
            <a:endParaRPr lang="en-US" sz="5400" dirty="0">
              <a:latin typeface="Arial Rounded MT Bold"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NEW ONES 2013 2014 215.JPG"/>
          <p:cNvPicPr>
            <a:picLocks noGrp="1" noChangeAspect="1"/>
          </p:cNvPicPr>
          <p:nvPr>
            <p:ph sz="quarter" idx="1"/>
          </p:nvPr>
        </p:nvPicPr>
        <p:blipFill>
          <a:blip r:embed="rId2" cstate="print"/>
          <a:stretch>
            <a:fillRect/>
          </a:stretch>
        </p:blipFill>
        <p:spPr>
          <a:xfrm>
            <a:off x="-386292" y="-5556"/>
            <a:ext cx="9530292" cy="6863556"/>
          </a:xfr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2.JPG"/>
          <p:cNvPicPr>
            <a:picLocks noGrp="1" noChangeAspect="1"/>
          </p:cNvPicPr>
          <p:nvPr>
            <p:ph sz="quarter" idx="1"/>
          </p:nvPr>
        </p:nvPicPr>
        <p:blipFill>
          <a:blip r:embed="rId2" cstate="print"/>
          <a:stretch>
            <a:fillRect/>
          </a:stretch>
        </p:blipFill>
        <p:spPr>
          <a:xfrm>
            <a:off x="0" y="0"/>
            <a:ext cx="9372600" cy="7029450"/>
          </a:xfr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smtClean="0">
                <a:solidFill>
                  <a:schemeClr val="tx1"/>
                </a:solidFill>
              </a:rPr>
              <a:t>PRIÈRE  POUR  L’OFFRANDE </a:t>
            </a:r>
            <a:br>
              <a:rPr lang="en-US" dirty="0" smtClean="0">
                <a:solidFill>
                  <a:schemeClr val="tx1"/>
                </a:solidFill>
              </a:rPr>
            </a:br>
            <a:r>
              <a:rPr lang="en-US" dirty="0" smtClean="0">
                <a:solidFill>
                  <a:schemeClr val="tx1"/>
                </a:solidFill>
              </a:rPr>
              <a:t>ET LE SERMON</a:t>
            </a:r>
            <a:endParaRPr lang="en-US" dirty="0">
              <a:solidFill>
                <a:schemeClr val="tx1"/>
              </a:solidFill>
            </a:endParaRPr>
          </a:p>
        </p:txBody>
      </p:sp>
      <p:sp>
        <p:nvSpPr>
          <p:cNvPr id="3" name="Content Placeholder 2"/>
          <p:cNvSpPr>
            <a:spLocks noGrp="1"/>
          </p:cNvSpPr>
          <p:nvPr>
            <p:ph idx="1"/>
          </p:nvPr>
        </p:nvSpPr>
        <p:spPr>
          <a:xfrm>
            <a:off x="0" y="1447800"/>
            <a:ext cx="9144000" cy="5410200"/>
          </a:xfrm>
          <a:solidFill>
            <a:schemeClr val="tx1"/>
          </a:solidFill>
        </p:spPr>
        <p:style>
          <a:lnRef idx="1">
            <a:schemeClr val="dk1"/>
          </a:lnRef>
          <a:fillRef idx="2">
            <a:schemeClr val="dk1"/>
          </a:fillRef>
          <a:effectRef idx="1">
            <a:schemeClr val="dk1"/>
          </a:effectRef>
          <a:fontRef idx="minor">
            <a:schemeClr val="dk1"/>
          </a:fontRef>
        </p:style>
        <p:txBody>
          <a:bodyPr/>
          <a:lstStyle/>
          <a:p>
            <a:pPr algn="ctr">
              <a:buNone/>
            </a:pPr>
            <a:endParaRPr lang="en-US" b="1" dirty="0" smtClean="0"/>
          </a:p>
          <a:p>
            <a:pPr algn="ctr">
              <a:buNone/>
            </a:pPr>
            <a:r>
              <a:rPr lang="en-US" b="1" dirty="0" smtClean="0">
                <a:solidFill>
                  <a:srgbClr val="00FF00"/>
                </a:solidFill>
              </a:rPr>
              <a:t>SERMON</a:t>
            </a:r>
          </a:p>
          <a:p>
            <a:pPr algn="ctr">
              <a:buNone/>
            </a:pPr>
            <a:r>
              <a:rPr lang="en-US" b="1" dirty="0" smtClean="0">
                <a:solidFill>
                  <a:srgbClr val="00FF00"/>
                </a:solidFill>
              </a:rPr>
              <a:t> </a:t>
            </a:r>
          </a:p>
          <a:p>
            <a:pPr algn="ctr">
              <a:buNone/>
            </a:pPr>
            <a:r>
              <a:rPr lang="en-US" b="1" dirty="0" smtClean="0">
                <a:solidFill>
                  <a:srgbClr val="FF3399"/>
                </a:solidFill>
              </a:rPr>
              <a:t>PAR</a:t>
            </a:r>
          </a:p>
          <a:p>
            <a:pPr algn="ctr">
              <a:buNone/>
            </a:pPr>
            <a:endParaRPr lang="en-US" b="1" dirty="0" smtClean="0">
              <a:solidFill>
                <a:srgbClr val="00FF00"/>
              </a:solidFill>
            </a:endParaRPr>
          </a:p>
          <a:p>
            <a:pPr algn="ctr">
              <a:buNone/>
            </a:pPr>
            <a:r>
              <a:rPr lang="en-US" b="1" dirty="0" smtClean="0">
                <a:solidFill>
                  <a:srgbClr val="00FF00"/>
                </a:solidFill>
              </a:rPr>
              <a:t>PASTOR</a:t>
            </a:r>
          </a:p>
          <a:p>
            <a:pPr algn="ctr">
              <a:buNone/>
            </a:pPr>
            <a:endParaRPr lang="en-US" b="1" dirty="0">
              <a:solidFill>
                <a:srgbClr val="00FF00"/>
              </a:solidFill>
            </a:endParaRPr>
          </a:p>
          <a:p>
            <a:pPr algn="ctr">
              <a:buNone/>
            </a:pPr>
            <a:r>
              <a:rPr lang="en-US" sz="5400" b="1" dirty="0" smtClean="0">
                <a:solidFill>
                  <a:srgbClr val="FF3399"/>
                </a:solidFill>
              </a:rPr>
              <a:t>SAINT GERARD CHARLESTIN</a:t>
            </a:r>
            <a:endParaRPr lang="en-US" sz="5400" b="1" dirty="0" smtClean="0">
              <a:solidFill>
                <a:srgbClr val="FF3399"/>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accent2">
              <a:lumMod val="40000"/>
              <a:lumOff val="60000"/>
            </a:schemeClr>
          </a:solidFill>
          <a:ln/>
        </p:spPr>
        <p:style>
          <a:lnRef idx="3">
            <a:schemeClr val="lt1"/>
          </a:lnRef>
          <a:fillRef idx="1">
            <a:schemeClr val="dk1"/>
          </a:fillRef>
          <a:effectRef idx="1">
            <a:schemeClr val="dk1"/>
          </a:effectRef>
          <a:fontRef idx="minor">
            <a:schemeClr val="lt1"/>
          </a:fontRef>
        </p:style>
        <p:txBody>
          <a:bodyPr>
            <a:normAutofit/>
          </a:bodyPr>
          <a:lstStyle/>
          <a:p>
            <a:r>
              <a:rPr lang="en-US" b="1" dirty="0" smtClean="0">
                <a:solidFill>
                  <a:schemeClr val="bg2">
                    <a:lumMod val="25000"/>
                  </a:schemeClr>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SUNDAY OCTOBER 2</a:t>
            </a:r>
            <a:r>
              <a:rPr lang="en-US" b="1" baseline="30000" dirty="0" smtClean="0">
                <a:solidFill>
                  <a:srgbClr val="0D069A"/>
                </a:solidFill>
              </a:rPr>
              <a:t>ND</a:t>
            </a:r>
            <a:r>
              <a:rPr lang="en-US" b="1" dirty="0" smtClean="0">
                <a:solidFill>
                  <a:srgbClr val="0D069A"/>
                </a:solidFill>
              </a:rPr>
              <a:t> 2022 </a:t>
            </a:r>
            <a:r>
              <a:rPr lang="en-US" b="1" dirty="0" smtClean="0">
                <a:solidFill>
                  <a:schemeClr val="bg1"/>
                </a:solidFill>
              </a:rPr>
              <a:t/>
            </a:r>
            <a:br>
              <a:rPr lang="en-US" b="1" dirty="0" smtClean="0">
                <a:solidFill>
                  <a:schemeClr val="bg1"/>
                </a:solidFill>
              </a:rPr>
            </a:br>
            <a:r>
              <a:rPr lang="en-US" b="1" dirty="0" smtClean="0">
                <a:solidFill>
                  <a:srgbClr val="FF0000"/>
                </a:solidFill>
              </a:rPr>
              <a:t>Sermon by Pastor </a:t>
            </a:r>
            <a:r>
              <a:rPr lang="en-US" b="1" dirty="0" smtClean="0">
                <a:solidFill>
                  <a:schemeClr val="bg1"/>
                </a:solidFill>
              </a:rPr>
              <a:t/>
            </a:r>
            <a:br>
              <a:rPr lang="en-US" b="1" dirty="0" smtClean="0">
                <a:solidFill>
                  <a:schemeClr val="bg1"/>
                </a:solidFill>
              </a:rPr>
            </a:br>
            <a:r>
              <a:rPr lang="en-US" b="1" dirty="0" smtClean="0">
                <a:solidFill>
                  <a:srgbClr val="0D069A"/>
                </a:solidFill>
              </a:rPr>
              <a:t>MARC  EDOUARD  SIMEON</a:t>
            </a:r>
            <a:endParaRPr lang="en-US" dirty="0">
              <a:solidFill>
                <a:srgbClr val="0D069A"/>
              </a:solidFill>
            </a:endParaRPr>
          </a:p>
        </p:txBody>
      </p:sp>
      <p:sp>
        <p:nvSpPr>
          <p:cNvPr id="3" name="Subtitle 2"/>
          <p:cNvSpPr>
            <a:spLocks noGrp="1"/>
          </p:cNvSpPr>
          <p:nvPr>
            <p:ph type="subTitle" idx="1"/>
          </p:nvPr>
        </p:nvSpPr>
        <p:spPr>
          <a:xfrm>
            <a:off x="0" y="2743200"/>
            <a:ext cx="9144000" cy="4114800"/>
          </a:xfrm>
          <a:solidFill>
            <a:srgbClr val="002060"/>
          </a:solidFill>
        </p:spPr>
        <p:style>
          <a:lnRef idx="1">
            <a:schemeClr val="accent2"/>
          </a:lnRef>
          <a:fillRef idx="2">
            <a:schemeClr val="accent2"/>
          </a:fillRef>
          <a:effectRef idx="1">
            <a:schemeClr val="accent2"/>
          </a:effectRef>
          <a:fontRef idx="minor">
            <a:schemeClr val="dk1"/>
          </a:fontRef>
        </p:style>
        <p:txBody>
          <a:bodyPr>
            <a:normAutofit/>
          </a:bodyPr>
          <a:lstStyle/>
          <a:p>
            <a:r>
              <a:rPr lang="fr-FR" sz="4400" dirty="0" smtClean="0">
                <a:solidFill>
                  <a:schemeClr val="bg1"/>
                </a:solidFill>
              </a:rPr>
              <a:t>FACE A UN MALHEUR DEVASTATEUR OU A DES PROBLEMES ACCABLANTS</a:t>
            </a:r>
            <a:endParaRPr lang="en-US" sz="4400" dirty="0" smtClean="0">
              <a:solidFill>
                <a:schemeClr val="bg1"/>
              </a:solidFill>
            </a:endParaRPr>
          </a:p>
          <a:p>
            <a:r>
              <a:rPr lang="en-US" sz="4400" dirty="0" smtClean="0">
                <a:solidFill>
                  <a:srgbClr val="FF99CC"/>
                </a:solidFill>
              </a:rPr>
              <a:t>FACED WITH DEVASTATING ADVERSE OR OVERWHELMING PROBLEMS</a:t>
            </a:r>
            <a:endParaRPr lang="en-US" sz="4400" dirty="0">
              <a:solidFill>
                <a:srgbClr val="FF99CC"/>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marL="0" indent="0" algn="ctr">
              <a:buNone/>
            </a:pPr>
            <a:r>
              <a:rPr lang="fr-FR" sz="4000" b="1" dirty="0" smtClean="0">
                <a:solidFill>
                  <a:srgbClr val="C00000"/>
                </a:solidFill>
                <a:latin typeface="Arial Unicode MS" pitchFamily="34" charset="-128"/>
                <a:ea typeface="Arial Unicode MS" pitchFamily="34" charset="-128"/>
                <a:cs typeface="Arial Unicode MS" pitchFamily="34" charset="-128"/>
              </a:rPr>
              <a:t>READING : </a:t>
            </a:r>
            <a:r>
              <a:rPr lang="fr-FR" sz="4000" b="1" dirty="0" err="1" smtClean="0">
                <a:solidFill>
                  <a:srgbClr val="C00000"/>
                </a:solidFill>
                <a:latin typeface="Arial Unicode MS" pitchFamily="34" charset="-128"/>
                <a:ea typeface="Arial Unicode MS" pitchFamily="34" charset="-128"/>
                <a:cs typeface="Arial Unicode MS" pitchFamily="34" charset="-128"/>
              </a:rPr>
              <a:t>Psalm</a:t>
            </a:r>
            <a:r>
              <a:rPr lang="fr-FR" sz="4000" b="1" dirty="0" smtClean="0">
                <a:solidFill>
                  <a:srgbClr val="C00000"/>
                </a:solidFill>
                <a:latin typeface="Arial Unicode MS" pitchFamily="34" charset="-128"/>
                <a:ea typeface="Arial Unicode MS" pitchFamily="34" charset="-128"/>
                <a:cs typeface="Arial Unicode MS" pitchFamily="34" charset="-128"/>
              </a:rPr>
              <a:t> 44 :1-11</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Ps 46:1 ¶ (46:1) Au chef des chantres. Des fils de </a:t>
            </a:r>
            <a:r>
              <a:rPr lang="fr-FR" sz="4000" b="1" dirty="0" err="1" smtClean="0">
                <a:latin typeface="Arial Unicode MS" pitchFamily="34" charset="-128"/>
                <a:ea typeface="Arial Unicode MS" pitchFamily="34" charset="-128"/>
                <a:cs typeface="Arial Unicode MS" pitchFamily="34" charset="-128"/>
              </a:rPr>
              <a:t>Koré</a:t>
            </a:r>
            <a:r>
              <a:rPr lang="fr-FR" sz="4000" b="1" dirty="0" smtClean="0">
                <a:latin typeface="Arial Unicode MS" pitchFamily="34" charset="-128"/>
                <a:ea typeface="Arial Unicode MS" pitchFamily="34" charset="-128"/>
                <a:cs typeface="Arial Unicode MS" pitchFamily="34" charset="-128"/>
              </a:rPr>
              <a:t>. Sur </a:t>
            </a:r>
            <a:r>
              <a:rPr lang="fr-FR" sz="4000" b="1" dirty="0" err="1" smtClean="0">
                <a:latin typeface="Arial Unicode MS" pitchFamily="34" charset="-128"/>
                <a:ea typeface="Arial Unicode MS" pitchFamily="34" charset="-128"/>
                <a:cs typeface="Arial Unicode MS" pitchFamily="34" charset="-128"/>
              </a:rPr>
              <a:t>alamoth</a:t>
            </a:r>
            <a:r>
              <a:rPr lang="fr-FR" sz="4000" b="1" dirty="0" smtClean="0">
                <a:latin typeface="Arial Unicode MS" pitchFamily="34" charset="-128"/>
                <a:ea typeface="Arial Unicode MS" pitchFamily="34" charset="-128"/>
                <a:cs typeface="Arial Unicode MS" pitchFamily="34" charset="-128"/>
              </a:rPr>
              <a:t>. Cantique. Dieu est pour nous un refuge et un appui, Un secours qui ne manque jamais dans la détresse.</a:t>
            </a:r>
          </a:p>
          <a:p>
            <a:pPr algn="just">
              <a:buNone/>
            </a:pPr>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C00000"/>
                </a:solidFill>
                <a:latin typeface="Arial Unicode MS" pitchFamily="34" charset="-128"/>
                <a:ea typeface="Arial Unicode MS" pitchFamily="34" charset="-128"/>
                <a:cs typeface="Arial Unicode MS" pitchFamily="34" charset="-128"/>
              </a:rPr>
              <a:t>2 C'est pourquoi nous sommes sans crainte quand la terre est bouleversée, Et que les montagnes chancellent au cœur des mers,</a:t>
            </a:r>
          </a:p>
          <a:p>
            <a:pPr algn="just">
              <a:buNone/>
            </a:pPr>
            <a:r>
              <a:rPr lang="fr-FR" sz="4000" b="1" dirty="0" smtClean="0">
                <a:latin typeface="Arial Unicode MS" pitchFamily="34" charset="-128"/>
                <a:ea typeface="Arial Unicode MS" pitchFamily="34" charset="-128"/>
                <a:cs typeface="Arial Unicode MS" pitchFamily="34" charset="-128"/>
              </a:rPr>
              <a:t> 3 Quand les flots de la mer mugissent, écument, Se soulèvent jusqu'à faire trembler les montagnes. -Pause.</a:t>
            </a:r>
          </a:p>
          <a:p>
            <a:pPr algn="just">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buNone/>
            </a:pPr>
            <a:r>
              <a:rPr lang="fr-FR" sz="4000" b="1" dirty="0" smtClean="0">
                <a:latin typeface="Arial Unicode MS" pitchFamily="34" charset="-128"/>
                <a:ea typeface="Arial Unicode MS" pitchFamily="34" charset="-128"/>
                <a:cs typeface="Arial Unicode MS" pitchFamily="34" charset="-128"/>
              </a:rPr>
              <a:t>4 Il est un fleuve dont les courants réjouissent la cité de Dieu, Le sanctuaire des demeures du Très-Haut.</a:t>
            </a:r>
          </a:p>
          <a:p>
            <a:pPr algn="just">
              <a:buNone/>
            </a:pPr>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C00000"/>
                </a:solidFill>
                <a:latin typeface="Arial Unicode MS" pitchFamily="34" charset="-128"/>
                <a:ea typeface="Arial Unicode MS" pitchFamily="34" charset="-128"/>
                <a:cs typeface="Arial Unicode MS" pitchFamily="34" charset="-128"/>
              </a:rPr>
              <a:t>5 Dieu est au milieu d'elle: elle n'est point ébranlée; Dieu la secourt dès l'aube du matin.</a:t>
            </a:r>
          </a:p>
          <a:p>
            <a:pPr algn="just">
              <a:buNone/>
            </a:pPr>
            <a:r>
              <a:rPr lang="fr-FR" sz="4000" b="1" dirty="0" smtClean="0">
                <a:latin typeface="Arial Unicode MS" pitchFamily="34" charset="-128"/>
                <a:ea typeface="Arial Unicode MS" pitchFamily="34" charset="-128"/>
                <a:cs typeface="Arial Unicode MS" pitchFamily="34" charset="-128"/>
              </a:rPr>
              <a:t> 6 ¶ Des nations s'agitent, des royaumes s'ébranlent; Il fait entendre sa voix: la terre se fond d'épouvante.</a:t>
            </a:r>
          </a:p>
          <a:p>
            <a:pPr algn="just">
              <a:buNone/>
            </a:pPr>
            <a:r>
              <a:rPr lang="fr-FR" sz="4000" b="1" dirty="0" smtClean="0">
                <a:latin typeface="Arial Unicode MS" pitchFamily="34" charset="-128"/>
                <a:ea typeface="Arial Unicode MS" pitchFamily="34" charset="-128"/>
                <a:cs typeface="Arial Unicode MS" pitchFamily="34" charset="-128"/>
              </a:rPr>
              <a:t> </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buNone/>
            </a:pPr>
            <a:r>
              <a:rPr lang="fr-FR" sz="4000" b="1" dirty="0" smtClean="0">
                <a:latin typeface="Arial Unicode MS" pitchFamily="34" charset="-128"/>
                <a:ea typeface="Arial Unicode MS" pitchFamily="34" charset="-128"/>
                <a:cs typeface="Arial Unicode MS" pitchFamily="34" charset="-128"/>
              </a:rPr>
              <a:t>7 L'Éternel des armées est avec nous, Le Dieu de Jacob est pour nous une haute retraite. -Pause.</a:t>
            </a:r>
          </a:p>
          <a:p>
            <a:pPr algn="just">
              <a:buNone/>
            </a:pPr>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C00000"/>
                </a:solidFill>
                <a:latin typeface="Arial Unicode MS" pitchFamily="34" charset="-128"/>
                <a:ea typeface="Arial Unicode MS" pitchFamily="34" charset="-128"/>
                <a:cs typeface="Arial Unicode MS" pitchFamily="34" charset="-128"/>
              </a:rPr>
              <a:t>8 Venez, contemplez les œuvres de l'Éternel, Les ravages qu'il a opérés sur la terre!</a:t>
            </a:r>
          </a:p>
          <a:p>
            <a:pPr algn="just">
              <a:buNone/>
            </a:pPr>
            <a:r>
              <a:rPr lang="fr-FR" sz="4000" b="1" dirty="0" smtClean="0">
                <a:latin typeface="Arial Unicode MS" pitchFamily="34" charset="-128"/>
                <a:ea typeface="Arial Unicode MS" pitchFamily="34" charset="-128"/>
                <a:cs typeface="Arial Unicode MS" pitchFamily="34" charset="-128"/>
              </a:rPr>
              <a:t> 9 C'est lui qui a fait cesser les combats jusqu'au bout de la terre; Il a brisé l'arc, et il a rompu la lance, Il a consumé par le feu les chars de guerre. -</a:t>
            </a:r>
          </a:p>
          <a:p>
            <a:pPr algn="just">
              <a:buNone/>
            </a:pP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fr-FR" sz="4800" b="1" dirty="0" smtClean="0">
                <a:latin typeface="Arial Unicode MS" pitchFamily="34" charset="-128"/>
                <a:ea typeface="Arial Unicode MS" pitchFamily="34" charset="-128"/>
                <a:cs typeface="Arial Unicode MS" pitchFamily="34" charset="-128"/>
              </a:rPr>
              <a:t>10 Arrêtez, et sachez que je suis Dieu: Je domine sur les nations, je domine sur la terre. -</a:t>
            </a:r>
          </a:p>
          <a:p>
            <a:pPr algn="just">
              <a:buNone/>
            </a:pPr>
            <a:r>
              <a:rPr lang="fr-FR" sz="4800" b="1" dirty="0" smtClean="0">
                <a:solidFill>
                  <a:srgbClr val="C00000"/>
                </a:solidFill>
                <a:latin typeface="Arial Unicode MS" pitchFamily="34" charset="-128"/>
                <a:ea typeface="Arial Unicode MS" pitchFamily="34" charset="-128"/>
                <a:cs typeface="Arial Unicode MS" pitchFamily="34" charset="-128"/>
              </a:rPr>
              <a:t> 11 L'Éternel des armées est avec nous, Le Dieu de Jacob est pour nous une haute retraite. -Pause.</a:t>
            </a:r>
            <a:endParaRPr lang="en-US" sz="48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5"/>
          </a:lnRef>
          <a:fillRef idx="2">
            <a:schemeClr val="accent5"/>
          </a:fillRef>
          <a:effectRef idx="1">
            <a:schemeClr val="accent5"/>
          </a:effectRef>
          <a:fontRef idx="minor">
            <a:schemeClr val="dk1"/>
          </a:fontRef>
        </p:style>
        <p:txBody>
          <a:bodyPr>
            <a:normAutofit/>
          </a:bodyPr>
          <a:lstStyle/>
          <a:p>
            <a:pPr lvl="0"/>
            <a:r>
              <a:rPr lang="fr-FR" sz="4800" dirty="0" smtClean="0">
                <a:solidFill>
                  <a:srgbClr val="FFFF00"/>
                </a:solidFill>
              </a:rPr>
              <a:t>Sujet : </a:t>
            </a:r>
          </a:p>
          <a:p>
            <a:pPr marL="0" lvl="0" indent="0" algn="ctr">
              <a:buNone/>
            </a:pPr>
            <a:r>
              <a:rPr lang="fr-FR" sz="4800" dirty="0" smtClean="0">
                <a:solidFill>
                  <a:schemeClr val="bg1"/>
                </a:solidFill>
              </a:rPr>
              <a:t>FACE A UN MALHEUR DEVASTATEUR OU A DES PROBLEMES ACCABLANTS</a:t>
            </a:r>
          </a:p>
          <a:p>
            <a:pPr marL="0" indent="0" algn="ctr">
              <a:buNone/>
            </a:pPr>
            <a:endParaRPr lang="fr-FR" sz="4800" dirty="0" smtClean="0">
              <a:solidFill>
                <a:schemeClr val="bg1"/>
              </a:solidFill>
            </a:endParaRPr>
          </a:p>
          <a:p>
            <a:pPr marL="0" indent="0" algn="ctr">
              <a:buNone/>
            </a:pPr>
            <a:r>
              <a:rPr lang="fr-FR" sz="4800" dirty="0" smtClean="0">
                <a:solidFill>
                  <a:srgbClr val="FFFF00"/>
                </a:solidFill>
              </a:rPr>
              <a:t>FACED WITH DEVASTATING ADVERSE OR OVERWHELMING PROBLEMS</a:t>
            </a:r>
            <a:endParaRPr lang="en-US" sz="4800" dirty="0">
              <a:solidFill>
                <a:srgbClr val="FFFF00"/>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ctr">
              <a:buNone/>
            </a:pPr>
            <a:r>
              <a:rPr lang="fr-FR" sz="4800" b="1" dirty="0" smtClean="0">
                <a:solidFill>
                  <a:srgbClr val="FF0000"/>
                </a:solidFill>
                <a:latin typeface="Copperplate Gothic Light" pitchFamily="34" charset="0"/>
                <a:ea typeface="Arial Unicode MS" pitchFamily="34" charset="-128"/>
                <a:cs typeface="Arial Unicode MS" pitchFamily="34" charset="-128"/>
              </a:rPr>
              <a:t>Introduction </a:t>
            </a:r>
            <a:endParaRPr lang="en-US" sz="4800" b="1" dirty="0" smtClean="0">
              <a:solidFill>
                <a:srgbClr val="FF0000"/>
              </a:solidFill>
              <a:latin typeface="Copperplate Gothic Light" pitchFamily="34" charset="0"/>
              <a:ea typeface="Arial Unicode MS" pitchFamily="34" charset="-128"/>
              <a:cs typeface="Arial Unicode MS" pitchFamily="34" charset="-128"/>
            </a:endParaRPr>
          </a:p>
          <a:p>
            <a:pPr lvl="0" algn="just"/>
            <a:r>
              <a:rPr lang="en-US" sz="4800" b="1" dirty="0" smtClean="0">
                <a:latin typeface="Arial Unicode MS" pitchFamily="34" charset="-128"/>
                <a:ea typeface="Arial Unicode MS" pitchFamily="34" charset="-128"/>
                <a:cs typeface="Arial Unicode MS" pitchFamily="34" charset="-128"/>
              </a:rPr>
              <a:t>We don't know the main reason why the sons of </a:t>
            </a:r>
            <a:r>
              <a:rPr lang="en-US" sz="4800" b="1" dirty="0" err="1" smtClean="0">
                <a:latin typeface="Arial Unicode MS" pitchFamily="34" charset="-128"/>
                <a:ea typeface="Arial Unicode MS" pitchFamily="34" charset="-128"/>
                <a:cs typeface="Arial Unicode MS" pitchFamily="34" charset="-128"/>
              </a:rPr>
              <a:t>Korah</a:t>
            </a:r>
            <a:r>
              <a:rPr lang="en-US" sz="4800" b="1" dirty="0" smtClean="0">
                <a:latin typeface="Arial Unicode MS" pitchFamily="34" charset="-128"/>
                <a:ea typeface="Arial Unicode MS" pitchFamily="34" charset="-128"/>
                <a:cs typeface="Arial Unicode MS" pitchFamily="34" charset="-128"/>
              </a:rPr>
              <a:t> wrote this Psalm, but we have the feeling that it was written in a time of fierce trouble. </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The authors celebrate the Lord, because He had delivered his people. They testify to the greatness of God after their deliverance.</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At some point in our lives, we will face circumstances that we feel are more than we can handle.</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We will experience the hollow and helpless feeling of not being able to do anything to change our situation.</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The Lord inspired these men to write Psalm 46 for these difficult times. </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This great psalm presents God to us as "A mighty fortress". That is, in the face of devastating misfortune or overwhelming problems in this life, He is able to protect us. </a:t>
            </a:r>
            <a:endParaRPr lang="en-US" sz="48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5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b="1" dirty="0" smtClean="0">
                <a:solidFill>
                  <a:schemeClr val="bg1"/>
                </a:solidFill>
                <a:latin typeface="Arial Unicode MS" pitchFamily="34" charset="-128"/>
                <a:ea typeface="Arial Unicode MS" pitchFamily="34" charset="-128"/>
                <a:cs typeface="Arial Unicode MS" pitchFamily="34" charset="-128"/>
              </a:rPr>
              <a:t>CONFESSEZ DIEU COMME VOTRE REFUGE ET VOTRE FORCE (v. 1, 2)</a:t>
            </a:r>
          </a:p>
          <a:p>
            <a:pPr lvl="0" algn="just"/>
            <a:r>
              <a:rPr lang="fr-FR" b="1" dirty="0" smtClean="0">
                <a:solidFill>
                  <a:schemeClr val="bg1"/>
                </a:solidFill>
                <a:latin typeface="Arial Unicode MS" pitchFamily="34" charset="-128"/>
                <a:ea typeface="Arial Unicode MS" pitchFamily="34" charset="-128"/>
                <a:cs typeface="Arial Unicode MS" pitchFamily="34" charset="-128"/>
              </a:rPr>
              <a:t>CONFESS GOD AS YOUR REFUGE AND STRENGTH (v. 1, 2)</a:t>
            </a:r>
            <a:endParaRPr lang="en-US"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Quand nous sommes en face d’une crise terrible, le psalmiste nous encourage  de s'appuyer entièrement sur le Seigneur.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Lorsque vous avez le Seigneur comme votre refuge et votre force, vous avez le calme dans votre cœur, qu’elle qu’il en soit la situation. </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5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Ce calme vient directement de la foi en Dieu. Parce qu’il est notre refuge et notre force.</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Qu’est ce qu’un refuge ? Un refuge est un abri, c'est-à-dire un endroit où l'on peut se cacher pour se protéger.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Ps ¶ 46: 1 Dieu est pour nous un refuge et un appui, Un secours qui ne manque jamais dans la détresse.</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50000"/>
            </a:schemeClr>
          </a:solidFill>
        </p:spPr>
        <p:style>
          <a:lnRef idx="1">
            <a:schemeClr val="accent5"/>
          </a:lnRef>
          <a:fillRef idx="2">
            <a:schemeClr val="accent5"/>
          </a:fillRef>
          <a:effectRef idx="1">
            <a:schemeClr val="accent5"/>
          </a:effectRef>
          <a:fontRef idx="minor">
            <a:schemeClr val="dk1"/>
          </a:fontRef>
        </p:style>
        <p:txBody>
          <a:bodyPr>
            <a:noAutofit/>
          </a:bodyPr>
          <a:lstStyle/>
          <a:p>
            <a:pPr lvl="0" algn="just"/>
            <a:r>
              <a:rPr lang="en-US" sz="4200" b="1" dirty="0" smtClean="0">
                <a:solidFill>
                  <a:schemeClr val="bg1"/>
                </a:solidFill>
                <a:latin typeface="Arial Unicode MS" pitchFamily="34" charset="-128"/>
                <a:ea typeface="Arial Unicode MS" pitchFamily="34" charset="-128"/>
                <a:cs typeface="Arial Unicode MS" pitchFamily="34" charset="-128"/>
              </a:rPr>
              <a:t>Ps 46:1 ¶ &lt;&lt;To the chief Musician for the sons of </a:t>
            </a:r>
            <a:r>
              <a:rPr lang="en-US" sz="4200" b="1" dirty="0" err="1" smtClean="0">
                <a:solidFill>
                  <a:schemeClr val="bg1"/>
                </a:solidFill>
                <a:latin typeface="Arial Unicode MS" pitchFamily="34" charset="-128"/>
                <a:ea typeface="Arial Unicode MS" pitchFamily="34" charset="-128"/>
                <a:cs typeface="Arial Unicode MS" pitchFamily="34" charset="-128"/>
              </a:rPr>
              <a:t>Korah</a:t>
            </a:r>
            <a:r>
              <a:rPr lang="en-US" sz="4200" b="1" dirty="0" smtClean="0">
                <a:solidFill>
                  <a:schemeClr val="bg1"/>
                </a:solidFill>
                <a:latin typeface="Arial Unicode MS" pitchFamily="34" charset="-128"/>
                <a:ea typeface="Arial Unicode MS" pitchFamily="34" charset="-128"/>
                <a:cs typeface="Arial Unicode MS" pitchFamily="34" charset="-128"/>
              </a:rPr>
              <a:t>, A Song upon </a:t>
            </a:r>
            <a:r>
              <a:rPr lang="en-US" sz="4200" b="1" dirty="0" err="1" smtClean="0">
                <a:solidFill>
                  <a:schemeClr val="bg1"/>
                </a:solidFill>
                <a:latin typeface="Arial Unicode MS" pitchFamily="34" charset="-128"/>
                <a:ea typeface="Arial Unicode MS" pitchFamily="34" charset="-128"/>
                <a:cs typeface="Arial Unicode MS" pitchFamily="34" charset="-128"/>
              </a:rPr>
              <a:t>Alamoth</a:t>
            </a:r>
            <a:r>
              <a:rPr lang="en-US" sz="4200" b="1" dirty="0" smtClean="0">
                <a:solidFill>
                  <a:schemeClr val="bg1"/>
                </a:solidFill>
                <a:latin typeface="Arial Unicode MS" pitchFamily="34" charset="-128"/>
                <a:ea typeface="Arial Unicode MS" pitchFamily="34" charset="-128"/>
                <a:cs typeface="Arial Unicode MS" pitchFamily="34" charset="-128"/>
              </a:rPr>
              <a:t>.&gt;&gt; God is our refuge and strength, a very present help in trouble. {for: or, of} </a:t>
            </a:r>
          </a:p>
          <a:p>
            <a:pPr lvl="0" algn="just"/>
            <a:r>
              <a:rPr lang="fr-FR" sz="4200" b="1" dirty="0" smtClean="0">
                <a:solidFill>
                  <a:srgbClr val="FFFF00"/>
                </a:solidFill>
                <a:latin typeface="Arial Unicode MS" pitchFamily="34" charset="-128"/>
                <a:ea typeface="Arial Unicode MS" pitchFamily="34" charset="-128"/>
                <a:cs typeface="Arial Unicode MS" pitchFamily="34" charset="-128"/>
              </a:rPr>
              <a:t>2. C'est pourquoi nous sommes sans crainte quand la terre est bouleversée, Et que les montagnes chancellent au cœur des mers</a:t>
            </a:r>
            <a:endParaRPr lang="en-US" sz="42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5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5400" b="1" dirty="0" smtClean="0">
                <a:solidFill>
                  <a:schemeClr val="bg1"/>
                </a:solidFill>
                <a:latin typeface="Arial Unicode MS" pitchFamily="34" charset="-128"/>
                <a:ea typeface="Arial Unicode MS" pitchFamily="34" charset="-128"/>
                <a:cs typeface="Arial Unicode MS" pitchFamily="34" charset="-128"/>
              </a:rPr>
              <a:t>2 Therefore will not we fear, though the earth be removed, and though the mountains be carried into the midst of the sea; {midst...: Heb. heart of the seas}</a:t>
            </a:r>
            <a:endParaRPr lang="en-US" sz="5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DIEU EST TOUJOURS PRET A NOUS AIDER EN CAS DE PROBLEME. /GOD IS ALWAYS READY TO HELP US WITH ANY PROBLEM</a:t>
            </a:r>
          </a:p>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Nous sommes tous confrontés à des situations hors de notre contrôle, mais nous n'avons pas à les affronter seuls. </a:t>
            </a:r>
            <a:endParaRPr lang="en-US" sz="44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En cas de problème, Dieu est présent. En réalité, Il est toujours là avec nous, immédiatement disponible pour nous aider en cas de problème.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Dieu est rapidement présent dans nos situations.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Il ne se passe même pas une seconde lorsque nous devons faire face à nos problèmes seuls ou par nos propres forces.</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DIEU NOUS PERMETTRA DE VAINCRE LA PEUR MEME DANS LES CIRCONSTANCES LES PLUS CATASTROPHIQUES</a:t>
            </a: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GOD WILL ALLOW US TO OVERCOME FEAR EVEN IN THE MOST CATASTROPHIC CIRCUMSTANCES.</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Le psalmiste a pris le soin de nous assurer que nous n'avons pas à craindre lorsque des troubles surviennent. </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Les catastrophes qui ébranlent la terre jusqu'en son cœur ne peuvent pas nous ébranler lorsque nous prenons notre refuge dans le Seigneur.</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Se référant à deux types de catastrophes naturelles, le psalmiste a décrit certaines des catastrophes les plus féroces et imaginables :</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Des tremblements de terre si puissants qu'ils modifient la face de la terre et provoquent l'effondrement complet du sol sous nous.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Des ouragans si forts et si durables que même les montagnes sont immergées dans l'eau.</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Selon le dictionnaire Larousse, ouragan est une tempête très violente, où la vitesse du vent dépasse 120 km à l’heure.  </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Les Écritures avertissent à plusieurs reprises, que Dieu exercera Son pouvoir sur ces forces naturelles, lorsqu'Il déversera Sa colère sur un monde qui L'a rejeté, Lui et Son Fils.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Nous devons vivre jour après jour en comprenant que la vie dans ce monde maudit par le péché est pleine de troubles. </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Les problèmes de cette vie prennent de nombreuses formes, notamment :</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buNone/>
            </a:pPr>
            <a:r>
              <a:rPr lang="fr-FR" sz="4000" b="1" dirty="0" smtClean="0">
                <a:solidFill>
                  <a:schemeClr val="bg1"/>
                </a:solidFill>
                <a:latin typeface="Arial Unicode MS" pitchFamily="34" charset="-128"/>
                <a:ea typeface="Arial Unicode MS" pitchFamily="34" charset="-128"/>
                <a:cs typeface="Arial Unicode MS" pitchFamily="34" charset="-128"/>
                <a:sym typeface="Symbol"/>
              </a:rPr>
              <a:t></a:t>
            </a:r>
            <a:r>
              <a:rPr lang="fr-FR" sz="4000" b="1" dirty="0" smtClean="0">
                <a:solidFill>
                  <a:schemeClr val="bg1"/>
                </a:solidFill>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Maladie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buNone/>
            </a:pPr>
            <a:r>
              <a:rPr lang="fr-FR" sz="4000" b="1" dirty="0" smtClean="0">
                <a:solidFill>
                  <a:srgbClr val="FFFF00"/>
                </a:solidFill>
                <a:latin typeface="Arial Unicode MS" pitchFamily="34" charset="-128"/>
                <a:ea typeface="Arial Unicode MS" pitchFamily="34" charset="-128"/>
                <a:cs typeface="Arial Unicode MS" pitchFamily="34" charset="-128"/>
                <a:sym typeface="Symbol"/>
              </a:rPr>
              <a:t></a:t>
            </a:r>
            <a:r>
              <a:rPr lang="fr-FR" sz="4000" b="1" dirty="0" smtClean="0">
                <a:solidFill>
                  <a:srgbClr val="FFFF00"/>
                </a:solidFill>
                <a:latin typeface="Arial Unicode MS" pitchFamily="34" charset="-128"/>
                <a:ea typeface="Arial Unicode MS" pitchFamily="34" charset="-128"/>
                <a:cs typeface="Arial Unicode MS" pitchFamily="34" charset="-128"/>
              </a:rPr>
              <a:t> Le décès d'un être cher</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buNone/>
            </a:pPr>
            <a:r>
              <a:rPr lang="fr-FR" sz="4000" b="1" dirty="0" smtClean="0">
                <a:solidFill>
                  <a:srgbClr val="FFFF00"/>
                </a:solidFill>
                <a:latin typeface="Arial Unicode MS" pitchFamily="34" charset="-128"/>
                <a:ea typeface="Arial Unicode MS" pitchFamily="34" charset="-128"/>
                <a:cs typeface="Arial Unicode MS" pitchFamily="34" charset="-128"/>
                <a:sym typeface="Symbol"/>
              </a:rPr>
              <a:t></a:t>
            </a:r>
            <a:r>
              <a:rPr lang="fr-FR" sz="4000" b="1" dirty="0" smtClean="0">
                <a:solidFill>
                  <a:srgbClr val="FFFF00"/>
                </a:solidFill>
                <a:latin typeface="Arial Unicode MS" pitchFamily="34" charset="-128"/>
                <a:ea typeface="Arial Unicode MS" pitchFamily="34" charset="-128"/>
                <a:cs typeface="Arial Unicode MS" pitchFamily="34" charset="-128"/>
              </a:rPr>
              <a:t> Problèmes de couple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buNone/>
            </a:pPr>
            <a:r>
              <a:rPr lang="fr-FR" sz="4000" b="1" dirty="0" smtClean="0">
                <a:solidFill>
                  <a:srgbClr val="FFFF00"/>
                </a:solidFill>
                <a:latin typeface="Arial Unicode MS" pitchFamily="34" charset="-128"/>
                <a:ea typeface="Arial Unicode MS" pitchFamily="34" charset="-128"/>
                <a:cs typeface="Arial Unicode MS" pitchFamily="34" charset="-128"/>
                <a:sym typeface="Symbol"/>
              </a:rPr>
              <a:t></a:t>
            </a:r>
            <a:r>
              <a:rPr lang="fr-FR" sz="4000" b="1" dirty="0" smtClean="0">
                <a:solidFill>
                  <a:srgbClr val="FFFF00"/>
                </a:solidFill>
                <a:latin typeface="Arial Unicode MS" pitchFamily="34" charset="-128"/>
                <a:ea typeface="Arial Unicode MS" pitchFamily="34" charset="-128"/>
                <a:cs typeface="Arial Unicode MS" pitchFamily="34" charset="-128"/>
              </a:rPr>
              <a:t> Rébellion ou désobéissance de nos enfants</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buNone/>
            </a:pPr>
            <a:r>
              <a:rPr lang="fr-FR" sz="4000" b="1" dirty="0" smtClean="0">
                <a:solidFill>
                  <a:srgbClr val="FFFF00"/>
                </a:solidFill>
                <a:latin typeface="Arial Unicode MS" pitchFamily="34" charset="-128"/>
                <a:ea typeface="Arial Unicode MS" pitchFamily="34" charset="-128"/>
                <a:cs typeface="Arial Unicode MS" pitchFamily="34" charset="-128"/>
                <a:sym typeface="Symbol"/>
              </a:rPr>
              <a:t></a:t>
            </a:r>
            <a:r>
              <a:rPr lang="fr-FR" sz="4000" b="1" dirty="0" smtClean="0">
                <a:solidFill>
                  <a:srgbClr val="FFFF00"/>
                </a:solidFill>
                <a:latin typeface="Arial Unicode MS" pitchFamily="34" charset="-128"/>
                <a:ea typeface="Arial Unicode MS" pitchFamily="34" charset="-128"/>
                <a:cs typeface="Arial Unicode MS" pitchFamily="34" charset="-128"/>
              </a:rPr>
              <a:t> Problèmes au travail</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buNone/>
            </a:pPr>
            <a:r>
              <a:rPr lang="fr-FR" sz="4000" b="1" dirty="0" smtClean="0">
                <a:solidFill>
                  <a:srgbClr val="FFFF00"/>
                </a:solidFill>
                <a:latin typeface="Arial Unicode MS" pitchFamily="34" charset="-128"/>
                <a:ea typeface="Arial Unicode MS" pitchFamily="34" charset="-128"/>
                <a:cs typeface="Arial Unicode MS" pitchFamily="34" charset="-128"/>
                <a:sym typeface="Symbol"/>
              </a:rPr>
              <a:t></a:t>
            </a:r>
            <a:r>
              <a:rPr lang="fr-FR" sz="4000" b="1" dirty="0" smtClean="0">
                <a:solidFill>
                  <a:srgbClr val="FFFF00"/>
                </a:solidFill>
                <a:latin typeface="Arial Unicode MS" pitchFamily="34" charset="-128"/>
                <a:ea typeface="Arial Unicode MS" pitchFamily="34" charset="-128"/>
                <a:cs typeface="Arial Unicode MS" pitchFamily="34" charset="-128"/>
              </a:rPr>
              <a:t> Détresse financière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buNone/>
            </a:pPr>
            <a:r>
              <a:rPr lang="fr-FR" sz="4000" b="1" dirty="0" smtClean="0">
                <a:solidFill>
                  <a:srgbClr val="FFFF00"/>
                </a:solidFill>
                <a:latin typeface="Arial Unicode MS" pitchFamily="34" charset="-128"/>
                <a:ea typeface="Arial Unicode MS" pitchFamily="34" charset="-128"/>
                <a:cs typeface="Arial Unicode MS" pitchFamily="34" charset="-128"/>
                <a:sym typeface="Symbol"/>
              </a:rPr>
              <a:t></a:t>
            </a:r>
            <a:r>
              <a:rPr lang="fr-FR" sz="4000" b="1" dirty="0" smtClean="0">
                <a:solidFill>
                  <a:srgbClr val="FFFF00"/>
                </a:solidFill>
                <a:latin typeface="Arial Unicode MS" pitchFamily="34" charset="-128"/>
                <a:ea typeface="Arial Unicode MS" pitchFamily="34" charset="-128"/>
                <a:cs typeface="Arial Unicode MS" pitchFamily="34" charset="-128"/>
              </a:rPr>
              <a:t> Persécution</a:t>
            </a:r>
            <a:r>
              <a:rPr lang="en-US" sz="4000" b="1" dirty="0" smtClean="0">
                <a:solidFill>
                  <a:srgbClr val="FFFF00"/>
                </a:solidFill>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Guerre</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Lorsque des problèmes graves surviennent dans nos vies, notre première tendance peut être la panique ou la peur. Nous pourrions immédiatement devenir anxieux= </a:t>
            </a:r>
            <a:r>
              <a:rPr lang="fr-FR" sz="4400" b="1" dirty="0" smtClean="0">
                <a:solidFill>
                  <a:srgbClr val="FFFF00"/>
                </a:solidFill>
                <a:latin typeface="Arial Unicode MS" pitchFamily="34" charset="-128"/>
                <a:ea typeface="Arial Unicode MS" pitchFamily="34" charset="-128"/>
                <a:cs typeface="Arial Unicode MS" pitchFamily="34" charset="-128"/>
              </a:rPr>
              <a:t>(inquiet), de nous inquiéter de ce qui peut arriver ou de ce que nous allons faire.</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Réaliser qu'il n'y a rien que nous puissions faire ; notre panique et notre peur pourraient même augmenter.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Au lieu de craindre et de nous inquiéter, nous devons nous rappeler que nous ne faisons pas face à la situation seuls, mais avec la présence et l'aide de Dieu.</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b="1" dirty="0" smtClean="0">
                <a:solidFill>
                  <a:schemeClr val="bg1"/>
                </a:solidFill>
                <a:latin typeface="Arial Unicode MS" pitchFamily="34" charset="-128"/>
                <a:ea typeface="Arial Unicode MS" pitchFamily="34" charset="-128"/>
                <a:cs typeface="Arial Unicode MS" pitchFamily="34" charset="-128"/>
              </a:rPr>
              <a:t>En tant que croyants, l'Esprit de Dieu vit en nous. Par conséquent, Il est toujours avec nous. </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Lorsque les troubles arrivent, nous n'avons pas à attendre que Dieu arrive ; Il est déjà là.</a:t>
            </a:r>
            <a:endParaRPr lang="en-US" sz="48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ctr">
              <a:buNone/>
            </a:pPr>
            <a:r>
              <a:rPr lang="fr-FR" sz="4000" b="1" dirty="0" smtClean="0">
                <a:solidFill>
                  <a:srgbClr val="0D069A"/>
                </a:solidFill>
                <a:latin typeface="Arial Unicode MS" pitchFamily="34" charset="-128"/>
                <a:ea typeface="Arial Unicode MS" pitchFamily="34" charset="-128"/>
                <a:cs typeface="Arial Unicode MS" pitchFamily="34" charset="-128"/>
              </a:rPr>
              <a:t>DIEU DONNE UN FLEUVE DE RAFRAICHISSEMENT ET DE JOIE AUX CITOYENS DE SA VILLE</a:t>
            </a:r>
          </a:p>
          <a:p>
            <a:pPr lvl="0" algn="ctr">
              <a:buNone/>
            </a:pPr>
            <a:r>
              <a:rPr lang="fr-FR" sz="4000" b="1" dirty="0" smtClean="0">
                <a:solidFill>
                  <a:srgbClr val="FF0000"/>
                </a:solidFill>
                <a:latin typeface="Arial Unicode MS" pitchFamily="34" charset="-128"/>
                <a:ea typeface="Arial Unicode MS" pitchFamily="34" charset="-128"/>
                <a:cs typeface="Arial Unicode MS" pitchFamily="34" charset="-128"/>
              </a:rPr>
              <a:t>GOD GIVES A RIVER OF REFRESHMENT AN JOY TO THE CITIZENS OF HIS CITY.</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En contraste frappant avec les eaux rugissantes du trouble (v.3) se trouve le fleuve calme et doux de Dieu à Jérusalem. </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Ps 46:4 Quand les flots de la mer mugissent, écument, Se soulèvent jusqu'à faire trembler les montagnes. -Pause.</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 5 Il est un fleuve dont les courants réjouissent la cité de Dieu, Le sanctuaire des demeures du Très-Haut.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Cette image met l’accent sur la merveilleuse vérité selon laquelle la paix, le rafraichissement et la joie de Dieu sont disponibles pour son peuple au milieu de leurs difficultés accablantes.</a:t>
            </a:r>
            <a:endParaRPr lang="en-US" sz="40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FF0000"/>
                </a:solidFill>
                <a:latin typeface="Arial Unicode MS" pitchFamily="34" charset="-128"/>
                <a:ea typeface="Arial Unicode MS" pitchFamily="34" charset="-128"/>
                <a:cs typeface="Arial Unicode MS" pitchFamily="34" charset="-128"/>
              </a:rPr>
              <a:t> Nous devons détourner nos yeux de nos problèmes afin de pouvoir voir ce précieux cadeau de notre Seigneur.</a:t>
            </a:r>
            <a:endParaRPr lang="en-US" sz="40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ctr"/>
            <a:r>
              <a:rPr lang="fr-FR" sz="4000" b="1" dirty="0" smtClean="0">
                <a:solidFill>
                  <a:schemeClr val="bg1"/>
                </a:solidFill>
                <a:latin typeface="Arial Unicode MS" pitchFamily="34" charset="-128"/>
                <a:ea typeface="Arial Unicode MS" pitchFamily="34" charset="-128"/>
                <a:cs typeface="Arial Unicode MS" pitchFamily="34" charset="-128"/>
              </a:rPr>
              <a:t>DIEU DONNE DE L’ESPOIR POUR UN NOUVEAU JOUR</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ctr"/>
            <a:r>
              <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GOD GIVES HOPE FOR A NEW DAY</a:t>
            </a: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Dieu a protégé Jérusalem 24 heures sur 24. </a:t>
            </a:r>
          </a:p>
          <a:p>
            <a:pPr lvl="0" algn="just"/>
            <a:r>
              <a:rPr lang="fr-FR"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Les villes de l'époque de l'Ancien Testament étaient souvent attaquées à l'aube parce qu'elles étaient particulièrement vulnérables à cette époque.</a:t>
            </a:r>
            <a:endPar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Ces deux termes que nous trouvons dans le verset 5: La Cité de Dieu et le Sanctuaire du Très-Haut désignent Jérusalem, la Maison terrestre choisie par Dieu.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Même lorsque les troupes d'Israël se reposaient, Dieu était sur ses gardes. </a:t>
            </a:r>
            <a:endParaRPr lang="en-US" sz="4400" b="1" dirty="0" smtClean="0">
              <a:solidFill>
                <a:schemeClr val="accent5">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C’est à cause de ce grand Dieu que nous sommes toujours vivants aujourd’hui. Parce qu’il nous protège même quand nous dormons.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rPr>
              <a:t>Le psalmiste a déclaré dans le Psaume 121 les versets 2, 3 : « 2 Le secours me vient de l'Éternel, Qui a fait les cieux et la terre.</a:t>
            </a:r>
            <a:endParaRPr lang="en-US" sz="4000" b="1" dirty="0" smtClean="0">
              <a:solidFill>
                <a:schemeClr val="accent5">
                  <a:lumMod val="60000"/>
                  <a:lumOff val="40000"/>
                </a:schemeClr>
              </a:solidFill>
              <a:latin typeface="Arial Unicode MS" pitchFamily="34" charset="-128"/>
              <a:ea typeface="Arial Unicode MS" pitchFamily="34" charset="-128"/>
              <a:cs typeface="Arial Unicode MS" pitchFamily="34" charset="-128"/>
            </a:endParaRPr>
          </a:p>
          <a:p>
            <a:pPr lvl="0" algn="just"/>
            <a:r>
              <a:rPr lang="fr-FR" sz="4000" b="1" dirty="0" smtClean="0">
                <a:solidFill>
                  <a:schemeClr val="bg1"/>
                </a:solidFill>
                <a:latin typeface="Arial Unicode MS" pitchFamily="34" charset="-128"/>
                <a:ea typeface="Arial Unicode MS" pitchFamily="34" charset="-128"/>
                <a:cs typeface="Arial Unicode MS" pitchFamily="34" charset="-128"/>
              </a:rPr>
              <a:t> 3 Il ne permettra point que ton pied chancelle; Celui qui te garde ne sommeillera point.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VOICI LES ŒUVRES DU SEIGNEUR : UNE IMAGES DES DERNIERS JOURS (v. 8-10) </a:t>
            </a:r>
          </a:p>
          <a:p>
            <a:pPr lvl="0" algn="just"/>
            <a:r>
              <a:rPr lang="fr-FR" sz="4000" b="1" dirty="0" smtClean="0">
                <a:solidFill>
                  <a:srgbClr val="C00000"/>
                </a:solidFill>
                <a:latin typeface="Arial Unicode MS" pitchFamily="34" charset="-128"/>
                <a:ea typeface="Arial Unicode MS" pitchFamily="34" charset="-128"/>
                <a:cs typeface="Arial Unicode MS" pitchFamily="34" charset="-128"/>
              </a:rPr>
              <a:t>THESE ARE THE WORKS OF THE LORD: A PICTURE OF THE LAST DAYS (v. 8-10)</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000" b="1" dirty="0" smtClean="0">
                <a:solidFill>
                  <a:srgbClr val="0D069A"/>
                </a:solidFill>
                <a:latin typeface="Arial Unicode MS" pitchFamily="34" charset="-128"/>
                <a:ea typeface="Arial Unicode MS" pitchFamily="34" charset="-128"/>
                <a:cs typeface="Arial Unicode MS" pitchFamily="34" charset="-128"/>
              </a:rPr>
              <a:t>Après avoir assuré le peuple de sa sécurité en Dieu, le psalmiste l'a invité à contempler l'œuvre du Seigneur.</a:t>
            </a:r>
            <a:endParaRPr lang="en-US" sz="40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Comme chrétiens, nous devons célébrer chaque jour la présence de Dieu dans notre vie. </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Nous devons réfléchir de ce qu’Il a fait pour nous dans le temps passé.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D069A"/>
                </a:solidFill>
                <a:latin typeface="Arial Unicode MS" pitchFamily="34" charset="-128"/>
                <a:ea typeface="Arial Unicode MS" pitchFamily="34" charset="-128"/>
                <a:cs typeface="Arial Unicode MS" pitchFamily="34" charset="-128"/>
              </a:rPr>
              <a:t>Des rivières si bouleversantes que Dieu nous traversait, nous devons l’adorer pour tous ces bienfaits.</a:t>
            </a:r>
            <a:endParaRPr lang="en-US" sz="44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5400" b="1" dirty="0" smtClean="0">
                <a:solidFill>
                  <a:srgbClr val="C00000"/>
                </a:solidFill>
                <a:latin typeface="Arial Unicode MS" pitchFamily="34" charset="-128"/>
                <a:ea typeface="Arial Unicode MS" pitchFamily="34" charset="-128"/>
                <a:cs typeface="Arial Unicode MS" pitchFamily="34" charset="-128"/>
              </a:rPr>
              <a:t>Nous devons penser comment Dieu a exercé son pouvoir dans le passé pour protéger son peuple. </a:t>
            </a:r>
            <a:endParaRPr lang="en-US" sz="5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5400" b="1" dirty="0" smtClean="0">
                <a:solidFill>
                  <a:srgbClr val="0D069A"/>
                </a:solidFill>
                <a:latin typeface="Arial Unicode MS" pitchFamily="34" charset="-128"/>
                <a:ea typeface="Arial Unicode MS" pitchFamily="34" charset="-128"/>
                <a:cs typeface="Arial Unicode MS" pitchFamily="34" charset="-128"/>
              </a:rPr>
              <a:t>Dieu agira avec ce même pouvoir dans les derniers jours pour juger les rebelles. </a:t>
            </a:r>
            <a:endParaRPr lang="en-US" sz="5400" b="1" dirty="0" smtClean="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b="1" dirty="0" smtClean="0">
                <a:solidFill>
                  <a:srgbClr val="C00000"/>
                </a:solidFill>
                <a:latin typeface="Arial Unicode MS" pitchFamily="34" charset="-128"/>
                <a:ea typeface="Arial Unicode MS" pitchFamily="34" charset="-128"/>
                <a:cs typeface="Arial Unicode MS" pitchFamily="34" charset="-128"/>
              </a:rPr>
              <a:t>Ps 46:8 Venez, contemplez les œuvres de l'Éternel, Les ravages qu'il a opérés sur la terre!</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lvl="0" algn="just"/>
            <a:r>
              <a:rPr lang="en-US" sz="4800" b="1" dirty="0" smtClean="0">
                <a:solidFill>
                  <a:srgbClr val="0D069A"/>
                </a:solidFill>
                <a:latin typeface="Arial Unicode MS" pitchFamily="34" charset="-128"/>
                <a:ea typeface="Arial Unicode MS" pitchFamily="34" charset="-128"/>
                <a:cs typeface="Arial Unicode MS" pitchFamily="34" charset="-128"/>
              </a:rPr>
              <a:t>Ps 46:8 Come, see the works of the Lord, the destruction which he has made in the earth.</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b="1" dirty="0" smtClean="0">
                <a:solidFill>
                  <a:srgbClr val="C00000"/>
                </a:solidFill>
                <a:latin typeface="Arial Unicode MS" pitchFamily="34" charset="-128"/>
                <a:ea typeface="Arial Unicode MS" pitchFamily="34" charset="-128"/>
                <a:cs typeface="Arial Unicode MS" pitchFamily="34" charset="-128"/>
              </a:rPr>
              <a:t>Ps 46:9</a:t>
            </a:r>
            <a:r>
              <a:rPr lang="fr-FR" sz="4000" b="1" dirty="0" smtClean="0">
                <a:solidFill>
                  <a:srgbClr val="C00000"/>
                </a:solidFill>
                <a:latin typeface="Arial Unicode MS" pitchFamily="34" charset="-128"/>
                <a:ea typeface="Arial Unicode MS" pitchFamily="34" charset="-128"/>
                <a:cs typeface="Arial Unicode MS" pitchFamily="34" charset="-128"/>
              </a:rPr>
              <a:t> C'est lui qui a fait cesser les combats jusqu'au bout de la terre; Il a brisé l'arc, et il a rompu la lance, Il a consumé par le feu les chars de guerre. –</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Ps 46:9 He puts an end to wars over all the earth; by him the bow is broken, and the spear cut in two, and the carriage burned in the fire.</a:t>
            </a:r>
          </a:p>
          <a:p>
            <a:pPr lvl="0" algn="just"/>
            <a:endParaRPr lang="en-US" sz="40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b="1" dirty="0" smtClean="0">
                <a:solidFill>
                  <a:srgbClr val="C00000"/>
                </a:solidFill>
                <a:latin typeface="Arial Unicode MS" pitchFamily="34" charset="-128"/>
                <a:ea typeface="Arial Unicode MS" pitchFamily="34" charset="-128"/>
                <a:cs typeface="Arial Unicode MS" pitchFamily="34" charset="-128"/>
              </a:rPr>
              <a:t>Ps 46:</a:t>
            </a:r>
            <a:r>
              <a:rPr lang="fr-FR" sz="4800" b="1" dirty="0" smtClean="0">
                <a:solidFill>
                  <a:srgbClr val="C00000"/>
                </a:solidFill>
                <a:latin typeface="Arial Unicode MS" pitchFamily="34" charset="-128"/>
                <a:ea typeface="Arial Unicode MS" pitchFamily="34" charset="-128"/>
                <a:cs typeface="Arial Unicode MS" pitchFamily="34" charset="-128"/>
              </a:rPr>
              <a:t>10 Arrêtez, et sachez que je suis Dieu: Je domine sur les nations, je domine sur la terre. – </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lvl="0" algn="just"/>
            <a:r>
              <a:rPr lang="en-US" sz="4800" b="1" dirty="0" smtClean="0">
                <a:solidFill>
                  <a:srgbClr val="0D069A"/>
                </a:solidFill>
                <a:latin typeface="Arial Unicode MS" pitchFamily="34" charset="-128"/>
                <a:ea typeface="Arial Unicode MS" pitchFamily="34" charset="-128"/>
                <a:cs typeface="Arial Unicode MS" pitchFamily="34" charset="-128"/>
              </a:rPr>
              <a:t>Ps 46:10 Be at peace in the knowledge that I am God: I will be lifted up among the nations, I will be honored through all the earth.</a:t>
            </a:r>
            <a:endParaRPr lang="en-US" sz="48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ctr">
              <a:buNone/>
            </a:pPr>
            <a:r>
              <a:rPr lang="fr-FR" sz="4000" b="1" dirty="0" smtClean="0">
                <a:solidFill>
                  <a:srgbClr val="00FF00"/>
                </a:solidFill>
                <a:latin typeface="Arial Unicode MS" pitchFamily="34" charset="-128"/>
                <a:ea typeface="Arial Unicode MS" pitchFamily="34" charset="-128"/>
                <a:cs typeface="Arial Unicode MS" pitchFamily="34" charset="-128"/>
              </a:rPr>
              <a:t>Conclusion</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lvl="0" algn="just"/>
            <a:r>
              <a:rPr lang="en-US" sz="4000" b="1" dirty="0" smtClean="0">
                <a:latin typeface="Arial Unicode MS" pitchFamily="34" charset="-128"/>
                <a:ea typeface="Arial Unicode MS" pitchFamily="34" charset="-128"/>
                <a:cs typeface="Arial Unicode MS" pitchFamily="34" charset="-128"/>
              </a:rPr>
              <a:t>This Psalm teaches us not to be overwhelmed by the difficulties of this life, but to rely on the sovereignty of God.</a:t>
            </a:r>
          </a:p>
          <a:p>
            <a:pPr lvl="0" algn="just"/>
            <a:r>
              <a:rPr lang="en-US" sz="4000" b="1" dirty="0" smtClean="0">
                <a:solidFill>
                  <a:srgbClr val="00FF00"/>
                </a:solidFill>
                <a:latin typeface="Arial Unicode MS" pitchFamily="34" charset="-128"/>
                <a:ea typeface="Arial Unicode MS" pitchFamily="34" charset="-128"/>
                <a:cs typeface="Arial Unicode MS" pitchFamily="34" charset="-128"/>
              </a:rPr>
              <a:t>Life on this earth is very upsetting, and each of us needs a safe shelter.</a:t>
            </a:r>
          </a:p>
          <a:p>
            <a:pPr lvl="0" algn="just"/>
            <a:r>
              <a:rPr lang="en-US" sz="4000" b="1" dirty="0" smtClean="0">
                <a:latin typeface="Arial Unicode MS" pitchFamily="34" charset="-128"/>
                <a:ea typeface="Arial Unicode MS" pitchFamily="34" charset="-128"/>
                <a:cs typeface="Arial Unicode MS" pitchFamily="34" charset="-128"/>
              </a:rPr>
              <a:t>We can do nothing in our strength, but in the Lord we will find sure and lasting protection.</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The Lord not only offers to protect us in this life, but He also promises us to be with Him someday in His Kingdom.</a:t>
            </a:r>
          </a:p>
          <a:p>
            <a:pPr lvl="0" algn="just"/>
            <a:r>
              <a:rPr lang="en-US" sz="4000" b="1" dirty="0" smtClean="0">
                <a:solidFill>
                  <a:srgbClr val="00FF00"/>
                </a:solidFill>
                <a:latin typeface="Arial Unicode MS" pitchFamily="34" charset="-128"/>
                <a:ea typeface="Arial Unicode MS" pitchFamily="34" charset="-128"/>
                <a:cs typeface="Arial Unicode MS" pitchFamily="34" charset="-128"/>
              </a:rPr>
              <a:t>If there is someone who is now looking for a place of safety for his life, there is no other but in the Lord Jesus. Because He is faithful in his promises.</a:t>
            </a:r>
          </a:p>
          <a:p>
            <a:pPr lvl="0" algn="just"/>
            <a:r>
              <a:rPr lang="en-US" sz="4000" b="1" dirty="0" smtClean="0">
                <a:latin typeface="Arial Unicode MS" pitchFamily="34" charset="-128"/>
                <a:ea typeface="Arial Unicode MS" pitchFamily="34" charset="-128"/>
                <a:cs typeface="Arial Unicode MS" pitchFamily="34" charset="-128"/>
              </a:rPr>
              <a:t>Whatever the circumstances, God will always be there to protect us. </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000" b="1" dirty="0" smtClean="0">
                <a:latin typeface="Arial Unicode MS" pitchFamily="34" charset="-128"/>
                <a:ea typeface="Arial Unicode MS" pitchFamily="34" charset="-128"/>
                <a:cs typeface="Arial Unicode MS" pitchFamily="34" charset="-128"/>
              </a:rPr>
              <a:t>Ce Psaume nous apprend de ne pas bouleverser devant les difficultés de cette vie, mais de compter sur la souveraineté de Dieu.</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FF00"/>
                </a:solidFill>
                <a:latin typeface="Arial Unicode MS" pitchFamily="34" charset="-128"/>
                <a:ea typeface="Arial Unicode MS" pitchFamily="34" charset="-128"/>
                <a:cs typeface="Arial Unicode MS" pitchFamily="34" charset="-128"/>
              </a:rPr>
              <a:t>La vie sur cette terre est très bouleversante, et chacun de nous a besoin un abri sur. </a:t>
            </a:r>
            <a:endParaRPr lang="en-US" sz="4000" b="1" dirty="0" smtClean="0">
              <a:solidFill>
                <a:srgbClr val="00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Nous ne pouvons rien faire de notre force, mais dans le Seigneur nous trouverons une protection sûre et durable.</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Le Seigneur ne nous offre pas seulement de nous protéger dans cette vie, mais Il nous promet aussi d’être  avec Lui un jour dans Son Royaume. </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FF00"/>
                </a:solidFill>
                <a:latin typeface="Arial Unicode MS" pitchFamily="34" charset="-128"/>
                <a:ea typeface="Arial Unicode MS" pitchFamily="34" charset="-128"/>
                <a:cs typeface="Arial Unicode MS" pitchFamily="34" charset="-128"/>
              </a:rPr>
              <a:t>S’il y a quelqu’un qui cherche maintenant un lieu de sécurité pour sa vie, il n’y a pas d’autre que dans le Seigneur Jésus. Parce qu’Il est fidele dans ses promesses.</a:t>
            </a:r>
            <a:endParaRPr lang="en-US" sz="4000" b="1" dirty="0" smtClean="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6000" b="1" dirty="0" smtClean="0">
                <a:latin typeface="Arial Unicode MS" pitchFamily="34" charset="-128"/>
                <a:ea typeface="Arial Unicode MS" pitchFamily="34" charset="-128"/>
                <a:cs typeface="Arial Unicode MS" pitchFamily="34" charset="-128"/>
              </a:rPr>
              <a:t>Quel qu’il en soit les circonstances, Dieu sera toujours présent pour nous protéger. </a:t>
            </a:r>
          </a:p>
          <a:p>
            <a:pPr lvl="8" algn="r">
              <a:buNone/>
            </a:pPr>
            <a:r>
              <a:rPr lang="fr-FR" sz="4800" b="1" dirty="0" smtClean="0">
                <a:solidFill>
                  <a:srgbClr val="00FF00"/>
                </a:solidFill>
                <a:latin typeface="Arial Unicode MS" pitchFamily="34" charset="-128"/>
                <a:ea typeface="Arial Unicode MS" pitchFamily="34" charset="-128"/>
                <a:cs typeface="Arial Unicode MS" pitchFamily="34" charset="-128"/>
              </a:rPr>
              <a:t>Amen!</a:t>
            </a:r>
            <a:endParaRPr lang="en-US" sz="4800" b="1" dirty="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123 CEF En Christ seul est mon espérance</a:t>
            </a:r>
            <a:endParaRPr lang="en-US" sz="4000" b="1" dirty="0" smtClean="0">
              <a:solidFill>
                <a:srgbClr val="0070C0"/>
              </a:solidFill>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1</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En Christ seul est mon espérance;</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Sa justice est mon assurance.</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Il est devant Dieu mon appui;</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Je n'en veux point d'autre que lui.</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Refrain</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solidFill>
                  <a:srgbClr val="FF0000"/>
                </a:solidFill>
                <a:latin typeface="Arial Unicode MS" pitchFamily="34" charset="-128"/>
                <a:ea typeface="Arial Unicode MS" pitchFamily="34" charset="-128"/>
                <a:cs typeface="Arial Unicode MS" pitchFamily="34" charset="-128"/>
              </a:rPr>
              <a:t>Jésus est ma retraite sûre,</a:t>
            </a:r>
            <a:br>
              <a:rPr lang="fr-FR" sz="4000" b="1" dirty="0" smtClean="0">
                <a:solidFill>
                  <a:srgbClr val="FF0000"/>
                </a:solidFill>
                <a:latin typeface="Arial Unicode MS" pitchFamily="34" charset="-128"/>
                <a:ea typeface="Arial Unicode MS" pitchFamily="34" charset="-128"/>
                <a:cs typeface="Arial Unicode MS" pitchFamily="34" charset="-128"/>
              </a:rPr>
            </a:br>
            <a:r>
              <a:rPr lang="fr-FR" sz="4000" b="1" dirty="0" smtClean="0">
                <a:solidFill>
                  <a:srgbClr val="FF0000"/>
                </a:solidFill>
                <a:latin typeface="Arial Unicode MS" pitchFamily="34" charset="-128"/>
                <a:ea typeface="Arial Unicode MS" pitchFamily="34" charset="-128"/>
                <a:cs typeface="Arial Unicode MS" pitchFamily="34" charset="-128"/>
              </a:rPr>
              <a:t>Le Rocher en qui je m'assure. (Bis)</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2. </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Tout autre asile est périssable;</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Tout autre appui n'est que du sable.</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Qui n'a posé ce fondement</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Travaille et souffre vainement.</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Refrain</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solidFill>
                  <a:srgbClr val="FF0000"/>
                </a:solidFill>
                <a:latin typeface="Arial Unicode MS" pitchFamily="34" charset="-128"/>
                <a:ea typeface="Arial Unicode MS" pitchFamily="34" charset="-128"/>
                <a:cs typeface="Arial Unicode MS" pitchFamily="34" charset="-128"/>
              </a:rPr>
              <a:t>Jésus est ma retraite sûre,</a:t>
            </a:r>
            <a:br>
              <a:rPr lang="fr-FR" sz="4000" b="1" dirty="0" smtClean="0">
                <a:solidFill>
                  <a:srgbClr val="FF0000"/>
                </a:solidFill>
                <a:latin typeface="Arial Unicode MS" pitchFamily="34" charset="-128"/>
                <a:ea typeface="Arial Unicode MS" pitchFamily="34" charset="-128"/>
                <a:cs typeface="Arial Unicode MS" pitchFamily="34" charset="-128"/>
              </a:rPr>
            </a:br>
            <a:r>
              <a:rPr lang="fr-FR" sz="4000" b="1" dirty="0" smtClean="0">
                <a:solidFill>
                  <a:srgbClr val="FF0000"/>
                </a:solidFill>
                <a:latin typeface="Arial Unicode MS" pitchFamily="34" charset="-128"/>
                <a:ea typeface="Arial Unicode MS" pitchFamily="34" charset="-128"/>
                <a:cs typeface="Arial Unicode MS" pitchFamily="34" charset="-128"/>
              </a:rPr>
              <a:t>Le Rocher en qui je m'assure. (Bis)</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3</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Lorsque sur moi s'abat l'orage,</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Sa croix ranime mon courage.</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Quand tout faiblit autour de moi,</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Sa présence soutient ma foi.</a:t>
            </a:r>
            <a:endParaRPr lang="en-US" sz="4000" b="1" dirty="0" smtClean="0">
              <a:latin typeface="Arial Unicode MS" pitchFamily="34" charset="-128"/>
              <a:ea typeface="Arial Unicode MS" pitchFamily="34" charset="-128"/>
              <a:cs typeface="Arial Unicode MS" pitchFamily="34" charset="-128"/>
            </a:endParaRPr>
          </a:p>
          <a:p>
            <a:pPr marL="0" indent="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Refrain</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solidFill>
                  <a:srgbClr val="FF0000"/>
                </a:solidFill>
                <a:latin typeface="Arial Unicode MS" pitchFamily="34" charset="-128"/>
                <a:ea typeface="Arial Unicode MS" pitchFamily="34" charset="-128"/>
                <a:cs typeface="Arial Unicode MS" pitchFamily="34" charset="-128"/>
              </a:rPr>
              <a:t>Jésus est ma retraite sûre,</a:t>
            </a:r>
            <a:br>
              <a:rPr lang="fr-FR" sz="4000" b="1" dirty="0" smtClean="0">
                <a:solidFill>
                  <a:srgbClr val="FF0000"/>
                </a:solidFill>
                <a:latin typeface="Arial Unicode MS" pitchFamily="34" charset="-128"/>
                <a:ea typeface="Arial Unicode MS" pitchFamily="34" charset="-128"/>
                <a:cs typeface="Arial Unicode MS" pitchFamily="34" charset="-128"/>
              </a:rPr>
            </a:br>
            <a:r>
              <a:rPr lang="fr-FR" sz="4000" b="1" dirty="0" smtClean="0">
                <a:solidFill>
                  <a:srgbClr val="FF0000"/>
                </a:solidFill>
                <a:latin typeface="Arial Unicode MS" pitchFamily="34" charset="-128"/>
                <a:ea typeface="Arial Unicode MS" pitchFamily="34" charset="-128"/>
                <a:cs typeface="Arial Unicode MS" pitchFamily="34" charset="-128"/>
              </a:rPr>
              <a:t>Le Rocher en qui je m'assure. (Bis)</a:t>
            </a:r>
            <a:endParaRPr lang="en-US" sz="40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4</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Et quand la dernière tempête</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Fondra, terrible, sur ma tête,</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Comme lui, vainqueur de la mort,</a:t>
            </a:r>
            <a:br>
              <a:rPr lang="fr-FR" sz="4000" b="1" dirty="0" smtClean="0">
                <a:latin typeface="Arial Unicode MS" pitchFamily="34" charset="-128"/>
                <a:ea typeface="Arial Unicode MS" pitchFamily="34" charset="-128"/>
                <a:cs typeface="Arial Unicode MS" pitchFamily="34" charset="-128"/>
              </a:rPr>
            </a:br>
            <a:r>
              <a:rPr lang="fr-FR" sz="4000" b="1" dirty="0" smtClean="0">
                <a:latin typeface="Arial Unicode MS" pitchFamily="34" charset="-128"/>
                <a:ea typeface="Arial Unicode MS" pitchFamily="34" charset="-128"/>
                <a:cs typeface="Arial Unicode MS" pitchFamily="34" charset="-128"/>
              </a:rPr>
              <a:t>J'entrerai radieux au port.</a:t>
            </a:r>
          </a:p>
          <a:p>
            <a:pPr marL="0" indent="0" algn="ctr">
              <a:buNone/>
            </a:pPr>
            <a:r>
              <a:rPr lang="fr-FR" sz="4000" b="1" dirty="0" smtClean="0">
                <a:solidFill>
                  <a:srgbClr val="0070C0"/>
                </a:solidFill>
                <a:latin typeface="Arial Unicode MS" pitchFamily="34" charset="-128"/>
                <a:ea typeface="Arial Unicode MS" pitchFamily="34" charset="-128"/>
                <a:cs typeface="Arial Unicode MS" pitchFamily="34" charset="-128"/>
              </a:rPr>
              <a:t>Refrain</a:t>
            </a:r>
            <a:r>
              <a:rPr lang="fr-FR" sz="4000" b="1" dirty="0" smtClean="0">
                <a:latin typeface="Arial Unicode MS" pitchFamily="34" charset="-128"/>
                <a:ea typeface="Arial Unicode MS" pitchFamily="34" charset="-128"/>
                <a:cs typeface="Arial Unicode MS" pitchFamily="34" charset="-128"/>
              </a:rPr>
              <a:t/>
            </a:r>
            <a:br>
              <a:rPr lang="fr-FR" sz="4000" b="1" dirty="0" smtClean="0">
                <a:latin typeface="Arial Unicode MS" pitchFamily="34" charset="-128"/>
                <a:ea typeface="Arial Unicode MS" pitchFamily="34" charset="-128"/>
                <a:cs typeface="Arial Unicode MS" pitchFamily="34" charset="-128"/>
              </a:rPr>
            </a:br>
            <a:r>
              <a:rPr lang="fr-FR" sz="4000" b="1" dirty="0" smtClean="0">
                <a:solidFill>
                  <a:srgbClr val="FF0000"/>
                </a:solidFill>
                <a:latin typeface="Arial Unicode MS" pitchFamily="34" charset="-128"/>
                <a:ea typeface="Arial Unicode MS" pitchFamily="34" charset="-128"/>
                <a:cs typeface="Arial Unicode MS" pitchFamily="34" charset="-128"/>
              </a:rPr>
              <a:t>Jésus est ma retraite sûre,</a:t>
            </a:r>
            <a:br>
              <a:rPr lang="fr-FR" sz="4000" b="1" dirty="0" smtClean="0">
                <a:solidFill>
                  <a:srgbClr val="FF0000"/>
                </a:solidFill>
                <a:latin typeface="Arial Unicode MS" pitchFamily="34" charset="-128"/>
                <a:ea typeface="Arial Unicode MS" pitchFamily="34" charset="-128"/>
                <a:cs typeface="Arial Unicode MS" pitchFamily="34" charset="-128"/>
              </a:rPr>
            </a:br>
            <a:r>
              <a:rPr lang="fr-FR" sz="4000" b="1" dirty="0" smtClean="0">
                <a:solidFill>
                  <a:srgbClr val="FF0000"/>
                </a:solidFill>
                <a:latin typeface="Arial Unicode MS" pitchFamily="34" charset="-128"/>
                <a:ea typeface="Arial Unicode MS" pitchFamily="34" charset="-128"/>
                <a:cs typeface="Arial Unicode MS" pitchFamily="34" charset="-128"/>
              </a:rPr>
              <a:t>Le Rocher en qui je m'assure. (Bis)</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marL="0" indent="0" algn="ctr">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txBody>
          <a:bodyPr>
            <a:normAutofit lnSpcReduction="10000"/>
          </a:bodyPr>
          <a:lstStyle/>
          <a:p>
            <a:pPr marL="0" indent="0" algn="ctr">
              <a:buNone/>
            </a:pPr>
            <a:r>
              <a:rPr lang="fr-FR" sz="3600" b="1" dirty="0" smtClean="0">
                <a:solidFill>
                  <a:schemeClr val="accent4">
                    <a:lumMod val="60000"/>
                    <a:lumOff val="40000"/>
                  </a:schemeClr>
                </a:solidFill>
                <a:latin typeface="Arial Unicode MS" pitchFamily="34" charset="-128"/>
                <a:ea typeface="Arial Unicode MS" pitchFamily="34" charset="-128"/>
                <a:cs typeface="Arial Unicode MS" pitchFamily="34" charset="-128"/>
              </a:rPr>
              <a:t>Tenons Nos Lampes </a:t>
            </a:r>
            <a:r>
              <a:rPr lang="fr-FR" sz="3600" b="1" dirty="0" err="1" smtClean="0">
                <a:solidFill>
                  <a:schemeClr val="accent4">
                    <a:lumMod val="60000"/>
                    <a:lumOff val="40000"/>
                  </a:schemeClr>
                </a:solidFill>
                <a:latin typeface="Arial Unicode MS" pitchFamily="34" charset="-128"/>
                <a:ea typeface="Arial Unicode MS" pitchFamily="34" charset="-128"/>
                <a:cs typeface="Arial Unicode MS" pitchFamily="34" charset="-128"/>
              </a:rPr>
              <a:t>Pretes</a:t>
            </a:r>
            <a:r>
              <a:rPr lang="fr-FR" sz="3600" b="1" dirty="0" smtClean="0">
                <a:solidFill>
                  <a:schemeClr val="accent4">
                    <a:lumMod val="60000"/>
                    <a:lumOff val="40000"/>
                  </a:schemeClr>
                </a:solidFill>
                <a:latin typeface="Arial Unicode MS" pitchFamily="34" charset="-128"/>
                <a:ea typeface="Arial Unicode MS" pitchFamily="34" charset="-128"/>
                <a:cs typeface="Arial Unicode MS" pitchFamily="34" charset="-128"/>
              </a:rPr>
              <a:t> </a:t>
            </a:r>
            <a:br>
              <a:rPr lang="fr-FR" sz="3600" b="1" dirty="0" smtClean="0">
                <a:solidFill>
                  <a:schemeClr val="accent4">
                    <a:lumMod val="60000"/>
                    <a:lumOff val="40000"/>
                  </a:schemeClr>
                </a:solidFill>
                <a:latin typeface="Arial Unicode MS" pitchFamily="34" charset="-128"/>
                <a:ea typeface="Arial Unicode MS" pitchFamily="34" charset="-128"/>
                <a:cs typeface="Arial Unicode MS" pitchFamily="34" charset="-128"/>
              </a:rPr>
            </a:br>
            <a:r>
              <a:rPr lang="fr-FR" sz="3600" b="1" dirty="0" smtClean="0">
                <a:solidFill>
                  <a:schemeClr val="accent4">
                    <a:lumMod val="60000"/>
                    <a:lumOff val="40000"/>
                  </a:schemeClr>
                </a:solidFill>
                <a:latin typeface="Arial Unicode MS" pitchFamily="34" charset="-128"/>
                <a:ea typeface="Arial Unicode MS" pitchFamily="34" charset="-128"/>
                <a:cs typeface="Arial Unicode MS" pitchFamily="34" charset="-128"/>
              </a:rPr>
              <a:t>99 SA 136, CP 188 </a:t>
            </a:r>
            <a:br>
              <a:rPr lang="fr-FR" sz="3600" b="1" dirty="0" smtClean="0">
                <a:solidFill>
                  <a:schemeClr val="accent4">
                    <a:lumMod val="60000"/>
                    <a:lumOff val="40000"/>
                  </a:schemeClr>
                </a:solidFill>
                <a:latin typeface="Arial Unicode MS" pitchFamily="34" charset="-128"/>
                <a:ea typeface="Arial Unicode MS" pitchFamily="34" charset="-128"/>
                <a:cs typeface="Arial Unicode MS" pitchFamily="34" charset="-128"/>
              </a:rPr>
            </a:br>
            <a:r>
              <a:rPr lang="fr-FR" sz="3600" b="1" dirty="0" smtClean="0">
                <a:solidFill>
                  <a:schemeClr val="accent4">
                    <a:lumMod val="60000"/>
                    <a:lumOff val="40000"/>
                  </a:schemeClr>
                </a:solidFill>
                <a:latin typeface="Arial Unicode MS" pitchFamily="34" charset="-128"/>
                <a:ea typeface="Arial Unicode MS" pitchFamily="34" charset="-128"/>
                <a:cs typeface="Arial Unicode MS" pitchFamily="34" charset="-128"/>
              </a:rPr>
              <a:t>1</a:t>
            </a:r>
            <a:r>
              <a:rPr lang="fr-FR" sz="3600" b="1" dirty="0" smtClean="0">
                <a:solidFill>
                  <a:schemeClr val="bg1"/>
                </a:solidFill>
                <a:latin typeface="Arial Unicode MS" pitchFamily="34" charset="-128"/>
                <a:ea typeface="Arial Unicode MS" pitchFamily="34" charset="-128"/>
                <a:cs typeface="Arial Unicode MS" pitchFamily="34" charset="-128"/>
              </a:rPr>
              <a:t/>
            </a:r>
            <a:br>
              <a:rPr lang="fr-FR" sz="3600" b="1" dirty="0" smtClean="0">
                <a:solidFill>
                  <a:schemeClr val="bg1"/>
                </a:solidFill>
                <a:latin typeface="Arial Unicode MS" pitchFamily="34" charset="-128"/>
                <a:ea typeface="Arial Unicode MS" pitchFamily="34" charset="-128"/>
                <a:cs typeface="Arial Unicode MS" pitchFamily="34" charset="-128"/>
              </a:rPr>
            </a:br>
            <a:r>
              <a:rPr lang="fr-FR" sz="3600" b="1" dirty="0" smtClean="0">
                <a:solidFill>
                  <a:schemeClr val="bg1"/>
                </a:solidFill>
                <a:latin typeface="Arial Unicode MS" pitchFamily="34" charset="-128"/>
                <a:ea typeface="Arial Unicode MS" pitchFamily="34" charset="-128"/>
                <a:cs typeface="Arial Unicode MS" pitchFamily="34" charset="-128"/>
              </a:rPr>
              <a:t>Tenons nos lampes prêtes, </a:t>
            </a:r>
            <a:br>
              <a:rPr lang="fr-FR" sz="3600" b="1" dirty="0" smtClean="0">
                <a:solidFill>
                  <a:schemeClr val="bg1"/>
                </a:solidFill>
                <a:latin typeface="Arial Unicode MS" pitchFamily="34" charset="-128"/>
                <a:ea typeface="Arial Unicode MS" pitchFamily="34" charset="-128"/>
                <a:cs typeface="Arial Unicode MS" pitchFamily="34" charset="-128"/>
              </a:rPr>
            </a:br>
            <a:r>
              <a:rPr lang="fr-FR" sz="3600" b="1" dirty="0" smtClean="0">
                <a:solidFill>
                  <a:schemeClr val="bg1"/>
                </a:solidFill>
                <a:latin typeface="Arial Unicode MS" pitchFamily="34" charset="-128"/>
                <a:ea typeface="Arial Unicode MS" pitchFamily="34" charset="-128"/>
                <a:cs typeface="Arial Unicode MS" pitchFamily="34" charset="-128"/>
              </a:rPr>
              <a:t>Chrétiens, préparons-nous </a:t>
            </a:r>
            <a:br>
              <a:rPr lang="fr-FR" sz="3600" b="1" dirty="0" smtClean="0">
                <a:solidFill>
                  <a:schemeClr val="bg1"/>
                </a:solidFill>
                <a:latin typeface="Arial Unicode MS" pitchFamily="34" charset="-128"/>
                <a:ea typeface="Arial Unicode MS" pitchFamily="34" charset="-128"/>
                <a:cs typeface="Arial Unicode MS" pitchFamily="34" charset="-128"/>
              </a:rPr>
            </a:br>
            <a:r>
              <a:rPr lang="fr-FR" sz="3600" b="1" dirty="0" smtClean="0">
                <a:solidFill>
                  <a:schemeClr val="bg1"/>
                </a:solidFill>
                <a:latin typeface="Arial Unicode MS" pitchFamily="34" charset="-128"/>
                <a:ea typeface="Arial Unicode MS" pitchFamily="34" charset="-128"/>
                <a:cs typeface="Arial Unicode MS" pitchFamily="34" charset="-128"/>
              </a:rPr>
              <a:t>Pour l’heure ou les trompettes </a:t>
            </a:r>
            <a:br>
              <a:rPr lang="fr-FR" sz="3600" b="1" dirty="0" smtClean="0">
                <a:solidFill>
                  <a:schemeClr val="bg1"/>
                </a:solidFill>
                <a:latin typeface="Arial Unicode MS" pitchFamily="34" charset="-128"/>
                <a:ea typeface="Arial Unicode MS" pitchFamily="34" charset="-128"/>
                <a:cs typeface="Arial Unicode MS" pitchFamily="34" charset="-128"/>
              </a:rPr>
            </a:br>
            <a:r>
              <a:rPr lang="fr-FR" sz="3600" b="1" dirty="0" smtClean="0">
                <a:solidFill>
                  <a:schemeClr val="bg1"/>
                </a:solidFill>
                <a:latin typeface="Arial Unicode MS" pitchFamily="34" charset="-128"/>
                <a:ea typeface="Arial Unicode MS" pitchFamily="34" charset="-128"/>
                <a:cs typeface="Arial Unicode MS" pitchFamily="34" charset="-128"/>
              </a:rPr>
              <a:t>Annonceront l’Époux. </a:t>
            </a:r>
            <a:br>
              <a:rPr lang="fr-FR" sz="3600" b="1" dirty="0" smtClean="0">
                <a:solidFill>
                  <a:schemeClr val="bg1"/>
                </a:solidFill>
                <a:latin typeface="Arial Unicode MS" pitchFamily="34" charset="-128"/>
                <a:ea typeface="Arial Unicode MS" pitchFamily="34" charset="-128"/>
                <a:cs typeface="Arial Unicode MS" pitchFamily="34" charset="-128"/>
              </a:rPr>
            </a:br>
            <a:r>
              <a:rPr lang="fr-FR" sz="3600" b="1" dirty="0" err="1" smtClean="0">
                <a:solidFill>
                  <a:schemeClr val="accent4">
                    <a:lumMod val="60000"/>
                    <a:lumOff val="40000"/>
                  </a:schemeClr>
                </a:solidFill>
                <a:latin typeface="Arial Unicode MS" pitchFamily="34" charset="-128"/>
                <a:ea typeface="Arial Unicode MS" pitchFamily="34" charset="-128"/>
                <a:cs typeface="Arial Unicode MS" pitchFamily="34" charset="-128"/>
              </a:rPr>
              <a:t>Ref</a:t>
            </a:r>
            <a:r>
              <a:rPr lang="fr-FR" sz="3600" b="1" dirty="0" smtClean="0">
                <a:solidFill>
                  <a:srgbClr val="FFFF00"/>
                </a:solidFill>
                <a:latin typeface="Arial Unicode MS" pitchFamily="34" charset="-128"/>
                <a:ea typeface="Arial Unicode MS" pitchFamily="34" charset="-128"/>
                <a:cs typeface="Arial Unicode MS" pitchFamily="34" charset="-128"/>
              </a:rPr>
              <a:t/>
            </a:r>
            <a:br>
              <a:rPr lang="fr-FR" sz="3600" b="1" dirty="0" smtClean="0">
                <a:solidFill>
                  <a:srgbClr val="FFFF00"/>
                </a:solidFill>
                <a:latin typeface="Arial Unicode MS" pitchFamily="34" charset="-128"/>
                <a:ea typeface="Arial Unicode MS" pitchFamily="34" charset="-128"/>
                <a:cs typeface="Arial Unicode MS" pitchFamily="34" charset="-128"/>
              </a:rPr>
            </a:br>
            <a:r>
              <a:rPr lang="fr-FR" sz="3600" b="1" dirty="0" smtClean="0">
                <a:solidFill>
                  <a:srgbClr val="FFFF00"/>
                </a:solidFill>
                <a:latin typeface="Arial Unicode MS" pitchFamily="34" charset="-128"/>
                <a:ea typeface="Arial Unicode MS" pitchFamily="34" charset="-128"/>
                <a:cs typeface="Arial Unicode MS" pitchFamily="34" charset="-128"/>
              </a:rPr>
              <a:t>Qu’à </a:t>
            </a:r>
            <a:r>
              <a:rPr lang="fr-FR" sz="3600" b="1" dirty="0" smtClean="0">
                <a:solidFill>
                  <a:srgbClr val="FFFF00"/>
                </a:solidFill>
                <a:latin typeface="Arial Unicode MS" pitchFamily="34" charset="-128"/>
                <a:ea typeface="Arial Unicode MS" pitchFamily="34" charset="-128"/>
                <a:cs typeface="Arial Unicode MS" pitchFamily="34" charset="-128"/>
              </a:rPr>
              <a:t>répondre </a:t>
            </a:r>
            <a:r>
              <a:rPr lang="fr-FR" sz="3600" b="1" dirty="0" smtClean="0">
                <a:solidFill>
                  <a:srgbClr val="FFFF00"/>
                </a:solidFill>
                <a:latin typeface="Arial Unicode MS" pitchFamily="34" charset="-128"/>
                <a:ea typeface="Arial Unicode MS" pitchFamily="34" charset="-128"/>
                <a:cs typeface="Arial Unicode MS" pitchFamily="34" charset="-128"/>
              </a:rPr>
              <a:t>on s’empresse, </a:t>
            </a:r>
            <a:br>
              <a:rPr lang="fr-FR" sz="3600" b="1" dirty="0" smtClean="0">
                <a:solidFill>
                  <a:srgbClr val="FFFF00"/>
                </a:solidFill>
                <a:latin typeface="Arial Unicode MS" pitchFamily="34" charset="-128"/>
                <a:ea typeface="Arial Unicode MS" pitchFamily="34" charset="-128"/>
                <a:cs typeface="Arial Unicode MS" pitchFamily="34" charset="-128"/>
              </a:rPr>
            </a:br>
            <a:r>
              <a:rPr lang="fr-FR" sz="3600" b="1" dirty="0" smtClean="0">
                <a:solidFill>
                  <a:srgbClr val="FFFF00"/>
                </a:solidFill>
                <a:latin typeface="Arial Unicode MS" pitchFamily="34" charset="-128"/>
                <a:ea typeface="Arial Unicode MS" pitchFamily="34" charset="-128"/>
                <a:cs typeface="Arial Unicode MS" pitchFamily="34" charset="-128"/>
              </a:rPr>
              <a:t>Hosanna! Hosanna! </a:t>
            </a:r>
            <a:br>
              <a:rPr lang="fr-FR" sz="3600" b="1" dirty="0" smtClean="0">
                <a:solidFill>
                  <a:srgbClr val="FFFF00"/>
                </a:solidFill>
                <a:latin typeface="Arial Unicode MS" pitchFamily="34" charset="-128"/>
                <a:ea typeface="Arial Unicode MS" pitchFamily="34" charset="-128"/>
                <a:cs typeface="Arial Unicode MS" pitchFamily="34" charset="-128"/>
              </a:rPr>
            </a:br>
            <a:r>
              <a:rPr lang="fr-FR" sz="3600" b="1" dirty="0" smtClean="0">
                <a:solidFill>
                  <a:srgbClr val="FFFF00"/>
                </a:solidFill>
                <a:latin typeface="Arial Unicode MS" pitchFamily="34" charset="-128"/>
                <a:ea typeface="Arial Unicode MS" pitchFamily="34" charset="-128"/>
                <a:cs typeface="Arial Unicode MS" pitchFamily="34" charset="-128"/>
              </a:rPr>
              <a:t>Et qu’avec </a:t>
            </a:r>
            <a:r>
              <a:rPr lang="fr-FR" sz="3600" b="1" dirty="0" smtClean="0">
                <a:solidFill>
                  <a:srgbClr val="FFFF00"/>
                </a:solidFill>
                <a:latin typeface="Arial Unicode MS" pitchFamily="34" charset="-128"/>
                <a:ea typeface="Arial Unicode MS" pitchFamily="34" charset="-128"/>
                <a:cs typeface="Arial Unicode MS" pitchFamily="34" charset="-128"/>
              </a:rPr>
              <a:t>allégresse </a:t>
            </a:r>
          </a:p>
          <a:p>
            <a:pPr marL="0" indent="0" algn="ctr">
              <a:buNone/>
            </a:pPr>
            <a:r>
              <a:rPr lang="fr-FR" sz="3600" b="1" dirty="0" smtClean="0">
                <a:solidFill>
                  <a:srgbClr val="FFFF00"/>
                </a:solidFill>
                <a:latin typeface="Arial Unicode MS" pitchFamily="34" charset="-128"/>
                <a:ea typeface="Arial Unicode MS" pitchFamily="34" charset="-128"/>
                <a:cs typeface="Arial Unicode MS" pitchFamily="34" charset="-128"/>
              </a:rPr>
              <a:t>on </a:t>
            </a:r>
            <a:r>
              <a:rPr lang="fr-FR" sz="3600" b="1" dirty="0" smtClean="0">
                <a:solidFill>
                  <a:srgbClr val="FFFF00"/>
                </a:solidFill>
                <a:latin typeface="Arial Unicode MS" pitchFamily="34" charset="-128"/>
                <a:ea typeface="Arial Unicode MS" pitchFamily="34" charset="-128"/>
                <a:cs typeface="Arial Unicode MS" pitchFamily="34" charset="-128"/>
              </a:rPr>
              <a:t>chante Alléluia! (bis) </a:t>
            </a:r>
            <a:r>
              <a:rPr lang="fr-FR" sz="3600" b="1" dirty="0" smtClean="0">
                <a:solidFill>
                  <a:schemeClr val="bg1"/>
                </a:solidFill>
                <a:latin typeface="Arial Unicode MS" pitchFamily="34" charset="-128"/>
                <a:ea typeface="Arial Unicode MS" pitchFamily="34" charset="-128"/>
                <a:cs typeface="Arial Unicode MS" pitchFamily="34" charset="-128"/>
              </a:rPr>
              <a:t/>
            </a:r>
            <a:br>
              <a:rPr lang="fr-FR" sz="3600" b="1" dirty="0" smtClean="0">
                <a:solidFill>
                  <a:schemeClr val="bg1"/>
                </a:solidFill>
                <a:latin typeface="Arial Unicode MS" pitchFamily="34" charset="-128"/>
                <a:ea typeface="Arial Unicode MS" pitchFamily="34" charset="-128"/>
                <a:cs typeface="Arial Unicode MS" pitchFamily="34" charset="-128"/>
              </a:rPr>
            </a:br>
            <a:endParaRPr lang="en-US" sz="36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txBody>
          <a:bodyPr>
            <a:normAutofit lnSpcReduction="10000"/>
          </a:bodyPr>
          <a:lstStyle/>
          <a:p>
            <a:pPr marL="0" indent="0" algn="ctr">
              <a:buNone/>
            </a:pPr>
            <a:r>
              <a:rPr lang="fr-FR" sz="3600" b="1" dirty="0" smtClean="0">
                <a:solidFill>
                  <a:schemeClr val="accent4">
                    <a:lumMod val="60000"/>
                    <a:lumOff val="40000"/>
                  </a:schemeClr>
                </a:solidFill>
                <a:latin typeface="Arial Unicode MS" pitchFamily="34" charset="-128"/>
                <a:ea typeface="Arial Unicode MS" pitchFamily="34" charset="-128"/>
                <a:cs typeface="Arial Unicode MS" pitchFamily="34" charset="-128"/>
              </a:rPr>
              <a:t>2</a:t>
            </a:r>
            <a:r>
              <a:rPr lang="fr-FR" sz="3600" b="1" dirty="0" smtClean="0">
                <a:solidFill>
                  <a:schemeClr val="bg1"/>
                </a:solidFill>
                <a:latin typeface="Arial Unicode MS" pitchFamily="34" charset="-128"/>
                <a:ea typeface="Arial Unicode MS" pitchFamily="34" charset="-128"/>
                <a:cs typeface="Arial Unicode MS" pitchFamily="34" charset="-128"/>
              </a:rPr>
              <a:t/>
            </a:r>
            <a:br>
              <a:rPr lang="fr-FR" sz="3600" b="1" dirty="0" smtClean="0">
                <a:solidFill>
                  <a:schemeClr val="bg1"/>
                </a:solidFill>
                <a:latin typeface="Arial Unicode MS" pitchFamily="34" charset="-128"/>
                <a:ea typeface="Arial Unicode MS" pitchFamily="34" charset="-128"/>
                <a:cs typeface="Arial Unicode MS" pitchFamily="34" charset="-128"/>
              </a:rPr>
            </a:br>
            <a:r>
              <a:rPr lang="fr-FR" sz="4400" b="1" dirty="0" smtClean="0">
                <a:solidFill>
                  <a:schemeClr val="bg1"/>
                </a:solidFill>
                <a:latin typeface="Arial Unicode MS" pitchFamily="34" charset="-128"/>
                <a:ea typeface="Arial Unicode MS" pitchFamily="34" charset="-128"/>
                <a:cs typeface="Arial Unicode MS" pitchFamily="34" charset="-128"/>
              </a:rPr>
              <a:t>Voici déjà les anges, </a:t>
            </a:r>
            <a:br>
              <a:rPr lang="fr-FR" sz="4400" b="1" dirty="0" smtClean="0">
                <a:solidFill>
                  <a:schemeClr val="bg1"/>
                </a:solidFill>
                <a:latin typeface="Arial Unicode MS" pitchFamily="34" charset="-128"/>
                <a:ea typeface="Arial Unicode MS" pitchFamily="34" charset="-128"/>
                <a:cs typeface="Arial Unicode MS" pitchFamily="34" charset="-128"/>
              </a:rPr>
            </a:br>
            <a:r>
              <a:rPr lang="fr-FR" sz="4400" b="1" dirty="0" smtClean="0">
                <a:solidFill>
                  <a:schemeClr val="bg1"/>
                </a:solidFill>
                <a:latin typeface="Arial Unicode MS" pitchFamily="34" charset="-128"/>
                <a:ea typeface="Arial Unicode MS" pitchFamily="34" charset="-128"/>
                <a:cs typeface="Arial Unicode MS" pitchFamily="34" charset="-128"/>
              </a:rPr>
              <a:t>Avec eux les élus, </a:t>
            </a:r>
            <a:br>
              <a:rPr lang="fr-FR" sz="4400" b="1" dirty="0" smtClean="0">
                <a:solidFill>
                  <a:schemeClr val="bg1"/>
                </a:solidFill>
                <a:latin typeface="Arial Unicode MS" pitchFamily="34" charset="-128"/>
                <a:ea typeface="Arial Unicode MS" pitchFamily="34" charset="-128"/>
                <a:cs typeface="Arial Unicode MS" pitchFamily="34" charset="-128"/>
              </a:rPr>
            </a:br>
            <a:r>
              <a:rPr lang="fr-FR" sz="4400" b="1" dirty="0" smtClean="0">
                <a:solidFill>
                  <a:schemeClr val="bg1"/>
                </a:solidFill>
                <a:latin typeface="Arial Unicode MS" pitchFamily="34" charset="-128"/>
                <a:ea typeface="Arial Unicode MS" pitchFamily="34" charset="-128"/>
                <a:cs typeface="Arial Unicode MS" pitchFamily="34" charset="-128"/>
              </a:rPr>
              <a:t>Unissant leurs louanges</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marL="0" indent="0" algn="ctr">
              <a:buNone/>
            </a:pPr>
            <a:r>
              <a:rPr lang="fr-FR" sz="4400" b="1" dirty="0" smtClean="0">
                <a:solidFill>
                  <a:schemeClr val="bg1"/>
                </a:solidFill>
                <a:latin typeface="Arial Unicode MS" pitchFamily="34" charset="-128"/>
                <a:ea typeface="Arial Unicode MS" pitchFamily="34" charset="-128"/>
                <a:cs typeface="Arial Unicode MS" pitchFamily="34" charset="-128"/>
              </a:rPr>
              <a:t>En l’honneur de Jésus</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marL="0" indent="0" algn="ctr">
              <a:buNone/>
            </a:pPr>
            <a:r>
              <a:rPr lang="fr-FR" sz="4400" b="1" dirty="0" err="1" smtClean="0">
                <a:solidFill>
                  <a:schemeClr val="accent4">
                    <a:lumMod val="60000"/>
                    <a:lumOff val="40000"/>
                  </a:schemeClr>
                </a:solidFill>
                <a:latin typeface="Arial Unicode MS" pitchFamily="34" charset="-128"/>
                <a:ea typeface="Arial Unicode MS" pitchFamily="34" charset="-128"/>
                <a:cs typeface="Arial Unicode MS" pitchFamily="34" charset="-128"/>
              </a:rPr>
              <a:t>Ref</a:t>
            </a:r>
            <a:r>
              <a:rPr lang="fr-FR" sz="4400" b="1" dirty="0" smtClean="0">
                <a:solidFill>
                  <a:srgbClr val="FFFF00"/>
                </a:solidFill>
                <a:latin typeface="Arial Unicode MS" pitchFamily="34" charset="-128"/>
                <a:ea typeface="Arial Unicode MS" pitchFamily="34" charset="-128"/>
                <a:cs typeface="Arial Unicode MS" pitchFamily="34" charset="-128"/>
              </a:rPr>
              <a:t/>
            </a:r>
            <a:br>
              <a:rPr lang="fr-FR" sz="4400" b="1" dirty="0" smtClean="0">
                <a:solidFill>
                  <a:srgbClr val="FFFF00"/>
                </a:solidFill>
                <a:latin typeface="Arial Unicode MS" pitchFamily="34" charset="-128"/>
                <a:ea typeface="Arial Unicode MS" pitchFamily="34" charset="-128"/>
                <a:cs typeface="Arial Unicode MS" pitchFamily="34" charset="-128"/>
              </a:rPr>
            </a:br>
            <a:r>
              <a:rPr lang="fr-FR" sz="4400" b="1" dirty="0" smtClean="0">
                <a:solidFill>
                  <a:srgbClr val="FFFF00"/>
                </a:solidFill>
                <a:latin typeface="Arial Unicode MS" pitchFamily="34" charset="-128"/>
                <a:ea typeface="Arial Unicode MS" pitchFamily="34" charset="-128"/>
                <a:cs typeface="Arial Unicode MS" pitchFamily="34" charset="-128"/>
              </a:rPr>
              <a:t>Qu’à répondre on s’empresse, </a:t>
            </a:r>
            <a:br>
              <a:rPr lang="fr-FR" sz="4400" b="1" dirty="0" smtClean="0">
                <a:solidFill>
                  <a:srgbClr val="FFFF00"/>
                </a:solidFill>
                <a:latin typeface="Arial Unicode MS" pitchFamily="34" charset="-128"/>
                <a:ea typeface="Arial Unicode MS" pitchFamily="34" charset="-128"/>
                <a:cs typeface="Arial Unicode MS" pitchFamily="34" charset="-128"/>
              </a:rPr>
            </a:br>
            <a:r>
              <a:rPr lang="fr-FR" sz="4400" b="1" dirty="0" smtClean="0">
                <a:solidFill>
                  <a:srgbClr val="FFFF00"/>
                </a:solidFill>
                <a:latin typeface="Arial Unicode MS" pitchFamily="34" charset="-128"/>
                <a:ea typeface="Arial Unicode MS" pitchFamily="34" charset="-128"/>
                <a:cs typeface="Arial Unicode MS" pitchFamily="34" charset="-128"/>
              </a:rPr>
              <a:t>Hosanna! Hosanna! </a:t>
            </a:r>
            <a:br>
              <a:rPr lang="fr-FR" sz="4400" b="1" dirty="0" smtClean="0">
                <a:solidFill>
                  <a:srgbClr val="FFFF00"/>
                </a:solidFill>
                <a:latin typeface="Arial Unicode MS" pitchFamily="34" charset="-128"/>
                <a:ea typeface="Arial Unicode MS" pitchFamily="34" charset="-128"/>
                <a:cs typeface="Arial Unicode MS" pitchFamily="34" charset="-128"/>
              </a:rPr>
            </a:br>
            <a:r>
              <a:rPr lang="fr-FR" sz="4400" b="1" dirty="0" smtClean="0">
                <a:solidFill>
                  <a:srgbClr val="FFFF00"/>
                </a:solidFill>
                <a:latin typeface="Arial Unicode MS" pitchFamily="34" charset="-128"/>
                <a:ea typeface="Arial Unicode MS" pitchFamily="34" charset="-128"/>
                <a:cs typeface="Arial Unicode MS" pitchFamily="34" charset="-128"/>
              </a:rPr>
              <a:t>Et qu’avec allégresse </a:t>
            </a:r>
          </a:p>
          <a:p>
            <a:pPr marL="0" indent="0" algn="ctr">
              <a:buNone/>
            </a:pPr>
            <a:r>
              <a:rPr lang="fr-FR" sz="4400" b="1" dirty="0" smtClean="0">
                <a:solidFill>
                  <a:srgbClr val="FFFF00"/>
                </a:solidFill>
                <a:latin typeface="Arial Unicode MS" pitchFamily="34" charset="-128"/>
                <a:ea typeface="Arial Unicode MS" pitchFamily="34" charset="-128"/>
                <a:cs typeface="Arial Unicode MS" pitchFamily="34" charset="-128"/>
              </a:rPr>
              <a:t>on chante Alléluia! (bis)</a:t>
            </a:r>
            <a:endParaRPr lang="en-US" sz="4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txBody>
          <a:bodyPr>
            <a:normAutofit lnSpcReduction="10000"/>
          </a:bodyPr>
          <a:lstStyle/>
          <a:p>
            <a:pPr marL="0" indent="0" algn="ctr">
              <a:buNone/>
            </a:pPr>
            <a:r>
              <a:rPr lang="fr-FR" sz="3600" b="1" dirty="0" smtClean="0">
                <a:solidFill>
                  <a:schemeClr val="accent4">
                    <a:lumMod val="60000"/>
                    <a:lumOff val="40000"/>
                  </a:schemeClr>
                </a:solidFill>
                <a:latin typeface="Arial Unicode MS" pitchFamily="34" charset="-128"/>
                <a:ea typeface="Arial Unicode MS" pitchFamily="34" charset="-128"/>
                <a:cs typeface="Arial Unicode MS" pitchFamily="34" charset="-128"/>
              </a:rPr>
              <a:t>3</a:t>
            </a:r>
            <a:endParaRPr lang="en-US" sz="3600" b="1" dirty="0" smtClean="0">
              <a:solidFill>
                <a:schemeClr val="accent4">
                  <a:lumMod val="60000"/>
                  <a:lumOff val="40000"/>
                </a:schemeClr>
              </a:solidFill>
              <a:latin typeface="Arial Unicode MS" pitchFamily="34" charset="-128"/>
              <a:ea typeface="Arial Unicode MS" pitchFamily="34" charset="-128"/>
              <a:cs typeface="Arial Unicode MS" pitchFamily="34" charset="-128"/>
            </a:endParaRPr>
          </a:p>
          <a:p>
            <a:pPr marL="0" indent="0" algn="ctr">
              <a:buNone/>
            </a:pPr>
            <a:r>
              <a:rPr lang="fr-FR" sz="4400" b="1" dirty="0" smtClean="0">
                <a:solidFill>
                  <a:schemeClr val="bg1"/>
                </a:solidFill>
                <a:latin typeface="Arial Unicode MS" pitchFamily="34" charset="-128"/>
                <a:ea typeface="Arial Unicode MS" pitchFamily="34" charset="-128"/>
                <a:cs typeface="Arial Unicode MS" pitchFamily="34" charset="-128"/>
              </a:rPr>
              <a:t>Voici Jésus Lui-même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marL="0" indent="0" algn="ctr">
              <a:buNone/>
            </a:pPr>
            <a:r>
              <a:rPr lang="fr-FR" sz="4400" b="1" dirty="0" smtClean="0">
                <a:solidFill>
                  <a:schemeClr val="bg1"/>
                </a:solidFill>
                <a:latin typeface="Arial Unicode MS" pitchFamily="34" charset="-128"/>
                <a:ea typeface="Arial Unicode MS" pitchFamily="34" charset="-128"/>
                <a:cs typeface="Arial Unicode MS" pitchFamily="34" charset="-128"/>
              </a:rPr>
              <a:t>Puissant victorieux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marL="0" indent="0" algn="ctr">
              <a:buNone/>
            </a:pPr>
            <a:r>
              <a:rPr lang="fr-FR" sz="4400" b="1" dirty="0" smtClean="0">
                <a:solidFill>
                  <a:schemeClr val="bg1"/>
                </a:solidFill>
                <a:latin typeface="Arial Unicode MS" pitchFamily="34" charset="-128"/>
                <a:ea typeface="Arial Unicode MS" pitchFamily="34" charset="-128"/>
                <a:cs typeface="Arial Unicode MS" pitchFamily="34" charset="-128"/>
              </a:rPr>
              <a:t>De son Pur diadème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marL="0" indent="0" algn="ctr">
              <a:buNone/>
            </a:pPr>
            <a:r>
              <a:rPr lang="fr-FR" sz="4400" b="1" dirty="0" smtClean="0">
                <a:solidFill>
                  <a:schemeClr val="bg1"/>
                </a:solidFill>
                <a:latin typeface="Arial Unicode MS" pitchFamily="34" charset="-128"/>
                <a:ea typeface="Arial Unicode MS" pitchFamily="34" charset="-128"/>
                <a:cs typeface="Arial Unicode MS" pitchFamily="34" charset="-128"/>
              </a:rPr>
              <a:t>L’éclat remplit les cieux</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marL="0" indent="0" algn="ctr">
              <a:buNone/>
            </a:pPr>
            <a:r>
              <a:rPr lang="fr-FR" sz="4400" b="1" dirty="0" err="1" smtClean="0">
                <a:solidFill>
                  <a:schemeClr val="accent4">
                    <a:lumMod val="60000"/>
                    <a:lumOff val="40000"/>
                  </a:schemeClr>
                </a:solidFill>
                <a:latin typeface="Arial Unicode MS" pitchFamily="34" charset="-128"/>
                <a:ea typeface="Arial Unicode MS" pitchFamily="34" charset="-128"/>
                <a:cs typeface="Arial Unicode MS" pitchFamily="34" charset="-128"/>
              </a:rPr>
              <a:t>Ref</a:t>
            </a:r>
            <a:r>
              <a:rPr lang="fr-FR" sz="4400" b="1" dirty="0" smtClean="0">
                <a:solidFill>
                  <a:srgbClr val="FFFF00"/>
                </a:solidFill>
                <a:latin typeface="Arial Unicode MS" pitchFamily="34" charset="-128"/>
                <a:ea typeface="Arial Unicode MS" pitchFamily="34" charset="-128"/>
                <a:cs typeface="Arial Unicode MS" pitchFamily="34" charset="-128"/>
              </a:rPr>
              <a:t/>
            </a:r>
            <a:br>
              <a:rPr lang="fr-FR" sz="4400" b="1" dirty="0" smtClean="0">
                <a:solidFill>
                  <a:srgbClr val="FFFF00"/>
                </a:solidFill>
                <a:latin typeface="Arial Unicode MS" pitchFamily="34" charset="-128"/>
                <a:ea typeface="Arial Unicode MS" pitchFamily="34" charset="-128"/>
                <a:cs typeface="Arial Unicode MS" pitchFamily="34" charset="-128"/>
              </a:rPr>
            </a:br>
            <a:r>
              <a:rPr lang="fr-FR" sz="4400" b="1" dirty="0" smtClean="0">
                <a:solidFill>
                  <a:srgbClr val="FFFF00"/>
                </a:solidFill>
                <a:latin typeface="Arial Unicode MS" pitchFamily="34" charset="-128"/>
                <a:ea typeface="Arial Unicode MS" pitchFamily="34" charset="-128"/>
                <a:cs typeface="Arial Unicode MS" pitchFamily="34" charset="-128"/>
              </a:rPr>
              <a:t>Qu’à répondre on s’empresse, </a:t>
            </a:r>
            <a:br>
              <a:rPr lang="fr-FR" sz="4400" b="1" dirty="0" smtClean="0">
                <a:solidFill>
                  <a:srgbClr val="FFFF00"/>
                </a:solidFill>
                <a:latin typeface="Arial Unicode MS" pitchFamily="34" charset="-128"/>
                <a:ea typeface="Arial Unicode MS" pitchFamily="34" charset="-128"/>
                <a:cs typeface="Arial Unicode MS" pitchFamily="34" charset="-128"/>
              </a:rPr>
            </a:br>
            <a:r>
              <a:rPr lang="fr-FR" sz="4400" b="1" dirty="0" smtClean="0">
                <a:solidFill>
                  <a:srgbClr val="FFFF00"/>
                </a:solidFill>
                <a:latin typeface="Arial Unicode MS" pitchFamily="34" charset="-128"/>
                <a:ea typeface="Arial Unicode MS" pitchFamily="34" charset="-128"/>
                <a:cs typeface="Arial Unicode MS" pitchFamily="34" charset="-128"/>
              </a:rPr>
              <a:t>Hosanna! Hosanna! </a:t>
            </a:r>
            <a:br>
              <a:rPr lang="fr-FR" sz="4400" b="1" dirty="0" smtClean="0">
                <a:solidFill>
                  <a:srgbClr val="FFFF00"/>
                </a:solidFill>
                <a:latin typeface="Arial Unicode MS" pitchFamily="34" charset="-128"/>
                <a:ea typeface="Arial Unicode MS" pitchFamily="34" charset="-128"/>
                <a:cs typeface="Arial Unicode MS" pitchFamily="34" charset="-128"/>
              </a:rPr>
            </a:br>
            <a:r>
              <a:rPr lang="fr-FR" sz="4400" b="1" dirty="0" smtClean="0">
                <a:solidFill>
                  <a:srgbClr val="FFFF00"/>
                </a:solidFill>
                <a:latin typeface="Arial Unicode MS" pitchFamily="34" charset="-128"/>
                <a:ea typeface="Arial Unicode MS" pitchFamily="34" charset="-128"/>
                <a:cs typeface="Arial Unicode MS" pitchFamily="34" charset="-128"/>
              </a:rPr>
              <a:t>Et qu’avec allégresse </a:t>
            </a:r>
          </a:p>
          <a:p>
            <a:pPr marL="0" indent="0" algn="ctr">
              <a:buNone/>
            </a:pPr>
            <a:r>
              <a:rPr lang="fr-FR" sz="4400" b="1" dirty="0" smtClean="0">
                <a:solidFill>
                  <a:srgbClr val="FFFF00"/>
                </a:solidFill>
                <a:latin typeface="Arial Unicode MS" pitchFamily="34" charset="-128"/>
                <a:ea typeface="Arial Unicode MS" pitchFamily="34" charset="-128"/>
                <a:cs typeface="Arial Unicode MS" pitchFamily="34" charset="-128"/>
              </a:rPr>
              <a:t>on chante Alléluia! (bis)</a:t>
            </a:r>
            <a:endParaRPr lang="en-US" sz="4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txBody>
          <a:bodyPr>
            <a:normAutofit lnSpcReduction="10000"/>
          </a:bodyPr>
          <a:lstStyle/>
          <a:p>
            <a:pPr marL="0" indent="0" algn="ctr">
              <a:buNone/>
            </a:pPr>
            <a:r>
              <a:rPr lang="fr-FR" sz="3600" b="1" dirty="0" smtClean="0">
                <a:solidFill>
                  <a:schemeClr val="accent4">
                    <a:lumMod val="60000"/>
                    <a:lumOff val="40000"/>
                  </a:schemeClr>
                </a:solidFill>
                <a:latin typeface="Arial Unicode MS" pitchFamily="34" charset="-128"/>
                <a:ea typeface="Arial Unicode MS" pitchFamily="34" charset="-128"/>
                <a:cs typeface="Arial Unicode MS" pitchFamily="34" charset="-128"/>
              </a:rPr>
              <a:t>4</a:t>
            </a:r>
            <a:endParaRPr lang="en-US" sz="3600" b="1" dirty="0" smtClean="0">
              <a:solidFill>
                <a:schemeClr val="accent4">
                  <a:lumMod val="60000"/>
                  <a:lumOff val="40000"/>
                </a:schemeClr>
              </a:solidFill>
              <a:latin typeface="Arial Unicode MS" pitchFamily="34" charset="-128"/>
              <a:ea typeface="Arial Unicode MS" pitchFamily="34" charset="-128"/>
              <a:cs typeface="Arial Unicode MS" pitchFamily="34" charset="-128"/>
            </a:endParaRPr>
          </a:p>
          <a:p>
            <a:pPr marL="0" indent="0" algn="ctr">
              <a:buNone/>
            </a:pPr>
            <a:r>
              <a:rPr lang="fr-FR" sz="4400" b="1" dirty="0" smtClean="0">
                <a:solidFill>
                  <a:schemeClr val="bg1"/>
                </a:solidFill>
                <a:latin typeface="Arial Unicode MS" pitchFamily="34" charset="-128"/>
                <a:ea typeface="Arial Unicode MS" pitchFamily="34" charset="-128"/>
                <a:cs typeface="Arial Unicode MS" pitchFamily="34" charset="-128"/>
              </a:rPr>
              <a:t>Venez, bénis du Père</a:t>
            </a:r>
            <a:br>
              <a:rPr lang="fr-FR" sz="4400" b="1" dirty="0" smtClean="0">
                <a:solidFill>
                  <a:schemeClr val="bg1"/>
                </a:solidFill>
                <a:latin typeface="Arial Unicode MS" pitchFamily="34" charset="-128"/>
                <a:ea typeface="Arial Unicode MS" pitchFamily="34" charset="-128"/>
                <a:cs typeface="Arial Unicode MS" pitchFamily="34" charset="-128"/>
              </a:rPr>
            </a:br>
            <a:r>
              <a:rPr lang="fr-FR" sz="4400" b="1" dirty="0" smtClean="0">
                <a:solidFill>
                  <a:schemeClr val="bg1"/>
                </a:solidFill>
                <a:latin typeface="Arial Unicode MS" pitchFamily="34" charset="-128"/>
                <a:ea typeface="Arial Unicode MS" pitchFamily="34" charset="-128"/>
                <a:cs typeface="Arial Unicode MS" pitchFamily="34" charset="-128"/>
              </a:rPr>
              <a:t>Qui m’avez attendu</a:t>
            </a:r>
            <a:br>
              <a:rPr lang="fr-FR" sz="4400" b="1" dirty="0" smtClean="0">
                <a:solidFill>
                  <a:schemeClr val="bg1"/>
                </a:solidFill>
                <a:latin typeface="Arial Unicode MS" pitchFamily="34" charset="-128"/>
                <a:ea typeface="Arial Unicode MS" pitchFamily="34" charset="-128"/>
                <a:cs typeface="Arial Unicode MS" pitchFamily="34" charset="-128"/>
              </a:rPr>
            </a:br>
            <a:r>
              <a:rPr lang="fr-FR" sz="4400" b="1" dirty="0" smtClean="0">
                <a:solidFill>
                  <a:schemeClr val="bg1"/>
                </a:solidFill>
                <a:latin typeface="Arial Unicode MS" pitchFamily="34" charset="-128"/>
                <a:ea typeface="Arial Unicode MS" pitchFamily="34" charset="-128"/>
                <a:cs typeface="Arial Unicode MS" pitchFamily="34" charset="-128"/>
              </a:rPr>
              <a:t>Entrez dans la lumière</a:t>
            </a:r>
            <a:br>
              <a:rPr lang="fr-FR" sz="4400" b="1" dirty="0" smtClean="0">
                <a:solidFill>
                  <a:schemeClr val="bg1"/>
                </a:solidFill>
                <a:latin typeface="Arial Unicode MS" pitchFamily="34" charset="-128"/>
                <a:ea typeface="Arial Unicode MS" pitchFamily="34" charset="-128"/>
                <a:cs typeface="Arial Unicode MS" pitchFamily="34" charset="-128"/>
              </a:rPr>
            </a:br>
            <a:r>
              <a:rPr lang="fr-FR" sz="4400" b="1" dirty="0" smtClean="0">
                <a:solidFill>
                  <a:schemeClr val="bg1"/>
                </a:solidFill>
                <a:latin typeface="Arial Unicode MS" pitchFamily="34" charset="-128"/>
                <a:ea typeface="Arial Unicode MS" pitchFamily="34" charset="-128"/>
                <a:cs typeface="Arial Unicode MS" pitchFamily="34" charset="-128"/>
              </a:rPr>
              <a:t>Le ciel vous est </a:t>
            </a:r>
            <a:r>
              <a:rPr lang="fr-FR" sz="4400" b="1" dirty="0" smtClean="0">
                <a:solidFill>
                  <a:schemeClr val="bg1"/>
                </a:solidFill>
                <a:latin typeface="Arial Unicode MS" pitchFamily="34" charset="-128"/>
                <a:ea typeface="Arial Unicode MS" pitchFamily="34" charset="-128"/>
                <a:cs typeface="Arial Unicode MS" pitchFamily="34" charset="-128"/>
              </a:rPr>
              <a:t>rendu</a:t>
            </a:r>
          </a:p>
          <a:p>
            <a:pPr marL="0" indent="0" algn="ctr">
              <a:buNone/>
            </a:pPr>
            <a:r>
              <a:rPr lang="fr-FR" sz="4400" b="1" dirty="0" err="1" smtClean="0">
                <a:solidFill>
                  <a:schemeClr val="accent4">
                    <a:lumMod val="60000"/>
                    <a:lumOff val="40000"/>
                  </a:schemeClr>
                </a:solidFill>
                <a:latin typeface="Arial Unicode MS" pitchFamily="34" charset="-128"/>
                <a:ea typeface="Arial Unicode MS" pitchFamily="34" charset="-128"/>
                <a:cs typeface="Arial Unicode MS" pitchFamily="34" charset="-128"/>
              </a:rPr>
              <a:t>Ref</a:t>
            </a:r>
            <a:r>
              <a:rPr lang="fr-FR" sz="4400" b="1" dirty="0" smtClean="0">
                <a:solidFill>
                  <a:srgbClr val="FFFF00"/>
                </a:solidFill>
                <a:latin typeface="Arial Unicode MS" pitchFamily="34" charset="-128"/>
                <a:ea typeface="Arial Unicode MS" pitchFamily="34" charset="-128"/>
                <a:cs typeface="Arial Unicode MS" pitchFamily="34" charset="-128"/>
              </a:rPr>
              <a:t/>
            </a:r>
            <a:br>
              <a:rPr lang="fr-FR" sz="4400" b="1" dirty="0" smtClean="0">
                <a:solidFill>
                  <a:srgbClr val="FFFF00"/>
                </a:solidFill>
                <a:latin typeface="Arial Unicode MS" pitchFamily="34" charset="-128"/>
                <a:ea typeface="Arial Unicode MS" pitchFamily="34" charset="-128"/>
                <a:cs typeface="Arial Unicode MS" pitchFamily="34" charset="-128"/>
              </a:rPr>
            </a:br>
            <a:r>
              <a:rPr lang="fr-FR" sz="4400" b="1" dirty="0" smtClean="0">
                <a:solidFill>
                  <a:srgbClr val="FFFF00"/>
                </a:solidFill>
                <a:latin typeface="Arial Unicode MS" pitchFamily="34" charset="-128"/>
                <a:ea typeface="Arial Unicode MS" pitchFamily="34" charset="-128"/>
                <a:cs typeface="Arial Unicode MS" pitchFamily="34" charset="-128"/>
              </a:rPr>
              <a:t>Qu’à répondre on s’empresse, </a:t>
            </a:r>
            <a:br>
              <a:rPr lang="fr-FR" sz="4400" b="1" dirty="0" smtClean="0">
                <a:solidFill>
                  <a:srgbClr val="FFFF00"/>
                </a:solidFill>
                <a:latin typeface="Arial Unicode MS" pitchFamily="34" charset="-128"/>
                <a:ea typeface="Arial Unicode MS" pitchFamily="34" charset="-128"/>
                <a:cs typeface="Arial Unicode MS" pitchFamily="34" charset="-128"/>
              </a:rPr>
            </a:br>
            <a:r>
              <a:rPr lang="fr-FR" sz="4400" b="1" dirty="0" smtClean="0">
                <a:solidFill>
                  <a:srgbClr val="FFFF00"/>
                </a:solidFill>
                <a:latin typeface="Arial Unicode MS" pitchFamily="34" charset="-128"/>
                <a:ea typeface="Arial Unicode MS" pitchFamily="34" charset="-128"/>
                <a:cs typeface="Arial Unicode MS" pitchFamily="34" charset="-128"/>
              </a:rPr>
              <a:t>Hosanna! Hosanna! </a:t>
            </a:r>
            <a:br>
              <a:rPr lang="fr-FR" sz="4400" b="1" dirty="0" smtClean="0">
                <a:solidFill>
                  <a:srgbClr val="FFFF00"/>
                </a:solidFill>
                <a:latin typeface="Arial Unicode MS" pitchFamily="34" charset="-128"/>
                <a:ea typeface="Arial Unicode MS" pitchFamily="34" charset="-128"/>
                <a:cs typeface="Arial Unicode MS" pitchFamily="34" charset="-128"/>
              </a:rPr>
            </a:br>
            <a:r>
              <a:rPr lang="fr-FR" sz="4400" b="1" dirty="0" smtClean="0">
                <a:solidFill>
                  <a:srgbClr val="FFFF00"/>
                </a:solidFill>
                <a:latin typeface="Arial Unicode MS" pitchFamily="34" charset="-128"/>
                <a:ea typeface="Arial Unicode MS" pitchFamily="34" charset="-128"/>
                <a:cs typeface="Arial Unicode MS" pitchFamily="34" charset="-128"/>
              </a:rPr>
              <a:t>Et qu’avec allégresse </a:t>
            </a:r>
          </a:p>
          <a:p>
            <a:pPr marL="0" indent="0" algn="ctr">
              <a:buNone/>
            </a:pPr>
            <a:r>
              <a:rPr lang="fr-FR" sz="4400" b="1" dirty="0" smtClean="0">
                <a:solidFill>
                  <a:srgbClr val="FFFF00"/>
                </a:solidFill>
                <a:latin typeface="Arial Unicode MS" pitchFamily="34" charset="-128"/>
                <a:ea typeface="Arial Unicode MS" pitchFamily="34" charset="-128"/>
                <a:cs typeface="Arial Unicode MS" pitchFamily="34" charset="-128"/>
              </a:rPr>
              <a:t>on chante Alléluia! (bis)</a:t>
            </a:r>
            <a:endParaRPr lang="en-US" sz="4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chemeClr val="bg1"/>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smtClean="0">
              <a:solidFill>
                <a:srgbClr val="009900"/>
              </a:solidFill>
            </a:endParaRPr>
          </a:p>
          <a:p>
            <a:pPr algn="ctr">
              <a:buNone/>
            </a:pPr>
            <a:r>
              <a:rPr lang="en-US" sz="3600" b="1" dirty="0" smtClean="0">
                <a:solidFill>
                  <a:srgbClr val="009900"/>
                </a:solidFill>
              </a:rPr>
              <a:t>PRIERE FINALE / BENEDICTION</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62888</TotalTime>
  <Words>3615</Words>
  <Application>Microsoft Office PowerPoint</Application>
  <PresentationFormat>On-screen Show (4:3)</PresentationFormat>
  <Paragraphs>441</Paragraphs>
  <Slides>106</Slides>
  <Notes>3</Notes>
  <HiddenSlides>0</HiddenSlides>
  <MMClips>0</MMClips>
  <ScaleCrop>false</ScaleCrop>
  <HeadingPairs>
    <vt:vector size="4" baseType="variant">
      <vt:variant>
        <vt:lpstr>Theme</vt:lpstr>
      </vt:variant>
      <vt:variant>
        <vt:i4>1</vt:i4>
      </vt:variant>
      <vt:variant>
        <vt:lpstr>Slide Titles</vt:lpstr>
      </vt:variant>
      <vt:variant>
        <vt:i4>106</vt:i4>
      </vt:variant>
    </vt:vector>
  </HeadingPairs>
  <TitlesOfParts>
    <vt:vector size="107" baseType="lpstr">
      <vt:lpstr>Equity</vt:lpstr>
      <vt:lpstr>CHRIST THE ROCK CONGREGATION WORSHIP SERVICE</vt:lpstr>
      <vt:lpstr>Slide 2</vt:lpstr>
      <vt:lpstr>Slide 3</vt:lpstr>
      <vt:lpstr>Slide 4</vt:lpstr>
      <vt:lpstr>Slide 5</vt:lpstr>
      <vt:lpstr>Slide 6</vt:lpstr>
      <vt:lpstr>Slide 7</vt:lpstr>
      <vt:lpstr>VISITORS WELCOME</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BIBLE     READING </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PRIÈRE  COMMUNE</vt:lpstr>
      <vt:lpstr>VISITORS WELCOME</vt:lpstr>
      <vt:lpstr>VISITORS WELCOME</vt:lpstr>
      <vt:lpstr>OFFRANDE</vt:lpstr>
      <vt:lpstr>Slide 48</vt:lpstr>
      <vt:lpstr>Slide 49</vt:lpstr>
      <vt:lpstr>Slide 50</vt:lpstr>
      <vt:lpstr>Slide 51</vt:lpstr>
      <vt:lpstr>Slide 52</vt:lpstr>
      <vt:lpstr>Slide 53</vt:lpstr>
      <vt:lpstr>Slide 54</vt:lpstr>
      <vt:lpstr>Slide 55</vt:lpstr>
      <vt:lpstr>PRIÈRE  POUR  L’OFFRANDE  ET LE SERMON</vt:lpstr>
      <vt:lpstr>CHRIST THE ROCK CONGREGATION SUNDAY OCTOBER 2ND 2022  Sermon by Pastor  MARC  EDOUARD  SIMEON</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336</cp:revision>
  <dcterms:created xsi:type="dcterms:W3CDTF">2012-11-25T13:28:17Z</dcterms:created>
  <dcterms:modified xsi:type="dcterms:W3CDTF">2022-10-08T20:27:58Z</dcterms:modified>
</cp:coreProperties>
</file>