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7"/>
  </p:notesMasterIdLst>
  <p:sldIdLst>
    <p:sldId id="667" r:id="rId2"/>
    <p:sldId id="936" r:id="rId3"/>
    <p:sldId id="256" r:id="rId4"/>
    <p:sldId id="258" r:id="rId5"/>
    <p:sldId id="959" r:id="rId6"/>
    <p:sldId id="911" r:id="rId7"/>
    <p:sldId id="1001" r:id="rId8"/>
    <p:sldId id="877" r:id="rId9"/>
    <p:sldId id="1003" r:id="rId10"/>
    <p:sldId id="1004" r:id="rId11"/>
    <p:sldId id="1005" r:id="rId12"/>
    <p:sldId id="1014" r:id="rId13"/>
    <p:sldId id="961" r:id="rId14"/>
    <p:sldId id="1007" r:id="rId15"/>
    <p:sldId id="1008" r:id="rId16"/>
    <p:sldId id="1009" r:id="rId17"/>
    <p:sldId id="1006" r:id="rId18"/>
    <p:sldId id="1010" r:id="rId19"/>
    <p:sldId id="1011" r:id="rId20"/>
    <p:sldId id="1012" r:id="rId21"/>
    <p:sldId id="1013" r:id="rId22"/>
    <p:sldId id="880" r:id="rId23"/>
    <p:sldId id="881" r:id="rId24"/>
    <p:sldId id="976" r:id="rId25"/>
    <p:sldId id="1015" r:id="rId26"/>
    <p:sldId id="1016" r:id="rId27"/>
    <p:sldId id="1017" r:id="rId28"/>
    <p:sldId id="311" r:id="rId29"/>
    <p:sldId id="982" r:id="rId30"/>
    <p:sldId id="1018" r:id="rId31"/>
    <p:sldId id="1019" r:id="rId32"/>
    <p:sldId id="1020" r:id="rId33"/>
    <p:sldId id="1021" r:id="rId34"/>
    <p:sldId id="1022" r:id="rId35"/>
    <p:sldId id="767" r:id="rId36"/>
    <p:sldId id="1023" r:id="rId37"/>
    <p:sldId id="1025" r:id="rId38"/>
    <p:sldId id="1026" r:id="rId39"/>
    <p:sldId id="1027" r:id="rId40"/>
    <p:sldId id="1028" r:id="rId41"/>
    <p:sldId id="1029" r:id="rId42"/>
    <p:sldId id="1024" r:id="rId43"/>
    <p:sldId id="928" r:id="rId44"/>
    <p:sldId id="1030" r:id="rId45"/>
    <p:sldId id="1031" r:id="rId46"/>
    <p:sldId id="1032" r:id="rId47"/>
    <p:sldId id="695" r:id="rId48"/>
    <p:sldId id="746" r:id="rId49"/>
    <p:sldId id="461" r:id="rId50"/>
    <p:sldId id="949" r:id="rId51"/>
    <p:sldId id="284" r:id="rId52"/>
    <p:sldId id="1002" r:id="rId53"/>
    <p:sldId id="435" r:id="rId54"/>
    <p:sldId id="894" r:id="rId55"/>
    <p:sldId id="1033" r:id="rId56"/>
    <p:sldId id="1034" r:id="rId57"/>
    <p:sldId id="502" r:id="rId58"/>
    <p:sldId id="503" r:id="rId59"/>
    <p:sldId id="634" r:id="rId60"/>
    <p:sldId id="700" r:id="rId61"/>
    <p:sldId id="701" r:id="rId62"/>
    <p:sldId id="996" r:id="rId63"/>
    <p:sldId id="1035" r:id="rId64"/>
    <p:sldId id="1036" r:id="rId65"/>
    <p:sldId id="649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99FF33"/>
    <a:srgbClr val="66FF33"/>
    <a:srgbClr val="009900"/>
    <a:srgbClr val="4AB0EE"/>
    <a:srgbClr val="FF3399"/>
    <a:srgbClr val="00D661"/>
    <a:srgbClr val="00FF00"/>
    <a:srgbClr val="003300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10/22/2022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10/22/2022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10/22/2022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10/22/2022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66FF33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411450"/>
            <a:ext cx="9144000" cy="769441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Arial Rounded MT Bold" pitchFamily="34" charset="0"/>
              </a:rPr>
              <a:t>DIMANCHE </a:t>
            </a:r>
            <a:r>
              <a:rPr lang="en-US" sz="4400" b="1" dirty="0" smtClean="0">
                <a:solidFill>
                  <a:srgbClr val="FF0000"/>
                </a:solidFill>
                <a:latin typeface="Arial Rounded MT Bold" pitchFamily="34" charset="0"/>
              </a:rPr>
              <a:t>23 OCTOBRE </a:t>
            </a:r>
            <a:r>
              <a:rPr lang="en-US" sz="4400" b="1" dirty="0" smtClean="0">
                <a:solidFill>
                  <a:srgbClr val="FF0000"/>
                </a:solidFill>
                <a:latin typeface="Arial Rounded MT Bold" pitchFamily="34" charset="0"/>
              </a:rPr>
              <a:t>2022</a:t>
            </a:r>
            <a:endParaRPr lang="en-US" sz="44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3124200"/>
            <a:ext cx="7239000" cy="3200400"/>
          </a:xfrm>
        </p:spPr>
        <p:txBody>
          <a:bodyPr>
            <a:normAutofit lnSpcReduction="10000"/>
          </a:bodyPr>
          <a:lstStyle/>
          <a:p>
            <a:pPr algn="ctr"/>
            <a:endParaRPr lang="en-US" sz="28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Agency FB" pitchFamily="34" charset="0"/>
              </a:rPr>
              <a:t>Sunday, </a:t>
            </a:r>
            <a:r>
              <a:rPr lang="en-US" sz="4800" b="1" dirty="0" smtClean="0">
                <a:solidFill>
                  <a:srgbClr val="FF0000"/>
                </a:solidFill>
                <a:latin typeface="Agency FB" pitchFamily="34" charset="0"/>
              </a:rPr>
              <a:t>OCTO</a:t>
            </a:r>
            <a:r>
              <a:rPr lang="en-US" sz="4800" b="1" dirty="0" smtClean="0">
                <a:solidFill>
                  <a:srgbClr val="FF0000"/>
                </a:solidFill>
                <a:latin typeface="Agency FB" pitchFamily="34" charset="0"/>
              </a:rPr>
              <a:t>BER 23</a:t>
            </a:r>
            <a:r>
              <a:rPr lang="en-US" sz="4800" b="1" baseline="30000" dirty="0" smtClean="0">
                <a:solidFill>
                  <a:srgbClr val="FF0000"/>
                </a:solidFill>
                <a:latin typeface="Agency FB" pitchFamily="34" charset="0"/>
              </a:rPr>
              <a:t>RD</a:t>
            </a:r>
            <a:r>
              <a:rPr lang="en-US" sz="4800" b="1" dirty="0" smtClean="0">
                <a:solidFill>
                  <a:srgbClr val="FF0000"/>
                </a:solidFill>
                <a:latin typeface="Agency FB" pitchFamily="34" charset="0"/>
              </a:rPr>
              <a:t>   </a:t>
            </a:r>
            <a:r>
              <a:rPr lang="en-US" sz="4800" b="1" dirty="0" smtClean="0">
                <a:solidFill>
                  <a:srgbClr val="FF0000"/>
                </a:solidFill>
                <a:latin typeface="Agency FB" pitchFamily="34" charset="0"/>
              </a:rPr>
              <a:t>2022</a:t>
            </a:r>
          </a:p>
          <a:p>
            <a:pPr algn="ctr"/>
            <a:r>
              <a:rPr lang="en-US" sz="5400" b="1" dirty="0" smtClean="0">
                <a:solidFill>
                  <a:srgbClr val="00D661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 err="1" smtClean="0">
                <a:solidFill>
                  <a:srgbClr val="FF0000"/>
                </a:solidFill>
                <a:latin typeface="Agency FB" pitchFamily="34" charset="0"/>
              </a:rPr>
              <a:t>Sr</a:t>
            </a:r>
            <a:r>
              <a:rPr lang="en-US" sz="5400" b="1" dirty="0" smtClean="0">
                <a:solidFill>
                  <a:srgbClr val="FF0000"/>
                </a:solidFill>
                <a:latin typeface="Agency FB" pitchFamily="34" charset="0"/>
              </a:rPr>
              <a:t> GERDA JEAN BAPTISTE</a:t>
            </a:r>
          </a:p>
          <a:p>
            <a:pPr algn="ctr"/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209800" cy="843010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@@@@@@@@@@@@@@@@@@</a:t>
            </a: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@@@@@@@@@@@@@@@@@@@@@@@@@@@@@@@@@@@@@@@@@@@@@@@@@@@@@@@@@@@@@@@@</a:t>
            </a:r>
            <a:r>
              <a:rPr lang="en-US" dirty="0" smtClean="0">
                <a:solidFill>
                  <a:srgbClr val="0000CC"/>
                </a:solidFill>
              </a:rPr>
              <a:t>@@@@@@@@@@@@@@@@@@@@@@@@@@@@@@@@@@@</a:t>
            </a: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@@@@@@@@@@@@@@@@@@@@@@@@@@@</a:t>
            </a:r>
            <a:r>
              <a:rPr lang="en-US" dirty="0" smtClean="0">
                <a:solidFill>
                  <a:srgbClr val="0000CC"/>
                </a:solidFill>
              </a:rPr>
              <a:t>@@@@@@@@@@@@@@@@@@@@@@@@@@@</a:t>
            </a: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@@@@@@@@@@@@@@@@@@@@@@@@@@@</a:t>
            </a:r>
            <a:r>
              <a:rPr lang="en-US" dirty="0" smtClean="0">
                <a:solidFill>
                  <a:srgbClr val="0000CC"/>
                </a:solidFill>
              </a:rPr>
              <a:t>@@@@@@@@@@@@@@@@@@@@@@@@@@@</a:t>
            </a:r>
            <a:r>
              <a:rPr lang="en-US" dirty="0" smtClean="0">
                <a:solidFill>
                  <a:schemeClr val="bg1"/>
                </a:solidFill>
              </a:rPr>
              <a:t>@@@@@@@@@@@@@@@@@@@@@@@@@@@</a:t>
            </a:r>
            <a:r>
              <a:rPr lang="en-US" dirty="0" smtClean="0">
                <a:solidFill>
                  <a:srgbClr val="0000CC"/>
                </a:solidFill>
              </a:rPr>
              <a:t>@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solidFill>
            <a:srgbClr val="FF000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CHRIST THE ROCK CONGREGATION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b="1" smtClean="0">
                <a:solidFill>
                  <a:schemeClr val="bg1"/>
                </a:solidFill>
              </a:rPr>
              <a:t>PALM SUNDAY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WORSHIP SERVICE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0"/>
            <a:ext cx="7010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33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rgbClr val="0000CC"/>
                </a:solidFill>
                <a:latin typeface="Arial Rounded MT Bold" pitchFamily="34" charset="0"/>
              </a:rPr>
              <a:t>Rejoice in the  Lord always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0000CC"/>
                </a:solidFill>
                <a:latin typeface="Arial Rounded MT Bold" pitchFamily="34" charset="0"/>
              </a:rPr>
              <a:t>and  again I say rejoice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0000CC"/>
                </a:solidFill>
                <a:latin typeface="Arial Rounded MT Bold" pitchFamily="34" charset="0"/>
              </a:rPr>
              <a:t>rejoice  in the Lord always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0000CC"/>
                </a:solidFill>
                <a:latin typeface="Arial Rounded MT Bold" pitchFamily="34" charset="0"/>
              </a:rPr>
              <a:t>and again I say rejoice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0000CC"/>
                </a:solidFill>
                <a:latin typeface="Arial Rounded MT Bold" pitchFamily="34" charset="0"/>
              </a:rPr>
              <a:t>rejoice - -rejoice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0000CC"/>
                </a:solidFill>
                <a:latin typeface="Arial Rounded MT Bold" pitchFamily="34" charset="0"/>
              </a:rPr>
              <a:t>and again I say rejoice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0000CC"/>
                </a:solidFill>
                <a:latin typeface="Arial Rounded MT Bold" pitchFamily="34" charset="0"/>
              </a:rPr>
              <a:t>rejoice  -- rejoice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0000CC"/>
                </a:solidFill>
                <a:latin typeface="Arial Rounded MT Bold" pitchFamily="34" charset="0"/>
              </a:rPr>
              <a:t>and again I say rejoice</a:t>
            </a:r>
          </a:p>
          <a:p>
            <a:pPr algn="ctr">
              <a:buNone/>
            </a:pPr>
            <a:endParaRPr lang="en-US" sz="4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fr-FR" sz="3600" b="1" dirty="0" smtClean="0"/>
              <a:t> 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chemeClr val="tx1"/>
                </a:solidFill>
              </a:rPr>
              <a:t>OU PA KAPAB ALE NAN SYEL LA</a:t>
            </a:r>
            <a:endParaRPr lang="en-US" sz="4400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fr-FR" sz="4400" dirty="0" smtClean="0">
                <a:solidFill>
                  <a:schemeClr val="tx1"/>
                </a:solidFill>
              </a:rPr>
              <a:t>SI WAP SEVI SATAN ICI BA (BIS 2L)</a:t>
            </a:r>
            <a:endParaRPr lang="en-US" sz="4400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fr-FR" sz="4400" dirty="0" smtClean="0">
                <a:solidFill>
                  <a:schemeClr val="tx1"/>
                </a:solidFill>
              </a:rPr>
              <a:t>REF </a:t>
            </a:r>
            <a:endParaRPr lang="en-US" sz="4400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fr-FR" sz="4400" dirty="0" smtClean="0">
                <a:solidFill>
                  <a:schemeClr val="tx1"/>
                </a:solidFill>
              </a:rPr>
              <a:t>SE POUW VI-N JWENN AK JEZU (BIS)</a:t>
            </a:r>
            <a:endParaRPr lang="en-US" sz="4400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fr-FR" sz="4400" dirty="0" smtClean="0">
                <a:solidFill>
                  <a:schemeClr val="tx1"/>
                </a:solidFill>
              </a:rPr>
              <a:t>SE POUW VI-N JWENN AK JEZU KRI</a:t>
            </a:r>
            <a:endParaRPr lang="en-US" sz="4400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tx1"/>
                </a:solidFill>
              </a:rPr>
              <a:t>&lt;&gt;&lt;&gt;&lt;&gt; </a:t>
            </a:r>
            <a:endParaRPr lang="en-US" sz="4400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</a:rPr>
              <a:t>SI YOUN MOUN PA GEN JEZU NAN LAVI SA</a:t>
            </a:r>
            <a:endParaRPr lang="en-US" sz="4400" dirty="0" smtClean="0">
              <a:solidFill>
                <a:srgbClr val="0000CC"/>
              </a:solidFill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</a:rPr>
              <a:t>OU TANKOU YON VYE MACHI N 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</a:rPr>
              <a:t>KI SAN LIMYE (BIS)</a:t>
            </a:r>
            <a:endParaRPr lang="en-US" sz="4400" dirty="0" smtClean="0">
              <a:solidFill>
                <a:srgbClr val="0000CC"/>
              </a:solidFill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</a:rPr>
              <a:t>WAPE KOURI SOU WOUT LA</a:t>
            </a:r>
            <a:endParaRPr lang="en-US" sz="4400" dirty="0" smtClean="0">
              <a:solidFill>
                <a:srgbClr val="0000CC"/>
              </a:solidFill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</a:rPr>
              <a:t>OU PA KONN KOTEW PRALE</a:t>
            </a:r>
            <a:endParaRPr lang="en-US" sz="4400" dirty="0" smtClean="0">
              <a:solidFill>
                <a:srgbClr val="0000CC"/>
              </a:solidFill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</a:rPr>
              <a:t>OBEYI, OBEYI NAN LAVI SA.</a:t>
            </a:r>
            <a:endParaRPr lang="en-US" sz="44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Ou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merite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tout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glwa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Avèk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lonè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leve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menm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pou m adore ou</a:t>
            </a:r>
            <a:b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Vwa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m pou m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glorifye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non ou</a:t>
            </a:r>
            <a:r>
              <a:rPr lang="fr-FR" sz="4000" b="1" i="1" dirty="0" smtClean="0">
                <a:solidFill>
                  <a:schemeClr val="tx1"/>
                </a:solidFill>
                <a:latin typeface="Arial Rounded MT Bold" pitchFamily="34" charset="0"/>
              </a:rPr>
              <a:t> (3 </a:t>
            </a:r>
            <a:r>
              <a:rPr lang="fr-FR" sz="4000" b="1" i="1" dirty="0" err="1" smtClean="0">
                <a:solidFill>
                  <a:schemeClr val="tx1"/>
                </a:solidFill>
                <a:latin typeface="Arial Rounded MT Bold" pitchFamily="34" charset="0"/>
              </a:rPr>
              <a:t>fwa</a:t>
            </a:r>
            <a:r>
              <a:rPr lang="fr-FR" sz="4000" b="1" i="1" dirty="0" smtClean="0">
                <a:solidFill>
                  <a:schemeClr val="tx1"/>
                </a:solidFill>
                <a:latin typeface="Arial Rounded MT Bold" pitchFamily="34" charset="0"/>
              </a:rPr>
              <a:t>)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 </a:t>
            </a:r>
            <a:b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Paske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gran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toujou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fè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gwo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mirak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Pa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gen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lòt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ankò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kon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ou</a:t>
            </a:r>
            <a:b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Pa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gen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lòt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ankò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kon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ou</a:t>
            </a: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VISITORS WELCOME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3900" dirty="0" smtClean="0">
                <a:solidFill>
                  <a:srgbClr val="C00000"/>
                </a:solidFill>
              </a:rPr>
              <a:t>ANNOUNCEMENTS FOR AUGUST 28</a:t>
            </a:r>
            <a:r>
              <a:rPr lang="en-US" sz="3900" baseline="30000" dirty="0" smtClean="0">
                <a:solidFill>
                  <a:srgbClr val="C00000"/>
                </a:solidFill>
              </a:rPr>
              <a:t>TH</a:t>
            </a:r>
            <a:r>
              <a:rPr lang="en-US" sz="3900" dirty="0" smtClean="0">
                <a:solidFill>
                  <a:srgbClr val="C00000"/>
                </a:solidFill>
              </a:rPr>
              <a:t> 2022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  <a:endParaRPr lang="en-US" sz="3600" b="1" dirty="0" smtClean="0">
              <a:solidFill>
                <a:srgbClr val="003300"/>
              </a:solidFill>
            </a:endParaRPr>
          </a:p>
          <a:p>
            <a:r>
              <a:rPr lang="en-US" sz="4400" dirty="0" smtClean="0"/>
              <a:t>SATURDAY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10:00—11:30AM </a:t>
            </a:r>
            <a:r>
              <a:rPr lang="en-US" sz="4200" dirty="0" smtClean="0">
                <a:solidFill>
                  <a:srgbClr val="C00000"/>
                </a:solidFill>
              </a:rPr>
              <a:t>CTRC MEN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3:00—5PM </a:t>
            </a:r>
            <a:r>
              <a:rPr lang="en-US" sz="4200" dirty="0" smtClean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3:00—5PM </a:t>
            </a:r>
            <a:r>
              <a:rPr lang="en-US" sz="4200" dirty="0" smtClean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7:00—9:PM </a:t>
            </a:r>
            <a:r>
              <a:rPr lang="en-US" sz="4200" dirty="0" smtClean="0">
                <a:solidFill>
                  <a:srgbClr val="C00000"/>
                </a:solidFill>
              </a:rPr>
              <a:t>CTRC  WOMEN MINISTRY</a:t>
            </a:r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125 </a:t>
            </a:r>
            <a:r>
              <a:rPr lang="fr-FR" b="1" u="sng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Segnè</a:t>
            </a:r>
            <a:r>
              <a:rPr lang="fr-FR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u="sng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u="sng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u="sng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Sovè</a:t>
            </a:r>
            <a:r>
              <a:rPr lang="fr-FR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u="sng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endParaRPr lang="en-US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</a:t>
            </a:r>
            <a:endParaRPr lang="en-US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Segnè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Sovè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Ninpot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ras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ye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rékonnèt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sé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Met,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ou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model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prézans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Ou,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rékonnèt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Jan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gin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defo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rinmin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min an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minm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tan 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rayi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péché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</a:t>
            </a:r>
            <a:endParaRPr lang="en-US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pansé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tout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kaché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devan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Ou,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konnin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tout, Ou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ouè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klè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 gin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sékrè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Dye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Malgre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fèb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bon du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kite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-n sévi ou.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kado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ofri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ou, 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réfuzé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5.</a:t>
            </a:r>
            <a:endParaRPr lang="en-US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Angnin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bon,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la, 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 ou tout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travay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vin.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Lonbraj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koua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pi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bèl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Pasé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solèy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6. 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sé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zanmi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-n,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Met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ou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pou-n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rit ni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form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spésial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sèlman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suiv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7. </a:t>
            </a:r>
            <a:endParaRPr lang="en-US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Nou.pa </a:t>
            </a:r>
            <a:r>
              <a:rPr lang="fr-FR" sz="48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ouè</a:t>
            </a: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biin</a:t>
            </a: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ni </a:t>
            </a:r>
            <a:r>
              <a:rPr lang="fr-FR" sz="48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tandé</a:t>
            </a: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biin</a:t>
            </a: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8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</a:t>
            </a: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prié </a:t>
            </a:r>
            <a:r>
              <a:rPr lang="fr-FR" sz="48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biin</a:t>
            </a: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 tout, </a:t>
            </a:r>
            <a:r>
              <a:rPr lang="fr-FR" sz="48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rékonnèt</a:t>
            </a: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ou </a:t>
            </a:r>
            <a:endParaRPr lang="en-US" sz="48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vérité, la vi.</a:t>
            </a:r>
            <a:endParaRPr lang="en-US" sz="48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fr-FR" sz="2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82 Fr. CE: </a:t>
            </a:r>
            <a:r>
              <a:rPr lang="fr-FR" sz="28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ne sais pourquoi dans sa </a:t>
            </a:r>
            <a:r>
              <a:rPr lang="fr-FR" sz="2800" b="1" u="sng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grace</a:t>
            </a:r>
            <a:endParaRPr lang="en-US" sz="28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2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</a:t>
            </a:r>
            <a:endParaRPr lang="en-US" sz="28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ne sais pourquoi, dans sa grâce,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m’a tant aimé,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par son sang Il efface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 dette, mon péché.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Mais, je sais qu’en Lui j’ai la vie,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m’a sauvé dans son amour;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gardé par sa main meurtrie,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J’attends l’heure de son retour.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2-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Je ne sais comment la lumière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Eclaire tout mon cœur,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Comment je compris ma misère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Et reçus mon Sauveur!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Mais, je sais qu’en Lui j’ai la vie,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m’a sauvé dans son amour;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gardé par sa main meurtrie,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J’attends l’heure de son retour.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tx1"/>
                </a:solidFill>
                <a:latin typeface="Arial Rounded MT Bold" pitchFamily="34" charset="0"/>
              </a:rPr>
              <a:t>3-</a:t>
            </a:r>
            <a:endParaRPr lang="en-US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Je ne sais quelle est la mesure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De joie et de douleur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Que pour moi, faible créature,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Réserve mon Sauveur.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Mais, je sais qu’en Lui j’ai la vie,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m’a sauvé dans son amour;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gardé par sa main meurtrie,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J’attends l’heure de son retour.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tx1"/>
                </a:solidFill>
                <a:latin typeface="Arial Rounded MT Bold" pitchFamily="34" charset="0"/>
              </a:rPr>
              <a:t>4-</a:t>
            </a:r>
            <a:endParaRPr lang="en-US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Je ne sais quand de la victoire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L’heure enfin sonnera,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Quand l’Agneau,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l’Epoux dans sa gloire,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Arial Rounded MT Bold" pitchFamily="34" charset="0"/>
              </a:rPr>
              <a:t>Avec </a:t>
            </a:r>
            <a:r>
              <a:rPr lang="en-US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Lui</a:t>
            </a:r>
            <a:r>
              <a:rPr lang="en-US" sz="4000" b="1" dirty="0" smtClean="0">
                <a:solidFill>
                  <a:schemeClr val="tx1"/>
                </a:solidFill>
                <a:latin typeface="Arial Rounded MT Bold" pitchFamily="34" charset="0"/>
              </a:rPr>
              <a:t> me </a:t>
            </a:r>
            <a:r>
              <a:rPr lang="en-US" sz="4000" b="1" dirty="0" err="1" smtClean="0">
                <a:solidFill>
                  <a:schemeClr val="tx1"/>
                </a:solidFill>
                <a:latin typeface="Arial Rounded MT Bold" pitchFamily="34" charset="0"/>
              </a:rPr>
              <a:t>prendra</a:t>
            </a:r>
            <a:r>
              <a:rPr lang="en-US" sz="4000" b="1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</a:p>
          <a:p>
            <a:pPr algn="ctr">
              <a:spcBef>
                <a:spcPts val="0"/>
              </a:spcBef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Mais, je sais qu’en Lui j’ai la vie,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m’a sauvé dans son amour;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gardé par sa main meurtrie,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J’attends l’heure de son retour.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</a:p>
          <a:p>
            <a:pPr marL="0" indent="0"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know not why God's wondrous grace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To me He hath made known,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Nor why, unworthy, Christ in love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Redeemed me for His own.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But "I know Whom I have believed</a:t>
            </a:r>
            <a:b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And am persuaded that He is able</a:t>
            </a:r>
            <a:b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To keep that which I've committed</a:t>
            </a:r>
            <a:b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  Unto Him against that day."</a:t>
            </a:r>
            <a:r>
              <a:rPr lang="en-US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know not how this saving faith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To me He did impart,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Nor how believing in His word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Wrought peace within my heart.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REF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But "I know Whom I have believed</a:t>
            </a:r>
            <a:b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And am persuaded that He is able</a:t>
            </a:r>
            <a:b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To keep that which I've committed</a:t>
            </a:r>
            <a:b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  Unto Him against that day."</a:t>
            </a:r>
            <a:endParaRPr lang="en-US" sz="40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en-US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know not how the Spirit moves,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Convincing men of sin,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Revealing Jesus through the Word,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Creating faith in Him.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REF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But "I know Whom I have believed</a:t>
            </a:r>
            <a:b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And am persuaded that He is able</a:t>
            </a:r>
            <a:b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To keep that which I've committed</a:t>
            </a:r>
            <a:b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  Unto Him against that day."</a:t>
            </a:r>
            <a:endParaRPr lang="en-US" sz="40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en-US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know not what of good or ill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May be reserved for me,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weary ways or golden days,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Before His face I see.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REF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But "I know Whom I have believed</a:t>
            </a:r>
            <a:b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And am persuaded that He is able</a:t>
            </a:r>
            <a:b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To keep that which I've committed</a:t>
            </a:r>
            <a:b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  Unto Him against that day."</a:t>
            </a:r>
            <a:endParaRPr lang="en-US" sz="40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</a:t>
            </a:r>
            <a:r>
              <a:rPr lang="en-US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know not when my Lord may come,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At night or noon-day fair,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Nor if I'll walk the vale with Him,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Or "meet Him in the air.“</a:t>
            </a:r>
          </a:p>
          <a:p>
            <a:pPr marL="0" indent="0" algn="ctr">
              <a:buNone/>
            </a:pPr>
            <a:r>
              <a:rPr lang="en-US" sz="4000" b="1" dirty="0" smtClean="0">
                <a:solidFill>
                  <a:srgbClr val="0099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But "I know Whom I have believed</a:t>
            </a:r>
            <a:b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And am persuaded that He is able</a:t>
            </a:r>
            <a:b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To keep that which I've committed</a:t>
            </a:r>
            <a:b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  Unto Him against that day."</a:t>
            </a:r>
            <a:endParaRPr lang="en-US" sz="40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3600" b="1" u="sng" dirty="0" smtClean="0">
                <a:solidFill>
                  <a:srgbClr val="66FF33"/>
                </a:solidFill>
                <a:latin typeface="Copperplate Gothic Light" pitchFamily="34" charset="0"/>
              </a:rPr>
              <a:t>156 Fr CE : Abandonne ta vie</a:t>
            </a:r>
            <a:endParaRPr lang="en-US" sz="3600" b="1" dirty="0" smtClean="0">
              <a:solidFill>
                <a:srgbClr val="66FF33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3600" b="1" dirty="0" smtClean="0">
                <a:solidFill>
                  <a:srgbClr val="66FF33"/>
                </a:solidFill>
                <a:latin typeface="Copperplate Gothic Light" pitchFamily="34" charset="0"/>
              </a:rPr>
              <a:t>1.</a:t>
            </a:r>
            <a:endParaRPr lang="en-US" sz="3600" b="1" dirty="0" smtClean="0">
              <a:solidFill>
                <a:srgbClr val="66FF33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Abandonne ta vie,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Tes craintes et tes vœux,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A la grâce infinie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Du Souverain des cieux,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Lui, qui trace la route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Aux mondes comme aux vents,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Conduira sans nul doute,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Les pas de ses enfants.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 smtClean="0">
                <a:solidFill>
                  <a:srgbClr val="66FF33"/>
                </a:solidFill>
                <a:latin typeface="Copperplate Gothic Light" pitchFamily="34" charset="0"/>
              </a:rPr>
              <a:t>2.</a:t>
            </a:r>
            <a:endParaRPr lang="en-US" b="1" dirty="0" smtClean="0">
              <a:solidFill>
                <a:srgbClr val="66FF33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Qu’il soit ton espérance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Aux bons, aux mauvais jours,1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Qu’il soit, dans la souffrance,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Ton unique recours.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Dis-lui toutes tes peines,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Remets-lui tes douleurs ;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Il a brisé tes chaînes,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Il séchera tes pleurs.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 smtClean="0">
                <a:solidFill>
                  <a:srgbClr val="66FF33"/>
                </a:solidFill>
                <a:latin typeface="Copperplate Gothic Light" pitchFamily="34" charset="0"/>
              </a:rPr>
              <a:t>3.</a:t>
            </a:r>
            <a:endParaRPr lang="en-US" b="1" dirty="0" smtClean="0">
              <a:solidFill>
                <a:srgbClr val="66FF33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Espère, âme angoissée,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Espère en ton Sauveur !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Il connaît ta pensée,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Il a lu dans ton cœur.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Il est l’amour suprême,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Il est le vrai chemin ;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Viens à Lui, car il t’aime,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Viens ! Il te tend la main.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 smtClean="0">
                <a:solidFill>
                  <a:srgbClr val="66FF33"/>
                </a:solidFill>
                <a:latin typeface="Copperplate Gothic Light" pitchFamily="34" charset="0"/>
              </a:rPr>
              <a:t>4.</a:t>
            </a:r>
            <a:endParaRPr lang="en-US" b="1" dirty="0" smtClean="0">
              <a:solidFill>
                <a:srgbClr val="66FF33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A ta voix qui m’appelle,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Je répondrai, Seigneur,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Je veux, humble et fidèle,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Te consacrer mon cœur.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Pour moi plus de tristesse !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Je vivrai par la foi,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En célébrant sans cesse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Le bonheur d’être à toi.</a:t>
            </a:r>
            <a:endParaRPr lang="en-US" sz="4000" b="1" dirty="0">
              <a:solidFill>
                <a:schemeClr val="bg1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33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FF00"/>
                </a:solidFill>
              </a:rPr>
              <a:t>BIBLE     READING</a:t>
            </a:r>
            <a:r>
              <a:rPr lang="en-US" sz="4400" b="1" dirty="0" smtClean="0">
                <a:solidFill>
                  <a:srgbClr val="00B050"/>
                </a:solidFill>
              </a:rPr>
              <a:t/>
            </a:r>
            <a:br>
              <a:rPr lang="en-US" sz="4400" b="1" dirty="0" smtClean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057400"/>
            <a:ext cx="9144000" cy="4800600"/>
          </a:xfrm>
          <a:solidFill>
            <a:srgbClr val="00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9600" dirty="0" smtClean="0"/>
              <a:t>	PSALM</a:t>
            </a:r>
          </a:p>
          <a:p>
            <a:pPr algn="ctr">
              <a:buNone/>
            </a:pPr>
            <a:r>
              <a:rPr lang="en-US" sz="9600" dirty="0" smtClean="0"/>
              <a:t>33: 1-22</a:t>
            </a:r>
            <a:endParaRPr lang="en-US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0" indent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33:1 ¶ Rejoice in the LORD, O you righteous! For praise from the upright is beautiful.</a:t>
            </a:r>
          </a:p>
          <a:p>
            <a:pPr marL="0" indent="0" algn="just"/>
            <a:r>
              <a:rPr lang="en-US" sz="4400" b="1" dirty="0" smtClean="0">
                <a:solidFill>
                  <a:srgbClr val="66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Praise the LORD with the harp; Make melody to Him with an instrument of ten strings.</a:t>
            </a:r>
          </a:p>
          <a:p>
            <a:pPr marL="0" indent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Sing to Him a new song; Play skillfully with a shout of joy.</a:t>
            </a:r>
          </a:p>
          <a:p>
            <a:pPr marL="0" indent="0" algn="just"/>
            <a:r>
              <a:rPr lang="en-US" sz="4400" b="1" dirty="0" smtClean="0">
                <a:solidFill>
                  <a:srgbClr val="66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 For the word of the LORD is right, And all His work is done in truth.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indent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He loves righteousness and justice; The earth is full of the goodness of the LORD.</a:t>
            </a:r>
          </a:p>
          <a:p>
            <a:pPr marL="0" indent="0" algn="just"/>
            <a:r>
              <a:rPr lang="en-US" sz="4400" b="1" dirty="0" smtClean="0">
                <a:solidFill>
                  <a:srgbClr val="66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By the word of the LORD the heavens were made, And all the host of them by the breath of His mouth.</a:t>
            </a:r>
          </a:p>
          <a:p>
            <a:pPr marL="0" indent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7 He gathers the waters of the sea together as a heap; He lays up the deep in storehouses.</a:t>
            </a:r>
          </a:p>
          <a:p>
            <a:pPr marL="0" indent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66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Let all the earth fear the LORD; Let all the inhabitants of the world stand in awe of Him.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For He spoke, and it was done; He commanded, and it stood fast.</a:t>
            </a:r>
          </a:p>
          <a:p>
            <a:pPr marL="0" indent="0" algn="just"/>
            <a:r>
              <a:rPr lang="en-US" sz="4400" b="1" dirty="0" smtClean="0">
                <a:solidFill>
                  <a:srgbClr val="66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10 The LORD brings the counsel of the nations to nothing; He makes the plans of the peoples of no effect.</a:t>
            </a:r>
          </a:p>
          <a:p>
            <a:pPr marL="0" indent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11 The counsel of the LORD stands forever, The plans of His heart to all generations.</a:t>
            </a:r>
          </a:p>
          <a:p>
            <a:pPr marL="0" indent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66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¶ Blessed is the nation whose God is the LORD, The people He has chosen as His own inheritance.</a:t>
            </a:r>
          </a:p>
          <a:p>
            <a:pPr marL="0" indent="0" algn="just"/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The LORD looks from heaven; He sees all the sons of men.</a:t>
            </a:r>
          </a:p>
          <a:p>
            <a:pPr marL="0" indent="0" algn="just"/>
            <a:r>
              <a:rPr lang="en-US" sz="4400" b="1" dirty="0" smtClean="0">
                <a:solidFill>
                  <a:srgbClr val="66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14 From the place of His dwelling He looks On all the inhabitants of the earth;</a:t>
            </a:r>
          </a:p>
          <a:p>
            <a:pPr marL="0" indent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15 He fashions their hearts individually; He considers all their works.</a:t>
            </a:r>
          </a:p>
          <a:p>
            <a:pPr marL="0" indent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66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 No king is saved by the multitude of an army; A mighty man is not delivered by great strength.</a:t>
            </a:r>
          </a:p>
          <a:p>
            <a:pPr marL="0" indent="0" algn="just"/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A horse is a vain hope for safety; Neither shall it deliver any by its great strength.</a:t>
            </a:r>
          </a:p>
          <a:p>
            <a:pPr marL="0" indent="0" algn="just"/>
            <a:r>
              <a:rPr lang="en-US" sz="4400" b="1" dirty="0" smtClean="0">
                <a:solidFill>
                  <a:srgbClr val="66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18 Behold, the eye of the LORD is on those who fear Him, On those who hope in His mercy,</a:t>
            </a:r>
          </a:p>
          <a:p>
            <a:pPr marL="0" indent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19 To deliver their soul from death, And to keep them alive in famine.</a:t>
            </a:r>
          </a:p>
          <a:p>
            <a:pPr marL="0" indent="0" algn="just"/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 Our soul waits for the LORD; He is our help and our shield.</a:t>
            </a:r>
          </a:p>
          <a:p>
            <a:pPr marL="0" indent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b="1" dirty="0" smtClean="0">
                <a:solidFill>
                  <a:srgbClr val="66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21 For our heart shall rejoice in Him, Because we have trusted in His holy name.</a:t>
            </a:r>
          </a:p>
          <a:p>
            <a:pPr marL="0" indent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22 Let Your mercy, O LORD, be upon us, Just as we hope in You.</a:t>
            </a:r>
            <a:endParaRPr lang="en-US" sz="4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blog.helpingadvisors.com/wp-content/uploads/2013/06/Stages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" y="4724400"/>
            <a:ext cx="86868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Enseigne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-nous à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bien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compter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nos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jours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,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Afin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que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nous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appliquions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notre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coeur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à la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sagesse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. </a:t>
            </a:r>
          </a:p>
          <a:p>
            <a:r>
              <a:rPr lang="en-US" sz="3200" b="1" dirty="0" smtClean="0">
                <a:latin typeface="Agency FB" pitchFamily="34" charset="0"/>
              </a:rPr>
              <a:t> So teach us to number our days, That we may gain a heart of wisdom. </a:t>
            </a:r>
            <a:r>
              <a:rPr lang="en-US" sz="2400" dirty="0" smtClean="0"/>
              <a:t>Ps 90:12 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33:1 ¶ Justes, réjouissez-vous en l'Éternel! La louange sied aux hommes droits.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Célébrez l'Éternel avec la harpe, Célébrez-le sur le luth à dix cordes.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Chantez-lui un cantique nouveau! Faites retentir vos instruments et vos voix!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 Car la parole de l'Éternel est droite, Et toutes ses œuvres s'accomplissent avec fidélité;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Il aime la justice et la droiture; La bonté de l'Éternel remplit la terre.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 Les cieux ont été faits par la parole de l'Éternel, Et toute leur armée par le souffle de sa bouche.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7 Il amoncelle en un tas les eaux de la mer, Il met dans des réservoirs les abîmes.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Que toute la terre craigne l'Éternel! Que tous les habitants du monde tremblent devant lui!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Car il dit, et la chose arrive; Il ordonne, et elle existe.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L'Éternel renverse les desseins des nations, Il anéantit les projets des peuples;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11 Les desseins de l'Éternel subsistent à toujours, Et les projets de son </a:t>
            </a:r>
            <a:r>
              <a:rPr lang="fr-FR" sz="4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coeur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de génération en génération.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¶ Heureuse la nation dont l'Éternel est le Dieu! Heureux le peuple qu'il choisit pour son héritage!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fr-FR" sz="51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L'Éternel regarde du haut des cieux, Il voit tous les fils de l'homme;</a:t>
            </a:r>
            <a:endParaRPr lang="en-US" sz="51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1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1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 Du lieu de sa demeure il observe Tous les habitants de la terre,</a:t>
            </a:r>
            <a:endParaRPr lang="en-US" sz="51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1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15 Lui qui forme leur cœur à tous, Qui est attentif à toutes leurs actions.</a:t>
            </a:r>
            <a:endParaRPr lang="en-US" sz="51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1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16 Ce n'est pas une grande armée qui sauve le roi, Ce n'est pas une grande force qui délivre le héros;</a:t>
            </a:r>
            <a:endParaRPr lang="en-US" sz="51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Le cheval est impuissant pour assurer le salut, Et toute sa vigueur ne donne pas la délivrance.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18 Voici, l‘œil de l'Éternel est sur ceux qui le craignent, Sur ceux qui espèrent en sa bonté,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19 Afin d'arracher leur âme à la mort Et de les faire vivre au milieu de la famine.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 Notre âme espère en l'Éternel; Il est notre secours et notre bouclier.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21 Car notre </a:t>
            </a:r>
            <a:r>
              <a:rPr lang="fr-FR" sz="48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coeur</a:t>
            </a: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met en lui sa joie, Car nous avons confiance en son saint nom.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22 Éternel! que ta grâce soit sur nous, Comme nous espérons en toi!</a:t>
            </a:r>
            <a:endParaRPr lang="en-US" sz="4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300 FCD : C'est toi, Jésus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C'est toi, Jésus ! 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recherche mon âme ;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te trouver 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bornent mes souhaits ;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C'est ton regard 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sur moi je réclame ;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Rends-moi, Seigneur, 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Rends-moi ta douce paix.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Longtemps j'errai 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les sentiers du monde,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connaissant 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Ni ton nom, ni ta loi :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 me cherchas 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cette nuit profonde,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Et, pour toujours, 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M'en tiras par la foi.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ton amour 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voix se fit entendre :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J'appris alors que tu m'as racheté,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ton Esprit à mon cœur 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Fit comprendre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qu'est pour nous, 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ô Dieu ! ta charité.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Prends donc pitié 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ma grande misère ;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Soumets mon cœur, 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Brise sa dureté ;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Golgotha 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 âme te fut chère :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compte, ô Dieu, sur ta fidélité.</a:t>
            </a:r>
            <a:endParaRPr lang="en-US" sz="44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hdwallpaperscool.com/wp-content/uploads/2013/12/beautiful-tulip-flowers-hd-wallpapers-cool-desktop-background-photographs-widescree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pPr algn="ctr"/>
            <a:r>
              <a:rPr lang="en-US" dirty="0" smtClean="0"/>
              <a:t>PRIERE COMMUNE</a:t>
            </a:r>
            <a:endParaRPr lang="en-US" dirty="0"/>
          </a:p>
        </p:txBody>
      </p:sp>
      <p:pic>
        <p:nvPicPr>
          <p:cNvPr id="3077" name="Picture 5" descr="C:\Users\Admin\Pictures\2012-08-12\15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lum bright="29000" contrast="37000"/>
          </a:blip>
          <a:srcRect/>
          <a:stretch>
            <a:fillRect/>
          </a:stretch>
        </p:blipFill>
        <p:spPr bwMode="auto">
          <a:xfrm>
            <a:off x="0" y="1123951"/>
            <a:ext cx="8153400" cy="5734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098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rgbClr val="00FF00"/>
                </a:solidFill>
              </a:rPr>
              <a:t>VISITORS WELCOME</a:t>
            </a:r>
            <a:endParaRPr lang="en-US" sz="6600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00FF00"/>
          </a:solidFill>
        </p:spPr>
        <p:txBody>
          <a:bodyPr/>
          <a:lstStyle/>
          <a:p>
            <a:r>
              <a:rPr lang="en-US" sz="6600" dirty="0" smtClean="0"/>
              <a:t>ANNOUNCEMENT</a:t>
            </a:r>
          </a:p>
          <a:p>
            <a:r>
              <a:rPr lang="en-US" sz="6600" dirty="0" smtClean="0"/>
              <a:t>MUSICAL PROGRAM</a:t>
            </a:r>
          </a:p>
          <a:p>
            <a:pPr>
              <a:buNone/>
            </a:pPr>
            <a:endParaRPr lang="en-US" sz="4400" dirty="0" smtClean="0">
              <a:solidFill>
                <a:srgbClr val="00FF00"/>
              </a:solidFill>
            </a:endParaRPr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VISITORS WELCOME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3900" dirty="0" smtClean="0">
                <a:solidFill>
                  <a:srgbClr val="C00000"/>
                </a:solidFill>
              </a:rPr>
              <a:t>ANNOUNCEMENTS FOR AUGUST 28</a:t>
            </a:r>
            <a:r>
              <a:rPr lang="en-US" sz="3900" baseline="30000" dirty="0" smtClean="0">
                <a:solidFill>
                  <a:srgbClr val="C00000"/>
                </a:solidFill>
              </a:rPr>
              <a:t>TH</a:t>
            </a:r>
            <a:r>
              <a:rPr lang="en-US" sz="3900" dirty="0" smtClean="0">
                <a:solidFill>
                  <a:srgbClr val="C00000"/>
                </a:solidFill>
              </a:rPr>
              <a:t> 2022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  <a:endParaRPr lang="en-US" sz="3600" b="1" dirty="0" smtClean="0">
              <a:solidFill>
                <a:srgbClr val="003300"/>
              </a:solidFill>
            </a:endParaRPr>
          </a:p>
          <a:p>
            <a:r>
              <a:rPr lang="en-US" sz="4400" dirty="0" smtClean="0"/>
              <a:t>SATURDAY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10:00—11:30AM </a:t>
            </a:r>
            <a:r>
              <a:rPr lang="en-US" sz="4200" dirty="0" smtClean="0">
                <a:solidFill>
                  <a:srgbClr val="C00000"/>
                </a:solidFill>
              </a:rPr>
              <a:t>CTRC MEN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3:00—5PM </a:t>
            </a:r>
            <a:r>
              <a:rPr lang="en-US" sz="4200" dirty="0" smtClean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3:00—5PM </a:t>
            </a:r>
            <a:r>
              <a:rPr lang="en-US" sz="4200" dirty="0" smtClean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7:00—9:PM </a:t>
            </a:r>
            <a:r>
              <a:rPr lang="en-US" sz="4200" dirty="0" smtClean="0">
                <a:solidFill>
                  <a:srgbClr val="C00000"/>
                </a:solidFill>
              </a:rPr>
              <a:t>CTRC  WOMEN MINISTRY</a:t>
            </a:r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87 SA 305 Toujours Ta Divine Présence </a:t>
            </a:r>
            <a:b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Toujours ta divine présence </a:t>
            </a:r>
            <a:b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Jette un rayon sur mon chemin; </a:t>
            </a:r>
            <a:b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Et, le cœur joyeux, je m'avance; </a:t>
            </a:r>
            <a:b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n'ai pas peur du lendemain. </a:t>
            </a:r>
            <a:b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3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3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Où tu voudrais, je veux te suivre; </a:t>
            </a:r>
            <a:br>
              <a:rPr lang="fr-FR" sz="43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3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Agneau de Dieu, conduis mes pas. </a:t>
            </a:r>
            <a:br>
              <a:rPr lang="fr-FR" sz="43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3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Vivre sans toi, ce n'est pas vivre; </a:t>
            </a:r>
            <a:br>
              <a:rPr lang="fr-FR" sz="43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3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ne puis être où tu n'est pas. </a:t>
            </a:r>
            <a:r>
              <a:rPr lang="fr-FR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sz="1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Oh! Que jamais rien ne me voile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Ton doux regard, bien-aimé Roi!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le danger, brillante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etoile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Garde mes yeux fixés sur toi.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Où tu voudrais, je veux te suivre;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Agneau de Dieu, conduis mes pas.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Vivre sans toi, ce n'est pas vivre;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ne puis être où tu n'est pas. </a:t>
            </a:r>
            <a:r>
              <a:rPr lang="fr-FR" sz="1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1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sz="1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1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Auprès de toi, ; la vie est belle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C'est le bonheur, la liberté,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C'est une jeunesse éternelle, 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C'est le ciel, la félicité!</a:t>
            </a: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Où tu voudrais, je veux te suivre;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Agneau de Dieu, conduis mes pas.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Vivre sans toi, ce n'est pas vivre; </a:t>
            </a:r>
            <a:b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ne puis être où tu n'est pas. </a:t>
            </a:r>
            <a:r>
              <a:rPr lang="fr-FR" sz="1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1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sz="1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NEW ONES 2013 2014 2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386292" y="-5556"/>
            <a:ext cx="9530292" cy="68635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72600" cy="7029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Priere</a:t>
            </a:r>
            <a:r>
              <a:rPr lang="en-US" dirty="0" smtClean="0">
                <a:solidFill>
                  <a:schemeClr val="tx1"/>
                </a:solidFill>
              </a:rPr>
              <a:t> pour </a:t>
            </a:r>
            <a:r>
              <a:rPr lang="en-US" dirty="0" err="1" smtClean="0">
                <a:solidFill>
                  <a:schemeClr val="tx1"/>
                </a:solidFill>
              </a:rPr>
              <a:t>l’OFFRANDE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ET LE SERMON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solidFill>
            <a:schemeClr val="tx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>
                <a:solidFill>
                  <a:srgbClr val="00FF00"/>
                </a:solidFill>
              </a:rPr>
              <a:t>SERMON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00FF00"/>
                </a:solidFill>
              </a:rPr>
              <a:t> </a:t>
            </a:r>
          </a:p>
          <a:p>
            <a:pPr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PAR</a:t>
            </a:r>
          </a:p>
          <a:p>
            <a:pPr algn="ctr">
              <a:buNone/>
            </a:pPr>
            <a:endParaRPr lang="en-US" b="1" dirty="0" smtClean="0">
              <a:solidFill>
                <a:srgbClr val="00FF00"/>
              </a:solidFill>
            </a:endParaRPr>
          </a:p>
          <a:p>
            <a:pPr algn="ctr">
              <a:buNone/>
            </a:pPr>
            <a:r>
              <a:rPr lang="en-US" b="1" dirty="0" smtClean="0">
                <a:solidFill>
                  <a:srgbClr val="00FF00"/>
                </a:solidFill>
              </a:rPr>
              <a:t>PASTOR</a:t>
            </a:r>
          </a:p>
          <a:p>
            <a:pPr algn="ctr">
              <a:buNone/>
            </a:pPr>
            <a:endParaRPr lang="en-US" b="1" dirty="0">
              <a:solidFill>
                <a:srgbClr val="00FF00"/>
              </a:solidFill>
            </a:endParaRPr>
          </a:p>
          <a:p>
            <a:pPr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JEAN CLAUDE JEAN BAPTISTE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411450"/>
            <a:ext cx="9144000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endParaRPr lang="en-US" sz="4800" b="1" dirty="0">
              <a:solidFill>
                <a:srgbClr val="00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Fr </a:t>
            </a:r>
            <a:r>
              <a:rPr lang="fr-FR" sz="36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Rev</a:t>
            </a: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-NS Jai trouve la Voie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Jai trouvé la voie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mène au jour sans fin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Là-haut dans le lieu divin.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pour parcourir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chemin sans faillir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Seigneur tiens-moi près de Toi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Jai trouvé la voie (bis)</a:t>
            </a:r>
            <a:endParaRPr lang="en-US" sz="36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 Gloire alléluia,</a:t>
            </a:r>
            <a:endParaRPr lang="en-US" sz="36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Jai trouvé la voie</a:t>
            </a: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craindrais-je encore ?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avec Jésus-Christ,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vais braver l’ennemi.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mes chants de joie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l’honneur de mon Roi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Témoigneront ma victoire.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Jai trouvé la voie (bis)</a:t>
            </a:r>
            <a:endParaRPr lang="en-US" sz="36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 Gloire alléluia,</a:t>
            </a:r>
            <a:endParaRPr lang="en-US" sz="36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Jai trouvé la voie</a:t>
            </a:r>
            <a:endParaRPr lang="en-US" sz="3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Quand viendra la fin,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Conduis-nous par la main ;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suivons le sûr chemin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mène au repos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Alors avec l’agneau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verrons la gloire sans fin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36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Jai trouvé la voie (bis)</a:t>
            </a:r>
            <a:endParaRPr lang="en-US" sz="36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 Gloire alléluia,</a:t>
            </a:r>
            <a:endParaRPr lang="en-US" sz="36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Jai trouvé la voie</a:t>
            </a:r>
            <a:endParaRPr lang="en-US" sz="3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rgbClr val="99FF33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sz="3600" b="1" dirty="0" smtClean="0"/>
          </a:p>
          <a:p>
            <a:pPr algn="ctr">
              <a:buNone/>
            </a:pPr>
            <a:r>
              <a:rPr lang="en-US" sz="3600" b="1" smtClean="0">
                <a:solidFill>
                  <a:srgbClr val="FF0000"/>
                </a:solidFill>
              </a:rPr>
              <a:t>PRIÈRE </a:t>
            </a:r>
            <a:r>
              <a:rPr lang="en-US" sz="3600" b="1" dirty="0" smtClean="0">
                <a:solidFill>
                  <a:srgbClr val="FF0000"/>
                </a:solidFill>
              </a:rPr>
              <a:t>FINALE / BENEDICTION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57630</TotalTime>
  <Words>1949</Words>
  <Application>Microsoft Office PowerPoint</Application>
  <PresentationFormat>On-screen Show (4:3)</PresentationFormat>
  <Paragraphs>325</Paragraphs>
  <Slides>65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6" baseType="lpstr">
      <vt:lpstr>Equity</vt:lpstr>
      <vt:lpstr>Slide 1</vt:lpstr>
      <vt:lpstr>Slide 2</vt:lpstr>
      <vt:lpstr>CHRIST THE ROCK CONGREGATION PALM SUNDAY WORSHIP SERVICE</vt:lpstr>
      <vt:lpstr>Slide 4</vt:lpstr>
      <vt:lpstr>Slide 5</vt:lpstr>
      <vt:lpstr>Slide 6</vt:lpstr>
      <vt:lpstr>VISITORS WELCOME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BIBLE     READING 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PRIERE COMMUNE</vt:lpstr>
      <vt:lpstr>Slide 49</vt:lpstr>
      <vt:lpstr>Slide 50</vt:lpstr>
      <vt:lpstr>VISITORS WELCOME</vt:lpstr>
      <vt:lpstr>VISITORS WELCOME</vt:lpstr>
      <vt:lpstr>OFFRANDE</vt:lpstr>
      <vt:lpstr>Slide 54</vt:lpstr>
      <vt:lpstr>Slide 55</vt:lpstr>
      <vt:lpstr>Slide 56</vt:lpstr>
      <vt:lpstr>Slide 57</vt:lpstr>
      <vt:lpstr>Slide 58</vt:lpstr>
      <vt:lpstr>Priere pour l’OFFRANDE  ET LE SERMON</vt:lpstr>
      <vt:lpstr>Slide 60</vt:lpstr>
      <vt:lpstr>Slide 61</vt:lpstr>
      <vt:lpstr>Slide 62</vt:lpstr>
      <vt:lpstr>Slide 63</vt:lpstr>
      <vt:lpstr>Slide 64</vt:lpstr>
      <vt:lpstr>Slide 65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233</cp:revision>
  <dcterms:created xsi:type="dcterms:W3CDTF">2012-11-25T13:28:17Z</dcterms:created>
  <dcterms:modified xsi:type="dcterms:W3CDTF">2022-10-23T01:42:10Z</dcterms:modified>
</cp:coreProperties>
</file>