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99.xml" ContentType="application/vnd.openxmlformats-officedocument.presentationml.slide+xml"/>
  <Override PartName="/ppt/slides/slide118.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s/slide119.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slides/slide117.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slides/slide115.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79.xml" ContentType="application/vnd.openxmlformats-officedocument.presentationml.slide+xml"/>
  <Override PartName="/ppt/slides/slide109.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2"/>
  </p:notesMasterIdLst>
  <p:sldIdLst>
    <p:sldId id="256" r:id="rId2"/>
    <p:sldId id="257" r:id="rId3"/>
    <p:sldId id="796" r:id="rId4"/>
    <p:sldId id="845" r:id="rId5"/>
    <p:sldId id="846" r:id="rId6"/>
    <p:sldId id="847" r:id="rId7"/>
    <p:sldId id="633" r:id="rId8"/>
    <p:sldId id="635" r:id="rId9"/>
    <p:sldId id="640" r:id="rId10"/>
    <p:sldId id="848" r:id="rId11"/>
    <p:sldId id="783" r:id="rId12"/>
    <p:sldId id="849" r:id="rId13"/>
    <p:sldId id="850" r:id="rId14"/>
    <p:sldId id="852" r:id="rId15"/>
    <p:sldId id="851" r:id="rId16"/>
    <p:sldId id="853" r:id="rId17"/>
    <p:sldId id="809" r:id="rId18"/>
    <p:sldId id="854" r:id="rId19"/>
    <p:sldId id="855" r:id="rId20"/>
    <p:sldId id="857" r:id="rId21"/>
    <p:sldId id="856" r:id="rId22"/>
    <p:sldId id="858" r:id="rId23"/>
    <p:sldId id="405" r:id="rId24"/>
    <p:sldId id="411" r:id="rId25"/>
    <p:sldId id="733" r:id="rId26"/>
    <p:sldId id="651" r:id="rId27"/>
    <p:sldId id="859" r:id="rId28"/>
    <p:sldId id="860" r:id="rId29"/>
    <p:sldId id="861" r:id="rId30"/>
    <p:sldId id="648" r:id="rId31"/>
    <p:sldId id="862" r:id="rId32"/>
    <p:sldId id="863" r:id="rId33"/>
    <p:sldId id="657" r:id="rId34"/>
    <p:sldId id="864" r:id="rId35"/>
    <p:sldId id="865" r:id="rId36"/>
    <p:sldId id="866" r:id="rId37"/>
    <p:sldId id="734" r:id="rId38"/>
    <p:sldId id="732" r:id="rId39"/>
    <p:sldId id="867" r:id="rId40"/>
    <p:sldId id="868" r:id="rId41"/>
    <p:sldId id="869" r:id="rId42"/>
    <p:sldId id="603" r:id="rId43"/>
    <p:sldId id="501" r:id="rId44"/>
    <p:sldId id="471" r:id="rId45"/>
    <p:sldId id="284" r:id="rId46"/>
    <p:sldId id="844" r:id="rId47"/>
    <p:sldId id="435" r:id="rId48"/>
    <p:sldId id="502" r:id="rId49"/>
    <p:sldId id="662" r:id="rId50"/>
    <p:sldId id="870" r:id="rId51"/>
    <p:sldId id="871" r:id="rId52"/>
    <p:sldId id="874" r:id="rId53"/>
    <p:sldId id="872" r:id="rId54"/>
    <p:sldId id="875" r:id="rId55"/>
    <p:sldId id="873" r:id="rId56"/>
    <p:sldId id="876" r:id="rId57"/>
    <p:sldId id="503" r:id="rId58"/>
    <p:sldId id="295" r:id="rId59"/>
    <p:sldId id="883" r:id="rId60"/>
    <p:sldId id="884" r:id="rId61"/>
    <p:sldId id="885" r:id="rId62"/>
    <p:sldId id="886" r:id="rId63"/>
    <p:sldId id="887" r:id="rId64"/>
    <p:sldId id="888" r:id="rId65"/>
    <p:sldId id="889" r:id="rId66"/>
    <p:sldId id="890" r:id="rId67"/>
    <p:sldId id="891" r:id="rId68"/>
    <p:sldId id="892" r:id="rId69"/>
    <p:sldId id="893" r:id="rId70"/>
    <p:sldId id="894" r:id="rId71"/>
    <p:sldId id="895" r:id="rId72"/>
    <p:sldId id="926" r:id="rId73"/>
    <p:sldId id="927" r:id="rId74"/>
    <p:sldId id="928" r:id="rId75"/>
    <p:sldId id="898" r:id="rId76"/>
    <p:sldId id="899" r:id="rId77"/>
    <p:sldId id="900" r:id="rId78"/>
    <p:sldId id="901" r:id="rId79"/>
    <p:sldId id="902" r:id="rId80"/>
    <p:sldId id="903" r:id="rId81"/>
    <p:sldId id="904" r:id="rId82"/>
    <p:sldId id="905" r:id="rId83"/>
    <p:sldId id="906" r:id="rId84"/>
    <p:sldId id="907" r:id="rId85"/>
    <p:sldId id="908" r:id="rId86"/>
    <p:sldId id="909" r:id="rId87"/>
    <p:sldId id="910" r:id="rId88"/>
    <p:sldId id="911" r:id="rId89"/>
    <p:sldId id="912" r:id="rId90"/>
    <p:sldId id="913" r:id="rId91"/>
    <p:sldId id="914" r:id="rId92"/>
    <p:sldId id="915" r:id="rId93"/>
    <p:sldId id="916" r:id="rId94"/>
    <p:sldId id="917" r:id="rId95"/>
    <p:sldId id="918" r:id="rId96"/>
    <p:sldId id="919" r:id="rId97"/>
    <p:sldId id="920" r:id="rId98"/>
    <p:sldId id="921" r:id="rId99"/>
    <p:sldId id="922" r:id="rId100"/>
    <p:sldId id="923" r:id="rId101"/>
    <p:sldId id="924" r:id="rId102"/>
    <p:sldId id="925" r:id="rId103"/>
    <p:sldId id="896" r:id="rId104"/>
    <p:sldId id="897" r:id="rId105"/>
    <p:sldId id="296" r:id="rId106"/>
    <p:sldId id="805" r:id="rId107"/>
    <p:sldId id="877" r:id="rId108"/>
    <p:sldId id="878" r:id="rId109"/>
    <p:sldId id="879" r:id="rId110"/>
    <p:sldId id="430" r:id="rId111"/>
    <p:sldId id="517" r:id="rId112"/>
    <p:sldId id="706" r:id="rId113"/>
    <p:sldId id="518" r:id="rId114"/>
    <p:sldId id="707" r:id="rId115"/>
    <p:sldId id="480" r:id="rId116"/>
    <p:sldId id="801" r:id="rId117"/>
    <p:sldId id="880" r:id="rId118"/>
    <p:sldId id="881" r:id="rId119"/>
    <p:sldId id="882" r:id="rId120"/>
    <p:sldId id="330" r:id="rId1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CC00FF"/>
    <a:srgbClr val="66FF66"/>
    <a:srgbClr val="FDEDE7"/>
    <a:srgbClr val="003300"/>
    <a:srgbClr val="660066"/>
    <a:srgbClr val="00D661"/>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4576" autoAdjust="0"/>
  </p:normalViewPr>
  <p:slideViewPr>
    <p:cSldViewPr>
      <p:cViewPr varScale="1">
        <p:scale>
          <a:sx n="69" d="100"/>
          <a:sy n="69" d="100"/>
        </p:scale>
        <p:origin x="-1110" y="-108"/>
      </p:cViewPr>
      <p:guideLst>
        <p:guide orient="horz" pos="2160"/>
        <p:guide pos="2880"/>
      </p:guideLst>
    </p:cSldViewPr>
  </p:slideViewPr>
  <p:outlineViewPr>
    <p:cViewPr>
      <p:scale>
        <a:sx n="33" d="100"/>
        <a:sy n="33" d="100"/>
      </p:scale>
      <p:origin x="0" y="337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9/30/2022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7</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9</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10</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C3F416CD-67A3-4CF0-A210-F6AF31AC147F}" type="datetimeFigureOut">
              <a:rPr lang="en-US" smtClean="0"/>
              <a:pPr/>
              <a:t>9/30/2022</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9/30/2022</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9/30/2022</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3F416CD-67A3-4CF0-A210-F6AF31AC147F}" type="datetimeFigureOut">
              <a:rPr lang="en-US" smtClean="0"/>
              <a:pPr/>
              <a:t>9/30/2022</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9/30/2022</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3F416CD-67A3-4CF0-A210-F6AF31AC147F}" type="datetimeFigureOut">
              <a:rPr lang="en-US" smtClean="0"/>
              <a:pPr/>
              <a:t>9/30/2022</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9/30/2022</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9/30/2022</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9/30/2022</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9/30/2022</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9/30/2022</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9/30/2022</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1.gif"/><Relationship Id="rId7" Type="http://schemas.openxmlformats.org/officeDocument/2006/relationships/image" Target="../media/image15.pn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0" y="3048000"/>
            <a:ext cx="6858000" cy="3810000"/>
          </a:xfrm>
        </p:spPr>
        <p:style>
          <a:lnRef idx="3">
            <a:schemeClr val="lt1"/>
          </a:lnRef>
          <a:fillRef idx="1">
            <a:schemeClr val="dk1"/>
          </a:fillRef>
          <a:effectRef idx="1">
            <a:schemeClr val="dk1"/>
          </a:effectRef>
          <a:fontRef idx="minor">
            <a:schemeClr val="lt1"/>
          </a:fontRef>
        </p:style>
        <p:txBody>
          <a:bodyPr>
            <a:normAutofit/>
          </a:bodyPr>
          <a:lstStyle/>
          <a:p>
            <a:pPr algn="ctr"/>
            <a:r>
              <a:rPr lang="en-US" sz="3600" b="1" dirty="0" smtClean="0">
                <a:solidFill>
                  <a:srgbClr val="FFFF00"/>
                </a:solidFill>
                <a:latin typeface="Cambria Math" pitchFamily="18" charset="0"/>
                <a:ea typeface="Cambria Math" pitchFamily="18" charset="0"/>
              </a:rPr>
              <a:t>Sunday,  </a:t>
            </a:r>
            <a:r>
              <a:rPr lang="en-US" sz="3600" b="1" dirty="0" smtClean="0">
                <a:solidFill>
                  <a:srgbClr val="FFFF00"/>
                </a:solidFill>
                <a:latin typeface="Cambria Math" pitchFamily="18" charset="0"/>
                <a:ea typeface="Cambria Math" pitchFamily="18" charset="0"/>
              </a:rPr>
              <a:t>OCTO</a:t>
            </a:r>
            <a:r>
              <a:rPr lang="en-US" sz="3600" b="1" dirty="0" smtClean="0">
                <a:solidFill>
                  <a:srgbClr val="FFFF00"/>
                </a:solidFill>
                <a:latin typeface="Cambria Math" pitchFamily="18" charset="0"/>
                <a:ea typeface="Cambria Math" pitchFamily="18" charset="0"/>
              </a:rPr>
              <a:t>BER  </a:t>
            </a:r>
            <a:r>
              <a:rPr lang="en-US" sz="3600" b="1" dirty="0" smtClean="0">
                <a:solidFill>
                  <a:srgbClr val="FFFF00"/>
                </a:solidFill>
                <a:latin typeface="Cambria Math" pitchFamily="18" charset="0"/>
                <a:ea typeface="Cambria Math" pitchFamily="18" charset="0"/>
              </a:rPr>
              <a:t>2</a:t>
            </a:r>
            <a:r>
              <a:rPr lang="en-US" sz="3600" b="1" baseline="30000" dirty="0" smtClean="0">
                <a:solidFill>
                  <a:srgbClr val="FFFF00"/>
                </a:solidFill>
                <a:latin typeface="Cambria Math" pitchFamily="18" charset="0"/>
                <a:ea typeface="Cambria Math" pitchFamily="18" charset="0"/>
              </a:rPr>
              <a:t>nd</a:t>
            </a:r>
            <a:r>
              <a:rPr lang="en-US" sz="3600" b="1" dirty="0" smtClean="0">
                <a:solidFill>
                  <a:srgbClr val="FFFF00"/>
                </a:solidFill>
                <a:latin typeface="Cambria Math" pitchFamily="18" charset="0"/>
                <a:ea typeface="Cambria Math" pitchFamily="18" charset="0"/>
              </a:rPr>
              <a:t> </a:t>
            </a:r>
            <a:r>
              <a:rPr lang="en-US" sz="3600" b="1" dirty="0" smtClean="0">
                <a:solidFill>
                  <a:srgbClr val="FFFF00"/>
                </a:solidFill>
                <a:latin typeface="Cambria Math" pitchFamily="18" charset="0"/>
                <a:ea typeface="Cambria Math" pitchFamily="18" charset="0"/>
              </a:rPr>
              <a:t>  </a:t>
            </a:r>
            <a:r>
              <a:rPr lang="en-US" sz="3600" b="1" dirty="0" smtClean="0">
                <a:solidFill>
                  <a:srgbClr val="FFFF00"/>
                </a:solidFill>
                <a:latin typeface="Cambria Math" pitchFamily="18" charset="0"/>
                <a:ea typeface="Cambria Math" pitchFamily="18" charset="0"/>
              </a:rPr>
              <a:t>2022</a:t>
            </a:r>
          </a:p>
          <a:p>
            <a:pPr algn="ctr"/>
            <a:r>
              <a:rPr lang="en-US" sz="3600" b="1" dirty="0" smtClean="0">
                <a:solidFill>
                  <a:srgbClr val="FFFF00"/>
                </a:solidFill>
                <a:latin typeface="Copperplate Gothic Light" pitchFamily="34" charset="0"/>
              </a:rPr>
              <a:t>Lead by </a:t>
            </a:r>
          </a:p>
          <a:p>
            <a:pPr algn="ctr"/>
            <a:r>
              <a:rPr lang="en-US" sz="3600" b="1" dirty="0" smtClean="0">
                <a:solidFill>
                  <a:srgbClr val="FFFF00"/>
                </a:solidFill>
                <a:latin typeface="Copperplate Gothic Light" pitchFamily="34" charset="0"/>
              </a:rPr>
              <a:t>Rev. St Gerard </a:t>
            </a:r>
            <a:r>
              <a:rPr lang="en-US" sz="3600" b="1" dirty="0" err="1" smtClean="0">
                <a:solidFill>
                  <a:srgbClr val="FFFF00"/>
                </a:solidFill>
                <a:latin typeface="Copperplate Gothic Light" pitchFamily="34" charset="0"/>
              </a:rPr>
              <a:t>Charlestin</a:t>
            </a:r>
            <a:endParaRPr lang="en-US" sz="3600" b="1" dirty="0" smtClean="0">
              <a:solidFill>
                <a:srgbClr val="FFFF00"/>
              </a:solidFill>
              <a:latin typeface="Copperplate Gothic Light" pitchFamily="34" charset="0"/>
            </a:endParaRPr>
          </a:p>
          <a:p>
            <a:pPr algn="ctr"/>
            <a:endParaRPr lang="en-US" sz="4000" b="1" dirty="0" smtClean="0">
              <a:solidFill>
                <a:srgbClr val="FFFF00"/>
              </a:solidFill>
            </a:endParaRPr>
          </a:p>
          <a:p>
            <a:pPr algn="ctr"/>
            <a:endParaRPr lang="en-US" sz="4000" b="1" dirty="0" smtClean="0">
              <a:solidFill>
                <a:srgbClr val="FFFF00"/>
              </a:solidFill>
            </a:endParaRPr>
          </a:p>
          <a:p>
            <a:pPr algn="ctr"/>
            <a:endParaRPr lang="en-US" sz="2800" b="1" dirty="0"/>
          </a:p>
        </p:txBody>
      </p:sp>
      <p:sp>
        <p:nvSpPr>
          <p:cNvPr id="2" name="Title 1"/>
          <p:cNvSpPr>
            <a:spLocks noGrp="1"/>
          </p:cNvSpPr>
          <p:nvPr>
            <p:ph type="ctrTitle"/>
          </p:nvPr>
        </p:nvSpPr>
        <p:spPr>
          <a:xfrm>
            <a:off x="0" y="1600200"/>
            <a:ext cx="9144000" cy="1470025"/>
          </a:xfrm>
          <a:solidFill>
            <a:srgbClr val="00FF00"/>
          </a:solidFill>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pPr algn="ctr"/>
            <a:r>
              <a:rPr lang="en-US" b="1" dirty="0" smtClean="0">
                <a:solidFill>
                  <a:schemeClr val="tx1"/>
                </a:solidFill>
              </a:rPr>
              <a:t>CHRIST THE ROCK CONGREGATION</a:t>
            </a:r>
            <a:br>
              <a:rPr lang="en-US" b="1" dirty="0" smtClean="0">
                <a:solidFill>
                  <a:schemeClr val="tx1"/>
                </a:solidFill>
              </a:rPr>
            </a:br>
            <a:r>
              <a:rPr lang="en-US" b="1" dirty="0" smtClean="0">
                <a:solidFill>
                  <a:schemeClr val="tx1"/>
                </a:solidFill>
              </a:rPr>
              <a:t/>
            </a:r>
            <a:br>
              <a:rPr lang="en-US" b="1" dirty="0" smtClean="0">
                <a:solidFill>
                  <a:schemeClr val="tx1"/>
                </a:solidFill>
              </a:rPr>
            </a:br>
            <a:r>
              <a:rPr lang="en-US" b="1" dirty="0" smtClean="0">
                <a:solidFill>
                  <a:schemeClr val="tx1"/>
                </a:solidFill>
              </a:rPr>
              <a:t>WORSHIP SERVICE</a:t>
            </a:r>
            <a:endParaRPr lang="en-US" b="1" dirty="0">
              <a:solidFill>
                <a:schemeClr val="tx1"/>
              </a:solidFill>
            </a:endParaRPr>
          </a:p>
        </p:txBody>
      </p:sp>
      <p:sp>
        <p:nvSpPr>
          <p:cNvPr id="5" name="TextBox 4"/>
          <p:cNvSpPr txBox="1"/>
          <p:nvPr/>
        </p:nvSpPr>
        <p:spPr>
          <a:xfrm>
            <a:off x="2362200" y="0"/>
            <a:ext cx="6781800" cy="1569660"/>
          </a:xfrm>
          <a:prstGeom prst="rect">
            <a:avLst/>
          </a:prstGeom>
          <a:solidFill>
            <a:schemeClr val="tx1"/>
          </a:solidFill>
        </p:spPr>
        <p:txBody>
          <a:bodyPr wrap="square" rtlCol="0">
            <a:spAutoFit/>
          </a:bodyPr>
          <a:lstStyle/>
          <a:p>
            <a:pPr algn="ctr"/>
            <a:r>
              <a:rPr lang="en-US" sz="3200" dirty="0" smtClean="0">
                <a:solidFill>
                  <a:schemeClr val="bg1"/>
                </a:solidFill>
              </a:rPr>
              <a:t>BIENVENUE A TOUS!</a:t>
            </a:r>
            <a:br>
              <a:rPr lang="en-US" sz="3200" dirty="0" smtClean="0">
                <a:solidFill>
                  <a:schemeClr val="bg1"/>
                </a:solidFill>
              </a:rPr>
            </a:br>
            <a:r>
              <a:rPr lang="en-US" sz="3200" dirty="0" smtClean="0">
                <a:solidFill>
                  <a:schemeClr val="bg1"/>
                </a:solidFill>
              </a:rPr>
              <a:t>AUJOURD’HUI EST LE DIMANCHE </a:t>
            </a:r>
          </a:p>
          <a:p>
            <a:pPr algn="ctr"/>
            <a:r>
              <a:rPr lang="en-US" sz="3200" dirty="0" smtClean="0">
                <a:solidFill>
                  <a:schemeClr val="bg1"/>
                </a:solidFill>
              </a:rPr>
              <a:t>De la Sainte Scène</a:t>
            </a:r>
            <a:endParaRPr lang="en-US" sz="3200" dirty="0">
              <a:solidFill>
                <a:schemeClr val="bg1"/>
              </a:solidFill>
            </a:endParaRPr>
          </a:p>
        </p:txBody>
      </p:sp>
      <p:pic>
        <p:nvPicPr>
          <p:cNvPr id="6" name="Picture 5" descr="BIBLE 2 IMAGE.jpg"/>
          <p:cNvPicPr>
            <a:picLocks noChangeAspect="1"/>
          </p:cNvPicPr>
          <p:nvPr/>
        </p:nvPicPr>
        <p:blipFill>
          <a:blip r:embed="rId2" cstate="print"/>
          <a:stretch>
            <a:fillRect/>
          </a:stretch>
        </p:blipFill>
        <p:spPr>
          <a:xfrm>
            <a:off x="152400" y="3276600"/>
            <a:ext cx="2133600" cy="2209800"/>
          </a:xfrm>
          <a:prstGeom prst="rect">
            <a:avLst/>
          </a:prstGeom>
        </p:spPr>
      </p:pic>
      <p:pic>
        <p:nvPicPr>
          <p:cNvPr id="8" name="Picture 7" descr="DARK SKY SUN SET IMAGE.JPG"/>
          <p:cNvPicPr>
            <a:picLocks noChangeAspect="1"/>
          </p:cNvPicPr>
          <p:nvPr/>
        </p:nvPicPr>
        <p:blipFill>
          <a:blip r:embed="rId3" cstate="print"/>
          <a:stretch>
            <a:fillRect/>
          </a:stretch>
        </p:blipFill>
        <p:spPr>
          <a:xfrm>
            <a:off x="0" y="0"/>
            <a:ext cx="2400300" cy="16002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914400"/>
          </a:xfrm>
        </p:spPr>
        <p:txBody>
          <a:bodyPr>
            <a:normAutofit/>
          </a:bodyPr>
          <a:lstStyle/>
          <a:p>
            <a:pPr algn="ctr"/>
            <a:endParaRPr lang="en-US" dirty="0">
              <a:solidFill>
                <a:srgbClr val="FF0000"/>
              </a:solidFill>
            </a:endParaRPr>
          </a:p>
        </p:txBody>
      </p:sp>
      <p:pic>
        <p:nvPicPr>
          <p:cNvPr id="11" name="Picture 10" descr="NEW ONES 2013 2014 051.JPG"/>
          <p:cNvPicPr>
            <a:picLocks noChangeAspect="1"/>
          </p:cNvPicPr>
          <p:nvPr/>
        </p:nvPicPr>
        <p:blipFill>
          <a:blip r:embed="rId2" cstate="print"/>
          <a:stretch>
            <a:fillRect/>
          </a:stretch>
        </p:blipFill>
        <p:spPr>
          <a:xfrm>
            <a:off x="0" y="1"/>
            <a:ext cx="9144000" cy="6858000"/>
          </a:xfrm>
          <a:prstGeom prst="rect">
            <a:avLst/>
          </a:prstGeom>
        </p:spPr>
      </p:pic>
      <p:sp>
        <p:nvSpPr>
          <p:cNvPr id="13" name="TextBox 12"/>
          <p:cNvSpPr txBox="1"/>
          <p:nvPr/>
        </p:nvSpPr>
        <p:spPr>
          <a:xfrm>
            <a:off x="0" y="0"/>
            <a:ext cx="9144000" cy="1754326"/>
          </a:xfrm>
          <a:prstGeom prst="rect">
            <a:avLst/>
          </a:prstGeom>
          <a:gradFill>
            <a:gsLst>
              <a:gs pos="0">
                <a:schemeClr val="accent2">
                  <a:lumMod val="75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pPr algn="ctr"/>
            <a:r>
              <a:rPr lang="en-US" sz="3600" dirty="0" smtClean="0">
                <a:solidFill>
                  <a:schemeClr val="bg1"/>
                </a:solidFill>
              </a:rPr>
              <a:t>BIENVENUE A TOUS!</a:t>
            </a:r>
            <a:r>
              <a:rPr lang="en-US" sz="3600" dirty="0" smtClean="0">
                <a:solidFill>
                  <a:srgbClr val="FF0000"/>
                </a:solidFill>
              </a:rPr>
              <a:t/>
            </a:r>
            <a:br>
              <a:rPr lang="en-US" sz="3600" dirty="0" smtClean="0">
                <a:solidFill>
                  <a:srgbClr val="FF0000"/>
                </a:solidFill>
              </a:rPr>
            </a:br>
            <a:r>
              <a:rPr lang="en-US" sz="3600" dirty="0" smtClean="0">
                <a:solidFill>
                  <a:schemeClr val="bg2">
                    <a:lumMod val="10000"/>
                  </a:schemeClr>
                </a:solidFill>
              </a:rPr>
              <a:t>AUJOURD’HUI EST LE DIMANCHE </a:t>
            </a:r>
          </a:p>
          <a:p>
            <a:pPr algn="ctr"/>
            <a:r>
              <a:rPr lang="en-US" sz="3600" dirty="0" smtClean="0">
                <a:solidFill>
                  <a:schemeClr val="accent6">
                    <a:lumMod val="50000"/>
                  </a:schemeClr>
                </a:solidFill>
              </a:rPr>
              <a:t>De la Sainte </a:t>
            </a:r>
            <a:r>
              <a:rPr lang="en-US" sz="3600" dirty="0" err="1" smtClean="0">
                <a:solidFill>
                  <a:schemeClr val="accent6">
                    <a:lumMod val="50000"/>
                  </a:schemeClr>
                </a:solidFill>
              </a:rPr>
              <a:t>Cène</a:t>
            </a:r>
            <a:endParaRPr lang="en-US" sz="3600" dirty="0">
              <a:solidFill>
                <a:schemeClr val="accent6">
                  <a:lumMod val="50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0000"/>
          </a:solidFill>
        </p:spPr>
        <p:txBody>
          <a:bodyPr/>
          <a:lstStyle/>
          <a:p>
            <a:pPr algn="ctr">
              <a:tabLst>
                <a:tab pos="1149350" algn="l"/>
              </a:tabLst>
            </a:pPr>
            <a:r>
              <a:rPr lang="en-US" b="1" dirty="0" smtClean="0">
                <a:solidFill>
                  <a:schemeClr val="bg1"/>
                </a:solidFill>
              </a:rPr>
              <a:t>AUGUST 7</a:t>
            </a:r>
            <a:r>
              <a:rPr lang="en-US" b="1" baseline="30000" dirty="0" smtClean="0">
                <a:solidFill>
                  <a:schemeClr val="bg1"/>
                </a:solidFill>
              </a:rPr>
              <a:t>TH</a:t>
            </a:r>
            <a:r>
              <a:rPr lang="en-US" b="1" dirty="0" smtClean="0">
                <a:solidFill>
                  <a:schemeClr val="bg1"/>
                </a:solidFill>
              </a:rPr>
              <a:t> 2022</a:t>
            </a:r>
            <a:endParaRPr lang="en-US" b="1" dirty="0">
              <a:solidFill>
                <a:schemeClr val="bg1"/>
              </a:solidFill>
            </a:endParaRPr>
          </a:p>
        </p:txBody>
      </p:sp>
      <p:sp>
        <p:nvSpPr>
          <p:cNvPr id="3" name="Content Placeholder 2"/>
          <p:cNvSpPr>
            <a:spLocks noGrp="1"/>
          </p:cNvSpPr>
          <p:nvPr>
            <p:ph sz="quarter" idx="1"/>
          </p:nvPr>
        </p:nvSpPr>
        <p:spPr>
          <a:xfrm>
            <a:off x="0" y="1066800"/>
            <a:ext cx="9144000" cy="5791200"/>
          </a:xfrm>
        </p:spPr>
        <p:txBody>
          <a:bodyPr>
            <a:normAutofit lnSpcReduction="10000"/>
          </a:bodyPr>
          <a:lstStyle/>
          <a:p>
            <a:pPr algn="ctr">
              <a:buNone/>
            </a:pPr>
            <a:r>
              <a:rPr lang="en-US" sz="4400" dirty="0" smtClean="0">
                <a:solidFill>
                  <a:srgbClr val="C00000"/>
                </a:solidFill>
              </a:rPr>
              <a:t>ANNOUNCEMENTS</a:t>
            </a:r>
          </a:p>
          <a:p>
            <a:pPr lvl="1"/>
            <a:r>
              <a:rPr lang="en-US" sz="3600" dirty="0" smtClean="0"/>
              <a:t>PRAYER LINE # </a:t>
            </a:r>
            <a:r>
              <a:rPr lang="en-US" sz="3600" b="1" u="sng" dirty="0" smtClean="0">
                <a:solidFill>
                  <a:srgbClr val="0000CC"/>
                </a:solidFill>
              </a:rPr>
              <a:t>(774) 217 6502 </a:t>
            </a:r>
            <a:r>
              <a:rPr lang="en-US" sz="3600" b="1" dirty="0" smtClean="0"/>
              <a:t>(Mon, Wed) 7:30-9:30PM</a:t>
            </a:r>
          </a:p>
          <a:p>
            <a:pPr lvl="1"/>
            <a:r>
              <a:rPr lang="en-US" sz="3600" b="1" dirty="0" smtClean="0"/>
              <a:t>ETUDE BIBLIQUE (YouTube) (Fri 7:30-9:00)</a:t>
            </a:r>
          </a:p>
          <a:p>
            <a:pPr lvl="1"/>
            <a:r>
              <a:rPr lang="en-US" sz="3600" b="1" dirty="0" smtClean="0"/>
              <a:t>Youth (</a:t>
            </a:r>
            <a:r>
              <a:rPr lang="en-US" sz="3600" b="1" u="sng" dirty="0" smtClean="0">
                <a:solidFill>
                  <a:srgbClr val="0000CC"/>
                </a:solidFill>
              </a:rPr>
              <a:t>CTRC zoom</a:t>
            </a:r>
            <a:r>
              <a:rPr lang="en-US" sz="3600" b="1" dirty="0" smtClean="0"/>
              <a:t>) 1:30-300PM</a:t>
            </a:r>
          </a:p>
          <a:p>
            <a:pPr lvl="1"/>
            <a:r>
              <a:rPr lang="en-US" sz="3600" b="1" dirty="0" smtClean="0"/>
              <a:t>GAITE ENFANTINE  (</a:t>
            </a:r>
            <a:r>
              <a:rPr lang="en-US" sz="3600" b="1" u="sng" dirty="0" smtClean="0">
                <a:solidFill>
                  <a:srgbClr val="0000CC"/>
                </a:solidFill>
              </a:rPr>
              <a:t>IN CHURCH</a:t>
            </a:r>
            <a:r>
              <a:rPr lang="en-US" sz="3600" b="1" dirty="0" smtClean="0"/>
              <a:t>) (Sat 3-4PM)</a:t>
            </a:r>
          </a:p>
          <a:p>
            <a:pPr lvl="1"/>
            <a:r>
              <a:rPr lang="en-US" sz="3600" b="1" dirty="0" smtClean="0"/>
              <a:t>CTRC LADIES</a:t>
            </a:r>
            <a:r>
              <a:rPr lang="en-US" sz="3600" dirty="0" smtClean="0"/>
              <a:t> # </a:t>
            </a:r>
            <a:r>
              <a:rPr lang="en-US" sz="3600" b="1" dirty="0" smtClean="0"/>
              <a:t>(</a:t>
            </a:r>
            <a:r>
              <a:rPr lang="en-US" sz="3600" b="1" u="sng" dirty="0" smtClean="0">
                <a:solidFill>
                  <a:srgbClr val="0000CC"/>
                </a:solidFill>
              </a:rPr>
              <a:t>774) 217 6502  </a:t>
            </a:r>
            <a:r>
              <a:rPr lang="en-US" sz="3600" b="1" dirty="0" smtClean="0"/>
              <a:t>(SAT 7-9PM)</a:t>
            </a:r>
          </a:p>
          <a:p>
            <a:pPr lvl="1"/>
            <a:r>
              <a:rPr lang="en-US" sz="3600" b="1" dirty="0" smtClean="0"/>
              <a:t>Rehearsal after church: Ladies</a:t>
            </a:r>
          </a:p>
          <a:p>
            <a:endParaRPr lang="en-US" sz="4400" dirty="0" smtClean="0"/>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0000"/>
          </a:solidFill>
        </p:spPr>
        <p:txBody>
          <a:bodyPr>
            <a:normAutofit lnSpcReduction="10000"/>
          </a:bodyPr>
          <a:lstStyle/>
          <a:p>
            <a:pPr algn="ctr">
              <a:buNone/>
            </a:pPr>
            <a:r>
              <a:rPr lang="en-US" sz="4000" u="sng" dirty="0" smtClean="0">
                <a:solidFill>
                  <a:schemeClr val="bg1"/>
                </a:solidFill>
                <a:latin typeface="Arial Rounded MT Bold" pitchFamily="34" charset="0"/>
              </a:rPr>
              <a:t>GLORY </a:t>
            </a:r>
            <a:r>
              <a:rPr lang="en-US" sz="4000" u="sng" dirty="0" err="1" smtClean="0">
                <a:solidFill>
                  <a:schemeClr val="bg1"/>
                </a:solidFill>
                <a:latin typeface="Arial Rounded MT Bold" pitchFamily="34" charset="0"/>
              </a:rPr>
              <a:t>GLORY</a:t>
            </a:r>
            <a:r>
              <a:rPr lang="en-US" sz="4000" u="sng" dirty="0" smtClean="0">
                <a:solidFill>
                  <a:schemeClr val="bg1"/>
                </a:solidFill>
                <a:latin typeface="Arial Rounded MT Bold" pitchFamily="34" charset="0"/>
              </a:rPr>
              <a:t> HALLELUJAH.</a:t>
            </a:r>
          </a:p>
          <a:p>
            <a:pPr algn="ctr">
              <a:buNone/>
            </a:pPr>
            <a:r>
              <a:rPr lang="en-US" sz="4000" dirty="0" smtClean="0">
                <a:latin typeface="Arial Rounded MT Bold" pitchFamily="34" charset="0"/>
              </a:rPr>
              <a:t>1</a:t>
            </a:r>
          </a:p>
          <a:p>
            <a:pPr algn="ctr">
              <a:buNone/>
            </a:pPr>
            <a:r>
              <a:rPr lang="en-US" sz="4000" dirty="0" smtClean="0">
                <a:solidFill>
                  <a:srgbClr val="FFFF00"/>
                </a:solidFill>
                <a:latin typeface="Arial Rounded MT Bold" pitchFamily="34" charset="0"/>
              </a:rPr>
              <a:t>Glory, glory hallelujah </a:t>
            </a:r>
          </a:p>
          <a:p>
            <a:pPr algn="ctr">
              <a:buNone/>
            </a:pPr>
            <a:r>
              <a:rPr lang="en-US" sz="4000" dirty="0" smtClean="0">
                <a:solidFill>
                  <a:srgbClr val="FFFF00"/>
                </a:solidFill>
                <a:latin typeface="Arial Rounded MT Bold" pitchFamily="34" charset="0"/>
              </a:rPr>
              <a:t>Since I lay my burden down. (2XL)</a:t>
            </a:r>
          </a:p>
          <a:p>
            <a:pPr algn="ctr">
              <a:buNone/>
            </a:pPr>
            <a:r>
              <a:rPr lang="en-US" sz="4000" dirty="0" smtClean="0">
                <a:latin typeface="Arial Rounded MT Bold" pitchFamily="34" charset="0"/>
              </a:rPr>
              <a:t>2 </a:t>
            </a:r>
          </a:p>
          <a:p>
            <a:pPr algn="ctr">
              <a:buNone/>
            </a:pPr>
            <a:r>
              <a:rPr lang="en-US" sz="4000" dirty="0" smtClean="0">
                <a:solidFill>
                  <a:schemeClr val="bg1"/>
                </a:solidFill>
                <a:latin typeface="Arial Rounded MT Bold" pitchFamily="34" charset="0"/>
              </a:rPr>
              <a:t>I feel better, so much better</a:t>
            </a:r>
          </a:p>
          <a:p>
            <a:pPr algn="ctr">
              <a:buNone/>
            </a:pPr>
            <a:r>
              <a:rPr lang="en-US" sz="4000" dirty="0" smtClean="0">
                <a:solidFill>
                  <a:schemeClr val="bg1"/>
                </a:solidFill>
                <a:latin typeface="Arial Rounded MT Bold" pitchFamily="34" charset="0"/>
              </a:rPr>
              <a:t>Since I lay my burden down. (2XL)</a:t>
            </a:r>
          </a:p>
          <a:p>
            <a:pPr algn="ctr">
              <a:buNone/>
            </a:pPr>
            <a:r>
              <a:rPr lang="en-US" sz="4000" dirty="0" smtClean="0">
                <a:latin typeface="Arial Rounded MT Bold" pitchFamily="34" charset="0"/>
              </a:rPr>
              <a:t>3</a:t>
            </a:r>
          </a:p>
          <a:p>
            <a:pPr algn="ctr">
              <a:buNone/>
            </a:pPr>
            <a:r>
              <a:rPr lang="en-US" sz="4000" dirty="0" smtClean="0">
                <a:solidFill>
                  <a:srgbClr val="66FFFF"/>
                </a:solidFill>
                <a:latin typeface="Arial Rounded MT Bold" pitchFamily="34" charset="0"/>
              </a:rPr>
              <a:t>I feel like shouting, hallelujah </a:t>
            </a:r>
          </a:p>
          <a:p>
            <a:pPr algn="ctr">
              <a:buNone/>
            </a:pPr>
            <a:r>
              <a:rPr lang="en-US" sz="4000" dirty="0" smtClean="0">
                <a:solidFill>
                  <a:srgbClr val="66FFFF"/>
                </a:solidFill>
                <a:latin typeface="Arial Rounded MT Bold" pitchFamily="34" charset="0"/>
              </a:rPr>
              <a:t>Since I lay my burden down! (2XL)</a:t>
            </a:r>
            <a:endParaRPr lang="en-US" sz="4400" dirty="0">
              <a:solidFill>
                <a:srgbClr val="66FFFF"/>
              </a:solidFill>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FF33"/>
          </a:solidFill>
        </p:spPr>
        <p:txBody>
          <a:bodyPr>
            <a:normAutofit/>
          </a:bodyPr>
          <a:lstStyle/>
          <a:p>
            <a:pPr algn="ctr">
              <a:buNone/>
            </a:pPr>
            <a:r>
              <a:rPr lang="fr-FR" sz="4400" b="1" dirty="0" smtClean="0"/>
              <a:t>Dans le Nom de Jésus,  (BIS)</a:t>
            </a:r>
            <a:endParaRPr lang="en-US" sz="4400" dirty="0" smtClean="0"/>
          </a:p>
          <a:p>
            <a:pPr algn="ctr">
              <a:buNone/>
            </a:pPr>
            <a:r>
              <a:rPr lang="fr-FR" sz="4400" b="1" dirty="0" smtClean="0"/>
              <a:t>Nous avons la victoire</a:t>
            </a:r>
            <a:r>
              <a:rPr lang="fr-FR" sz="4400" dirty="0" smtClean="0"/>
              <a:t>.</a:t>
            </a:r>
            <a:endParaRPr lang="en-US" sz="4400" dirty="0" smtClean="0"/>
          </a:p>
          <a:p>
            <a:pPr algn="ctr">
              <a:buNone/>
            </a:pPr>
            <a:r>
              <a:rPr lang="fr-FR" sz="4400" b="1" dirty="0" smtClean="0"/>
              <a:t>Dans le nom de Jésus</a:t>
            </a:r>
            <a:r>
              <a:rPr lang="fr-FR" sz="4400" dirty="0" smtClean="0"/>
              <a:t>, (BIS)</a:t>
            </a:r>
            <a:endParaRPr lang="en-US" sz="4400" dirty="0" smtClean="0"/>
          </a:p>
          <a:p>
            <a:pPr algn="ctr">
              <a:buNone/>
            </a:pPr>
            <a:r>
              <a:rPr lang="fr-FR" sz="4400" b="1" dirty="0" smtClean="0"/>
              <a:t>Satan n’a pas de pouvoir.</a:t>
            </a:r>
            <a:endParaRPr lang="en-US" sz="4400" b="1" dirty="0" smtClean="0"/>
          </a:p>
          <a:p>
            <a:pPr algn="ctr">
              <a:buNone/>
            </a:pPr>
            <a:r>
              <a:rPr lang="fr-FR" sz="4400" b="1" dirty="0" smtClean="0">
                <a:solidFill>
                  <a:srgbClr val="C00000"/>
                </a:solidFill>
              </a:rPr>
              <a:t>Si tu sais ce que Dieu peut faire</a:t>
            </a:r>
            <a:endParaRPr lang="en-US" sz="4400" b="1" dirty="0" smtClean="0">
              <a:solidFill>
                <a:srgbClr val="C00000"/>
              </a:solidFill>
            </a:endParaRPr>
          </a:p>
          <a:p>
            <a:pPr algn="ctr">
              <a:buNone/>
            </a:pPr>
            <a:r>
              <a:rPr lang="fr-FR" sz="4400" b="1" dirty="0" smtClean="0">
                <a:solidFill>
                  <a:srgbClr val="C00000"/>
                </a:solidFill>
              </a:rPr>
              <a:t>Si tu crois qu’Il est le même</a:t>
            </a:r>
            <a:endParaRPr lang="en-US" sz="4400" b="1" dirty="0" smtClean="0">
              <a:solidFill>
                <a:srgbClr val="C00000"/>
              </a:solidFill>
            </a:endParaRPr>
          </a:p>
          <a:p>
            <a:pPr algn="ctr">
              <a:buNone/>
            </a:pPr>
            <a:r>
              <a:rPr lang="fr-FR" sz="4400" b="1" dirty="0" smtClean="0">
                <a:solidFill>
                  <a:srgbClr val="C00000"/>
                </a:solidFill>
              </a:rPr>
              <a:t>Dans le nom de Jésus, Jésus,</a:t>
            </a:r>
            <a:endParaRPr lang="en-US" sz="4400" b="1" dirty="0" smtClean="0">
              <a:solidFill>
                <a:srgbClr val="C00000"/>
              </a:solidFill>
            </a:endParaRPr>
          </a:p>
          <a:p>
            <a:pPr algn="ctr">
              <a:buNone/>
            </a:pPr>
            <a:r>
              <a:rPr lang="fr-FR" sz="4400" b="1" dirty="0" smtClean="0">
                <a:solidFill>
                  <a:srgbClr val="C00000"/>
                </a:solidFill>
              </a:rPr>
              <a:t>Nous avons la victoire.</a:t>
            </a:r>
            <a:endParaRPr lang="en-US" sz="4400" b="1" dirty="0">
              <a:solidFill>
                <a:srgbClr val="C000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0000"/>
          </a:solidFill>
        </p:spPr>
        <p:txBody>
          <a:bodyPr>
            <a:normAutofit fontScale="77500" lnSpcReduction="20000"/>
          </a:bodyPr>
          <a:lstStyle/>
          <a:p>
            <a:pPr algn="ctr">
              <a:buNone/>
            </a:pPr>
            <a:r>
              <a:rPr lang="fr-FR" sz="4400" b="1" dirty="0" smtClean="0">
                <a:latin typeface="Arial Unicode MS" pitchFamily="34" charset="-128"/>
                <a:ea typeface="Arial Unicode MS" pitchFamily="34" charset="-128"/>
                <a:cs typeface="Arial Unicode MS" pitchFamily="34" charset="-128"/>
              </a:rPr>
              <a:t>Ban-m </a:t>
            </a:r>
            <a:r>
              <a:rPr lang="fr-FR" sz="4400" b="1" dirty="0" err="1" smtClean="0">
                <a:latin typeface="Arial Unicode MS" pitchFamily="34" charset="-128"/>
                <a:ea typeface="Arial Unicode MS" pitchFamily="34" charset="-128"/>
                <a:cs typeface="Arial Unicode MS" pitchFamily="34" charset="-128"/>
              </a:rPr>
              <a:t>yon</a:t>
            </a:r>
            <a:r>
              <a:rPr lang="fr-FR" sz="4400" b="1" dirty="0" smtClean="0">
                <a:latin typeface="Arial Unicode MS" pitchFamily="34" charset="-128"/>
                <a:ea typeface="Arial Unicode MS" pitchFamily="34" charset="-128"/>
                <a:cs typeface="Arial Unicode MS" pitchFamily="34" charset="-128"/>
              </a:rPr>
              <a:t> chans </a:t>
            </a:r>
          </a:p>
          <a:p>
            <a:pPr algn="ctr">
              <a:buNone/>
            </a:pPr>
            <a:r>
              <a:rPr lang="fr-FR" sz="4400" b="1" dirty="0" smtClean="0">
                <a:latin typeface="Arial Unicode MS" pitchFamily="34" charset="-128"/>
                <a:ea typeface="Arial Unicode MS" pitchFamily="34" charset="-128"/>
                <a:cs typeface="Arial Unicode MS" pitchFamily="34" charset="-128"/>
              </a:rPr>
              <a:t>pou-m ka </a:t>
            </a:r>
            <a:r>
              <a:rPr lang="fr-FR" sz="4400" b="1" dirty="0" err="1" smtClean="0">
                <a:latin typeface="Arial Unicode MS" pitchFamily="34" charset="-128"/>
                <a:ea typeface="Arial Unicode MS" pitchFamily="34" charset="-128"/>
                <a:cs typeface="Arial Unicode MS" pitchFamily="34" charset="-128"/>
              </a:rPr>
              <a:t>reviv</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ankò</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Senyè</a:t>
            </a:r>
            <a:endParaRPr lang="en-US" sz="4400"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Ban-m gnon chans pou-m ka </a:t>
            </a:r>
            <a:r>
              <a:rPr lang="fr-FR" sz="4400" b="1" dirty="0" err="1" smtClean="0">
                <a:latin typeface="Arial Unicode MS" pitchFamily="34" charset="-128"/>
                <a:ea typeface="Arial Unicode MS" pitchFamily="34" charset="-128"/>
                <a:cs typeface="Arial Unicode MS" pitchFamily="34" charset="-128"/>
              </a:rPr>
              <a:t>reviv</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ankò</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Se </a:t>
            </a:r>
            <a:r>
              <a:rPr lang="fr-FR" sz="4400" b="1" dirty="0" err="1" smtClean="0">
                <a:latin typeface="Arial Unicode MS" pitchFamily="34" charset="-128"/>
                <a:ea typeface="Arial Unicode MS" pitchFamily="34" charset="-128"/>
                <a:cs typeface="Arial Unicode MS" pitchFamily="34" charset="-128"/>
              </a:rPr>
              <a:t>pa</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lajan</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map</a:t>
            </a:r>
            <a:r>
              <a:rPr lang="fr-FR" sz="4400" b="1" dirty="0" smtClean="0">
                <a:latin typeface="Arial Unicode MS" pitchFamily="34" charset="-128"/>
                <a:ea typeface="Arial Unicode MS" pitchFamily="34" charset="-128"/>
                <a:cs typeface="Arial Unicode MS" pitchFamily="34" charset="-128"/>
              </a:rPr>
              <a:t> mande-w,</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Se </a:t>
            </a:r>
            <a:r>
              <a:rPr lang="fr-FR" sz="4400" b="1" dirty="0" err="1" smtClean="0">
                <a:latin typeface="Arial Unicode MS" pitchFamily="34" charset="-128"/>
                <a:ea typeface="Arial Unicode MS" pitchFamily="34" charset="-128"/>
                <a:cs typeface="Arial Unicode MS" pitchFamily="34" charset="-128"/>
              </a:rPr>
              <a:t>pa</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richès</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map</a:t>
            </a:r>
            <a:r>
              <a:rPr lang="fr-FR" sz="4400" b="1" dirty="0" smtClean="0">
                <a:latin typeface="Arial Unicode MS" pitchFamily="34" charset="-128"/>
                <a:ea typeface="Arial Unicode MS" pitchFamily="34" charset="-128"/>
                <a:cs typeface="Arial Unicode MS" pitchFamily="34" charset="-128"/>
              </a:rPr>
              <a:t> mande-w,</a:t>
            </a:r>
            <a:endParaRPr lang="en-US" sz="4400" b="1" dirty="0" smtClean="0">
              <a:latin typeface="Arial Unicode MS" pitchFamily="34" charset="-128"/>
              <a:ea typeface="Arial Unicode MS" pitchFamily="34" charset="-128"/>
              <a:cs typeface="Arial Unicode MS" pitchFamily="34" charset="-128"/>
            </a:endParaRPr>
          </a:p>
          <a:p>
            <a:pPr algn="ctr">
              <a:buNone/>
            </a:pPr>
            <a:r>
              <a:rPr lang="en-US" sz="4400" b="1" dirty="0" smtClean="0">
                <a:latin typeface="Arial Unicode MS" pitchFamily="34" charset="-128"/>
                <a:ea typeface="Arial Unicode MS" pitchFamily="34" charset="-128"/>
                <a:cs typeface="Arial Unicode MS" pitchFamily="34" charset="-128"/>
              </a:rPr>
              <a:t>Yon </a:t>
            </a:r>
            <a:r>
              <a:rPr lang="en-US" sz="4400" b="1" dirty="0" err="1" smtClean="0">
                <a:latin typeface="Arial Unicode MS" pitchFamily="34" charset="-128"/>
                <a:ea typeface="Arial Unicode MS" pitchFamily="34" charset="-128"/>
                <a:cs typeface="Arial Unicode MS" pitchFamily="34" charset="-128"/>
              </a:rPr>
              <a:t>lòt</a:t>
            </a:r>
            <a:r>
              <a:rPr lang="en-US" sz="4400" b="1" dirty="0" smtClean="0">
                <a:latin typeface="Arial Unicode MS" pitchFamily="34" charset="-128"/>
                <a:ea typeface="Arial Unicode MS" pitchFamily="34" charset="-128"/>
                <a:cs typeface="Arial Unicode MS" pitchFamily="34" charset="-128"/>
              </a:rPr>
              <a:t> </a:t>
            </a:r>
            <a:r>
              <a:rPr lang="en-US" sz="4400" b="1" dirty="0" err="1" smtClean="0">
                <a:latin typeface="Arial Unicode MS" pitchFamily="34" charset="-128"/>
                <a:ea typeface="Arial Unicode MS" pitchFamily="34" charset="-128"/>
                <a:cs typeface="Arial Unicode MS" pitchFamily="34" charset="-128"/>
              </a:rPr>
              <a:t>chans</a:t>
            </a:r>
            <a:r>
              <a:rPr lang="en-US" sz="4400" b="1" dirty="0" smtClean="0">
                <a:latin typeface="Arial Unicode MS" pitchFamily="34" charset="-128"/>
                <a:ea typeface="Arial Unicode MS" pitchFamily="34" charset="-128"/>
                <a:cs typeface="Arial Unicode MS" pitchFamily="34" charset="-128"/>
              </a:rPr>
              <a:t> </a:t>
            </a:r>
            <a:r>
              <a:rPr lang="en-US" sz="4400" b="1" dirty="0" err="1" smtClean="0">
                <a:latin typeface="Arial Unicode MS" pitchFamily="34" charset="-128"/>
                <a:ea typeface="Arial Unicode MS" pitchFamily="34" charset="-128"/>
                <a:cs typeface="Arial Unicode MS" pitchFamily="34" charset="-128"/>
              </a:rPr>
              <a:t>pou</a:t>
            </a:r>
            <a:r>
              <a:rPr lang="en-US" sz="4400" b="1" dirty="0" smtClean="0">
                <a:latin typeface="Arial Unicode MS" pitchFamily="34" charset="-128"/>
                <a:ea typeface="Arial Unicode MS" pitchFamily="34" charset="-128"/>
                <a:cs typeface="Arial Unicode MS" pitchFamily="34" charset="-128"/>
              </a:rPr>
              <a:t>-m ka </a:t>
            </a:r>
            <a:r>
              <a:rPr lang="en-US" sz="4400" b="1" dirty="0" err="1" smtClean="0">
                <a:latin typeface="Arial Unicode MS" pitchFamily="34" charset="-128"/>
                <a:ea typeface="Arial Unicode MS" pitchFamily="34" charset="-128"/>
                <a:cs typeface="Arial Unicode MS" pitchFamily="34" charset="-128"/>
              </a:rPr>
              <a:t>reviv</a:t>
            </a:r>
            <a:r>
              <a:rPr lang="en-US" sz="4400" b="1" dirty="0" smtClean="0">
                <a:latin typeface="Arial Unicode MS" pitchFamily="34" charset="-128"/>
                <a:ea typeface="Arial Unicode MS" pitchFamily="34" charset="-128"/>
                <a:cs typeface="Arial Unicode MS" pitchFamily="34" charset="-128"/>
              </a:rPr>
              <a:t> </a:t>
            </a:r>
            <a:r>
              <a:rPr lang="en-US" sz="4400" b="1" dirty="0" err="1" smtClean="0">
                <a:latin typeface="Arial Unicode MS" pitchFamily="34" charset="-128"/>
                <a:ea typeface="Arial Unicode MS" pitchFamily="34" charset="-128"/>
                <a:cs typeface="Arial Unicode MS" pitchFamily="34" charset="-128"/>
              </a:rPr>
              <a:t>ankò</a:t>
            </a:r>
            <a:r>
              <a:rPr lang="en-US" sz="4400" b="1" dirty="0" smtClean="0">
                <a:latin typeface="Arial Unicode MS" pitchFamily="34" charset="-128"/>
                <a:ea typeface="Arial Unicode MS" pitchFamily="34" charset="-128"/>
                <a:cs typeface="Arial Unicode MS" pitchFamily="34" charset="-128"/>
              </a:rPr>
              <a:t>.</a:t>
            </a:r>
          </a:p>
          <a:p>
            <a:pPr algn="ctr">
              <a:buNone/>
            </a:pPr>
            <a:r>
              <a:rPr lang="en-US" sz="4400" dirty="0" smtClean="0">
                <a:latin typeface="Arial Unicode MS" pitchFamily="34" charset="-128"/>
                <a:ea typeface="Arial Unicode MS" pitchFamily="34" charset="-128"/>
                <a:cs typeface="Arial Unicode MS" pitchFamily="34" charset="-128"/>
              </a:rPr>
              <a:t> </a:t>
            </a:r>
          </a:p>
          <a:p>
            <a:pPr algn="ctr">
              <a:buNone/>
            </a:pPr>
            <a:r>
              <a:rPr lang="fr-FR" sz="4400" b="1" dirty="0" err="1" smtClean="0">
                <a:solidFill>
                  <a:schemeClr val="bg1"/>
                </a:solidFill>
                <a:latin typeface="Arial Unicode MS" pitchFamily="34" charset="-128"/>
                <a:ea typeface="Arial Unicode MS" pitchFamily="34" charset="-128"/>
                <a:cs typeface="Arial Unicode MS" pitchFamily="34" charset="-128"/>
              </a:rPr>
              <a:t>Pouki</a:t>
            </a:r>
            <a:r>
              <a:rPr lang="fr-FR" sz="4400" b="1" dirty="0" smtClean="0">
                <a:solidFill>
                  <a:schemeClr val="bg1"/>
                </a:solidFill>
                <a:latin typeface="Arial Unicode MS" pitchFamily="34" charset="-128"/>
                <a:ea typeface="Arial Unicode MS" pitchFamily="34" charset="-128"/>
                <a:cs typeface="Arial Unicode MS" pitchFamily="34" charset="-128"/>
              </a:rPr>
              <a:t>-w </a:t>
            </a:r>
            <a:r>
              <a:rPr lang="fr-FR" sz="4400" b="1" dirty="0" err="1" smtClean="0">
                <a:solidFill>
                  <a:schemeClr val="bg1"/>
                </a:solidFill>
                <a:latin typeface="Arial Unicode MS" pitchFamily="34" charset="-128"/>
                <a:ea typeface="Arial Unicode MS" pitchFamily="34" charset="-128"/>
                <a:cs typeface="Arial Unicode MS" pitchFamily="34" charset="-128"/>
              </a:rPr>
              <a:t>pa</a:t>
            </a:r>
            <a:r>
              <a:rPr lang="fr-FR" sz="4400" b="1" dirty="0" smtClean="0">
                <a:solidFill>
                  <a:schemeClr val="bg1"/>
                </a:solidFill>
                <a:latin typeface="Arial Unicode MS" pitchFamily="34" charset="-128"/>
                <a:ea typeface="Arial Unicode MS" pitchFamily="34" charset="-128"/>
                <a:cs typeface="Arial Unicode MS" pitchFamily="34" charset="-128"/>
              </a:rPr>
              <a:t> </a:t>
            </a:r>
            <a:r>
              <a:rPr lang="fr-FR" sz="4400" b="1" dirty="0" err="1" smtClean="0">
                <a:solidFill>
                  <a:schemeClr val="bg1"/>
                </a:solidFill>
                <a:latin typeface="Arial Unicode MS" pitchFamily="34" charset="-128"/>
                <a:ea typeface="Arial Unicode MS" pitchFamily="34" charset="-128"/>
                <a:cs typeface="Arial Unicode MS" pitchFamily="34" charset="-128"/>
              </a:rPr>
              <a:t>lage</a:t>
            </a:r>
            <a:r>
              <a:rPr lang="fr-FR" sz="4400" b="1" dirty="0" smtClean="0">
                <a:solidFill>
                  <a:schemeClr val="bg1"/>
                </a:solidFill>
                <a:latin typeface="Arial Unicode MS" pitchFamily="34" charset="-128"/>
                <a:ea typeface="Arial Unicode MS" pitchFamily="34" charset="-128"/>
                <a:cs typeface="Arial Unicode MS" pitchFamily="34" charset="-128"/>
              </a:rPr>
              <a:t>-w nan men le </a:t>
            </a:r>
            <a:r>
              <a:rPr lang="fr-FR" sz="4400" b="1" dirty="0" err="1" smtClean="0">
                <a:solidFill>
                  <a:schemeClr val="bg1"/>
                </a:solidFill>
                <a:latin typeface="Arial Unicode MS" pitchFamily="34" charset="-128"/>
                <a:ea typeface="Arial Unicode MS" pitchFamily="34" charset="-128"/>
                <a:cs typeface="Arial Unicode MS" pitchFamily="34" charset="-128"/>
              </a:rPr>
              <a:t>Senyè</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ctr">
              <a:buNone/>
            </a:pPr>
            <a:r>
              <a:rPr lang="fr-FR" sz="4400" b="1" dirty="0" err="1" smtClean="0">
                <a:solidFill>
                  <a:schemeClr val="bg1"/>
                </a:solidFill>
                <a:latin typeface="Arial Unicode MS" pitchFamily="34" charset="-128"/>
                <a:ea typeface="Arial Unicode MS" pitchFamily="34" charset="-128"/>
                <a:cs typeface="Arial Unicode MS" pitchFamily="34" charset="-128"/>
              </a:rPr>
              <a:t>Kite</a:t>
            </a:r>
            <a:r>
              <a:rPr lang="fr-FR" sz="4400" b="1" dirty="0" smtClean="0">
                <a:solidFill>
                  <a:schemeClr val="bg1"/>
                </a:solidFill>
                <a:latin typeface="Arial Unicode MS" pitchFamily="34" charset="-128"/>
                <a:ea typeface="Arial Unicode MS" pitchFamily="34" charset="-128"/>
                <a:cs typeface="Arial Unicode MS" pitchFamily="34" charset="-128"/>
              </a:rPr>
              <a:t>-l </a:t>
            </a:r>
            <a:r>
              <a:rPr lang="fr-FR" sz="4400" b="1" dirty="0" err="1" smtClean="0">
                <a:solidFill>
                  <a:schemeClr val="bg1"/>
                </a:solidFill>
                <a:latin typeface="Arial Unicode MS" pitchFamily="34" charset="-128"/>
                <a:ea typeface="Arial Unicode MS" pitchFamily="34" charset="-128"/>
                <a:cs typeface="Arial Unicode MS" pitchFamily="34" charset="-128"/>
              </a:rPr>
              <a:t>fè</a:t>
            </a:r>
            <a:r>
              <a:rPr lang="fr-FR" sz="4400" b="1" dirty="0" smtClean="0">
                <a:solidFill>
                  <a:schemeClr val="bg1"/>
                </a:solidFill>
                <a:latin typeface="Arial Unicode MS" pitchFamily="34" charset="-128"/>
                <a:ea typeface="Arial Unicode MS" pitchFamily="34" charset="-128"/>
                <a:cs typeface="Arial Unicode MS" pitchFamily="34" charset="-128"/>
              </a:rPr>
              <a:t> </a:t>
            </a:r>
            <a:r>
              <a:rPr lang="fr-FR" sz="4400" b="1" dirty="0" err="1" smtClean="0">
                <a:solidFill>
                  <a:schemeClr val="bg1"/>
                </a:solidFill>
                <a:latin typeface="Arial Unicode MS" pitchFamily="34" charset="-128"/>
                <a:ea typeface="Arial Unicode MS" pitchFamily="34" charset="-128"/>
                <a:cs typeface="Arial Unicode MS" pitchFamily="34" charset="-128"/>
              </a:rPr>
              <a:t>sa-l</a:t>
            </a:r>
            <a:r>
              <a:rPr lang="fr-FR" sz="4400" b="1" dirty="0" smtClean="0">
                <a:solidFill>
                  <a:schemeClr val="bg1"/>
                </a:solidFill>
                <a:latin typeface="Arial Unicode MS" pitchFamily="34" charset="-128"/>
                <a:ea typeface="Arial Unicode MS" pitchFamily="34" charset="-128"/>
                <a:cs typeface="Arial Unicode MS" pitchFamily="34" charset="-128"/>
              </a:rPr>
              <a:t> </a:t>
            </a:r>
            <a:r>
              <a:rPr lang="fr-FR" sz="4400" b="1" dirty="0" err="1" smtClean="0">
                <a:solidFill>
                  <a:schemeClr val="bg1"/>
                </a:solidFill>
                <a:latin typeface="Arial Unicode MS" pitchFamily="34" charset="-128"/>
                <a:ea typeface="Arial Unicode MS" pitchFamily="34" charset="-128"/>
                <a:cs typeface="Arial Unicode MS" pitchFamily="34" charset="-128"/>
              </a:rPr>
              <a:t>vle</a:t>
            </a:r>
            <a:r>
              <a:rPr lang="fr-FR" sz="4400" b="1" dirty="0" smtClean="0">
                <a:solidFill>
                  <a:schemeClr val="bg1"/>
                </a:solidFill>
                <a:latin typeface="Arial Unicode MS" pitchFamily="34" charset="-128"/>
                <a:ea typeface="Arial Unicode MS" pitchFamily="34" charset="-128"/>
                <a:cs typeface="Arial Unicode MS" pitchFamily="34" charset="-128"/>
              </a:rPr>
              <a:t> </a:t>
            </a:r>
            <a:r>
              <a:rPr lang="fr-FR" sz="4400" b="1" dirty="0" err="1" smtClean="0">
                <a:solidFill>
                  <a:schemeClr val="bg1"/>
                </a:solidFill>
                <a:latin typeface="Arial Unicode MS" pitchFamily="34" charset="-128"/>
                <a:ea typeface="Arial Unicode MS" pitchFamily="34" charset="-128"/>
                <a:cs typeface="Arial Unicode MS" pitchFamily="34" charset="-128"/>
              </a:rPr>
              <a:t>avèk</a:t>
            </a:r>
            <a:r>
              <a:rPr lang="fr-FR" sz="4400" b="1" dirty="0" smtClean="0">
                <a:solidFill>
                  <a:schemeClr val="bg1"/>
                </a:solidFill>
                <a:latin typeface="Arial Unicode MS" pitchFamily="34" charset="-128"/>
                <a:ea typeface="Arial Unicode MS" pitchFamily="34" charset="-128"/>
                <a:cs typeface="Arial Unicode MS" pitchFamily="34" charset="-128"/>
              </a:rPr>
              <a:t> Ou.  (2 </a:t>
            </a:r>
            <a:r>
              <a:rPr lang="fr-FR" sz="4400" b="1" dirty="0" err="1" smtClean="0">
                <a:solidFill>
                  <a:schemeClr val="bg1"/>
                </a:solidFill>
                <a:latin typeface="Arial Unicode MS" pitchFamily="34" charset="-128"/>
                <a:ea typeface="Arial Unicode MS" pitchFamily="34" charset="-128"/>
                <a:cs typeface="Arial Unicode MS" pitchFamily="34" charset="-128"/>
              </a:rPr>
              <a:t>lign</a:t>
            </a:r>
            <a:r>
              <a:rPr lang="fr-FR" sz="4400" b="1" dirty="0" smtClean="0">
                <a:solidFill>
                  <a:schemeClr val="bg1"/>
                </a:solidFill>
                <a:latin typeface="Arial Unicode MS" pitchFamily="34" charset="-128"/>
                <a:ea typeface="Arial Unicode MS" pitchFamily="34" charset="-128"/>
                <a:cs typeface="Arial Unicode MS" pitchFamily="34" charset="-128"/>
              </a:rPr>
              <a:t> 4 </a:t>
            </a:r>
            <a:r>
              <a:rPr lang="fr-FR" sz="4400" b="1" dirty="0" err="1" smtClean="0">
                <a:solidFill>
                  <a:schemeClr val="bg1"/>
                </a:solidFill>
                <a:latin typeface="Arial Unicode MS" pitchFamily="34" charset="-128"/>
                <a:ea typeface="Arial Unicode MS" pitchFamily="34" charset="-128"/>
                <a:cs typeface="Arial Unicode MS" pitchFamily="34" charset="-128"/>
              </a:rPr>
              <a:t>foua</a:t>
            </a:r>
            <a:r>
              <a:rPr lang="fr-FR" sz="4400" b="1" dirty="0" smtClean="0">
                <a:solidFill>
                  <a:schemeClr val="bg1"/>
                </a:solidFill>
                <a:latin typeface="Arial Unicode MS" pitchFamily="34" charset="-128"/>
                <a:ea typeface="Arial Unicode MS" pitchFamily="34" charset="-128"/>
                <a:cs typeface="Arial Unicode MS" pitchFamily="34" charset="-128"/>
              </a:rPr>
              <a:t>)</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ctr">
              <a:buNone/>
            </a:pPr>
            <a:r>
              <a:rPr lang="fr-FR" sz="4400" dirty="0" smtClean="0">
                <a:latin typeface="Arial Unicode MS" pitchFamily="34" charset="-128"/>
                <a:ea typeface="Arial Unicode MS" pitchFamily="34" charset="-128"/>
                <a:cs typeface="Arial Unicode MS" pitchFamily="34" charset="-128"/>
              </a:rPr>
              <a:t> </a:t>
            </a:r>
            <a:endParaRPr lang="en-US" sz="4400" dirty="0" smtClean="0">
              <a:latin typeface="Arial Unicode MS" pitchFamily="34" charset="-128"/>
              <a:ea typeface="Arial Unicode MS" pitchFamily="34" charset="-128"/>
              <a:cs typeface="Arial Unicode MS" pitchFamily="34" charset="-128"/>
            </a:endParaRPr>
          </a:p>
          <a:p>
            <a:pPr algn="ctr">
              <a:buNone/>
            </a:pPr>
            <a:r>
              <a:rPr lang="fr-FR" sz="4400" b="1" dirty="0" err="1" smtClean="0">
                <a:solidFill>
                  <a:srgbClr val="FFFF00"/>
                </a:solidFill>
                <a:latin typeface="Arial Unicode MS" pitchFamily="34" charset="-128"/>
                <a:ea typeface="Arial Unicode MS" pitchFamily="34" charset="-128"/>
                <a:cs typeface="Arial Unicode MS" pitchFamily="34" charset="-128"/>
              </a:rPr>
              <a:t>Mwen</a:t>
            </a:r>
            <a:r>
              <a:rPr lang="fr-FR" sz="4400" b="1" dirty="0" smtClean="0">
                <a:solidFill>
                  <a:srgbClr val="FFFF00"/>
                </a:solidFill>
                <a:latin typeface="Arial Unicode MS" pitchFamily="34" charset="-128"/>
                <a:ea typeface="Arial Unicode MS" pitchFamily="34" charset="-128"/>
                <a:cs typeface="Arial Unicode MS" pitchFamily="34" charset="-128"/>
              </a:rPr>
              <a:t> </a:t>
            </a:r>
            <a:r>
              <a:rPr lang="fr-FR" sz="4400" b="1" dirty="0" err="1" smtClean="0">
                <a:solidFill>
                  <a:srgbClr val="FFFF00"/>
                </a:solidFill>
                <a:latin typeface="Arial Unicode MS" pitchFamily="34" charset="-128"/>
                <a:ea typeface="Arial Unicode MS" pitchFamily="34" charset="-128"/>
                <a:cs typeface="Arial Unicode MS" pitchFamily="34" charset="-128"/>
              </a:rPr>
              <a:t>menm</a:t>
            </a:r>
            <a:r>
              <a:rPr lang="fr-FR" sz="4400" b="1" dirty="0" smtClean="0">
                <a:solidFill>
                  <a:srgbClr val="FFFF00"/>
                </a:solidFill>
                <a:latin typeface="Arial Unicode MS" pitchFamily="34" charset="-128"/>
                <a:ea typeface="Arial Unicode MS" pitchFamily="34" charset="-128"/>
                <a:cs typeface="Arial Unicode MS" pitchFamily="34" charset="-128"/>
              </a:rPr>
              <a:t> </a:t>
            </a:r>
            <a:r>
              <a:rPr lang="fr-FR" sz="4400" b="1" dirty="0" err="1" smtClean="0">
                <a:solidFill>
                  <a:srgbClr val="FFFF00"/>
                </a:solidFill>
                <a:latin typeface="Arial Unicode MS" pitchFamily="34" charset="-128"/>
                <a:ea typeface="Arial Unicode MS" pitchFamily="34" charset="-128"/>
                <a:cs typeface="Arial Unicode MS" pitchFamily="34" charset="-128"/>
              </a:rPr>
              <a:t>mwen</a:t>
            </a:r>
            <a:r>
              <a:rPr lang="fr-FR" sz="4400" b="1" dirty="0" smtClean="0">
                <a:solidFill>
                  <a:srgbClr val="FFFF00"/>
                </a:solidFill>
                <a:latin typeface="Arial Unicode MS" pitchFamily="34" charset="-128"/>
                <a:ea typeface="Arial Unicode MS" pitchFamily="34" charset="-128"/>
                <a:cs typeface="Arial Unicode MS" pitchFamily="34" charset="-128"/>
              </a:rPr>
              <a:t> </a:t>
            </a:r>
            <a:r>
              <a:rPr lang="fr-FR" sz="4400" b="1" dirty="0" err="1" smtClean="0">
                <a:solidFill>
                  <a:srgbClr val="FFFF00"/>
                </a:solidFill>
                <a:latin typeface="Arial Unicode MS" pitchFamily="34" charset="-128"/>
                <a:ea typeface="Arial Unicode MS" pitchFamily="34" charset="-128"/>
                <a:cs typeface="Arial Unicode MS" pitchFamily="34" charset="-128"/>
              </a:rPr>
              <a:t>lage</a:t>
            </a:r>
            <a:r>
              <a:rPr lang="fr-FR" sz="4400" b="1" dirty="0" smtClean="0">
                <a:solidFill>
                  <a:srgbClr val="FFFF00"/>
                </a:solidFill>
                <a:latin typeface="Arial Unicode MS" pitchFamily="34" charset="-128"/>
                <a:ea typeface="Arial Unicode MS" pitchFamily="34" charset="-128"/>
                <a:cs typeface="Arial Unicode MS" pitchFamily="34" charset="-128"/>
              </a:rPr>
              <a:t>-m nan men le </a:t>
            </a:r>
            <a:r>
              <a:rPr lang="fr-FR" sz="4400" b="1" dirty="0" err="1" smtClean="0">
                <a:solidFill>
                  <a:srgbClr val="FFFF00"/>
                </a:solidFill>
                <a:latin typeface="Arial Unicode MS" pitchFamily="34" charset="-128"/>
                <a:ea typeface="Arial Unicode MS" pitchFamily="34" charset="-128"/>
                <a:cs typeface="Arial Unicode MS" pitchFamily="34" charset="-128"/>
              </a:rPr>
              <a:t>Senyè</a:t>
            </a:r>
            <a:endParaRPr lang="en-US" sz="4400"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FFFF00"/>
                </a:solidFill>
                <a:latin typeface="Arial Unicode MS" pitchFamily="34" charset="-128"/>
                <a:ea typeface="Arial Unicode MS" pitchFamily="34" charset="-128"/>
                <a:cs typeface="Arial Unicode MS" pitchFamily="34" charset="-128"/>
              </a:rPr>
              <a:t>M-</a:t>
            </a:r>
            <a:r>
              <a:rPr lang="fr-FR" sz="4400" b="1" dirty="0" err="1" smtClean="0">
                <a:solidFill>
                  <a:srgbClr val="FFFF00"/>
                </a:solidFill>
                <a:latin typeface="Arial Unicode MS" pitchFamily="34" charset="-128"/>
                <a:ea typeface="Arial Unicode MS" pitchFamily="34" charset="-128"/>
                <a:cs typeface="Arial Unicode MS" pitchFamily="34" charset="-128"/>
              </a:rPr>
              <a:t>kite</a:t>
            </a:r>
            <a:r>
              <a:rPr lang="fr-FR" sz="4400" b="1" dirty="0" smtClean="0">
                <a:solidFill>
                  <a:srgbClr val="FFFF00"/>
                </a:solidFill>
                <a:latin typeface="Arial Unicode MS" pitchFamily="34" charset="-128"/>
                <a:ea typeface="Arial Unicode MS" pitchFamily="34" charset="-128"/>
                <a:cs typeface="Arial Unicode MS" pitchFamily="34" charset="-128"/>
              </a:rPr>
              <a:t>-l </a:t>
            </a:r>
            <a:r>
              <a:rPr lang="fr-FR" sz="4400" b="1" dirty="0" err="1" smtClean="0">
                <a:solidFill>
                  <a:srgbClr val="FFFF00"/>
                </a:solidFill>
                <a:latin typeface="Arial Unicode MS" pitchFamily="34" charset="-128"/>
                <a:ea typeface="Arial Unicode MS" pitchFamily="34" charset="-128"/>
                <a:cs typeface="Arial Unicode MS" pitchFamily="34" charset="-128"/>
              </a:rPr>
              <a:t>fè</a:t>
            </a:r>
            <a:r>
              <a:rPr lang="fr-FR" sz="4400" b="1" dirty="0" smtClean="0">
                <a:solidFill>
                  <a:srgbClr val="FFFF00"/>
                </a:solidFill>
                <a:latin typeface="Arial Unicode MS" pitchFamily="34" charset="-128"/>
                <a:ea typeface="Arial Unicode MS" pitchFamily="34" charset="-128"/>
                <a:cs typeface="Arial Unicode MS" pitchFamily="34" charset="-128"/>
              </a:rPr>
              <a:t> </a:t>
            </a:r>
            <a:r>
              <a:rPr lang="fr-FR" sz="4400" b="1" dirty="0" err="1" smtClean="0">
                <a:solidFill>
                  <a:srgbClr val="FFFF00"/>
                </a:solidFill>
                <a:latin typeface="Arial Unicode MS" pitchFamily="34" charset="-128"/>
                <a:ea typeface="Arial Unicode MS" pitchFamily="34" charset="-128"/>
                <a:cs typeface="Arial Unicode MS" pitchFamily="34" charset="-128"/>
              </a:rPr>
              <a:t>sa-l</a:t>
            </a:r>
            <a:r>
              <a:rPr lang="fr-FR" sz="4400" b="1" dirty="0" smtClean="0">
                <a:solidFill>
                  <a:srgbClr val="FFFF00"/>
                </a:solidFill>
                <a:latin typeface="Arial Unicode MS" pitchFamily="34" charset="-128"/>
                <a:ea typeface="Arial Unicode MS" pitchFamily="34" charset="-128"/>
                <a:cs typeface="Arial Unicode MS" pitchFamily="34" charset="-128"/>
              </a:rPr>
              <a:t> </a:t>
            </a:r>
            <a:r>
              <a:rPr lang="fr-FR" sz="4400" b="1" dirty="0" err="1" smtClean="0">
                <a:solidFill>
                  <a:srgbClr val="FFFF00"/>
                </a:solidFill>
                <a:latin typeface="Arial Unicode MS" pitchFamily="34" charset="-128"/>
                <a:ea typeface="Arial Unicode MS" pitchFamily="34" charset="-128"/>
                <a:cs typeface="Arial Unicode MS" pitchFamily="34" charset="-128"/>
              </a:rPr>
              <a:t>vle</a:t>
            </a:r>
            <a:r>
              <a:rPr lang="fr-FR" sz="4400" b="1" dirty="0" smtClean="0">
                <a:solidFill>
                  <a:srgbClr val="FFFF00"/>
                </a:solidFill>
                <a:latin typeface="Arial Unicode MS" pitchFamily="34" charset="-128"/>
                <a:ea typeface="Arial Unicode MS" pitchFamily="34" charset="-128"/>
                <a:cs typeface="Arial Unicode MS" pitchFamily="34" charset="-128"/>
              </a:rPr>
              <a:t> </a:t>
            </a:r>
            <a:r>
              <a:rPr lang="fr-FR" sz="4400" b="1" dirty="0" err="1" smtClean="0">
                <a:solidFill>
                  <a:srgbClr val="FFFF00"/>
                </a:solidFill>
                <a:latin typeface="Arial Unicode MS" pitchFamily="34" charset="-128"/>
                <a:ea typeface="Arial Unicode MS" pitchFamily="34" charset="-128"/>
                <a:cs typeface="Arial Unicode MS" pitchFamily="34" charset="-128"/>
              </a:rPr>
              <a:t>avèk</a:t>
            </a:r>
            <a:r>
              <a:rPr lang="fr-FR" sz="4400" b="1" dirty="0" smtClean="0">
                <a:solidFill>
                  <a:srgbClr val="FFFF00"/>
                </a:solidFill>
                <a:latin typeface="Arial Unicode MS" pitchFamily="34" charset="-128"/>
                <a:ea typeface="Arial Unicode MS" pitchFamily="34" charset="-128"/>
                <a:cs typeface="Arial Unicode MS" pitchFamily="34" charset="-128"/>
              </a:rPr>
              <a:t> </a:t>
            </a:r>
            <a:r>
              <a:rPr lang="fr-FR" sz="4400" b="1" dirty="0" err="1" smtClean="0">
                <a:solidFill>
                  <a:srgbClr val="FFFF00"/>
                </a:solidFill>
                <a:latin typeface="Arial Unicode MS" pitchFamily="34" charset="-128"/>
                <a:ea typeface="Arial Unicode MS" pitchFamily="34" charset="-128"/>
                <a:cs typeface="Arial Unicode MS" pitchFamily="34" charset="-128"/>
              </a:rPr>
              <a:t>mwen</a:t>
            </a:r>
            <a:r>
              <a:rPr lang="fr-FR" sz="4400" dirty="0" smtClean="0">
                <a:solidFill>
                  <a:srgbClr val="FFFF00"/>
                </a:solidFill>
                <a:latin typeface="Arial Unicode MS" pitchFamily="34" charset="-128"/>
                <a:ea typeface="Arial Unicode MS" pitchFamily="34" charset="-128"/>
                <a:cs typeface="Arial Unicode MS" pitchFamily="34" charset="-128"/>
              </a:rPr>
              <a:t>. (2 </a:t>
            </a:r>
            <a:r>
              <a:rPr lang="fr-FR" sz="4400" dirty="0" err="1" smtClean="0">
                <a:solidFill>
                  <a:srgbClr val="FFFF00"/>
                </a:solidFill>
                <a:latin typeface="Arial Unicode MS" pitchFamily="34" charset="-128"/>
                <a:ea typeface="Arial Unicode MS" pitchFamily="34" charset="-128"/>
                <a:cs typeface="Arial Unicode MS" pitchFamily="34" charset="-128"/>
              </a:rPr>
              <a:t>lign</a:t>
            </a:r>
            <a:r>
              <a:rPr lang="fr-FR" sz="4400" dirty="0" smtClean="0">
                <a:solidFill>
                  <a:srgbClr val="FFFF00"/>
                </a:solidFill>
                <a:latin typeface="Arial Unicode MS" pitchFamily="34" charset="-128"/>
                <a:ea typeface="Arial Unicode MS" pitchFamily="34" charset="-128"/>
                <a:cs typeface="Arial Unicode MS" pitchFamily="34" charset="-128"/>
              </a:rPr>
              <a:t> 4 </a:t>
            </a:r>
            <a:r>
              <a:rPr lang="fr-FR" sz="4400" dirty="0" err="1" smtClean="0">
                <a:solidFill>
                  <a:srgbClr val="FFFF00"/>
                </a:solidFill>
                <a:latin typeface="Arial Unicode MS" pitchFamily="34" charset="-128"/>
                <a:ea typeface="Arial Unicode MS" pitchFamily="34" charset="-128"/>
                <a:cs typeface="Arial Unicode MS" pitchFamily="34" charset="-128"/>
              </a:rPr>
              <a:t>foua</a:t>
            </a:r>
            <a:r>
              <a:rPr lang="fr-FR" sz="4400" dirty="0" smtClean="0">
                <a:solidFill>
                  <a:srgbClr val="FFFF00"/>
                </a:solidFill>
                <a:latin typeface="Arial Unicode MS" pitchFamily="34" charset="-128"/>
                <a:ea typeface="Arial Unicode MS" pitchFamily="34" charset="-128"/>
                <a:cs typeface="Arial Unicode MS" pitchFamily="34" charset="-128"/>
              </a:rPr>
              <a:t>)</a:t>
            </a:r>
            <a:endParaRPr lang="en-US" sz="4400" dirty="0" smtClean="0">
              <a:solidFill>
                <a:srgbClr val="FFFF00"/>
              </a:solidFill>
              <a:latin typeface="Arial Unicode MS" pitchFamily="34" charset="-128"/>
              <a:ea typeface="Arial Unicode MS" pitchFamily="34" charset="-128"/>
              <a:cs typeface="Arial Unicode MS" pitchFamily="34" charset="-128"/>
            </a:endParaRPr>
          </a:p>
          <a:p>
            <a:pPr algn="ctr">
              <a:buNone/>
            </a:pPr>
            <a:endParaRPr lang="en-US" sz="4000" dirty="0">
              <a:solidFill>
                <a:schemeClr val="accent2">
                  <a:lumMod val="20000"/>
                  <a:lumOff val="80000"/>
                </a:schemeClr>
              </a:solidFill>
              <a:latin typeface="Arial Rounded MT Bold"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3" cstate="print"/>
          <a:srcRect/>
          <a:stretch>
            <a:fillRect/>
          </a:stretch>
        </p:blipFill>
        <p:spPr bwMode="auto">
          <a:xfrm>
            <a:off x="0" y="0"/>
            <a:ext cx="9144000" cy="6858000"/>
          </a:xfrm>
          <a:prstGeom prst="rect">
            <a:avLst/>
          </a:prstGeo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10800000" scaled="1"/>
            <a:tileRect/>
          </a:gradFill>
          <a:ln>
            <a:solidFill>
              <a:schemeClr val="accent2">
                <a:lumMod val="60000"/>
                <a:lumOff val="40000"/>
                <a:alpha val="74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www.funchap.com/wp-content/uploads/2014/01/pictures-of-flowers.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Picture 4" descr="http://previews.123rf.com/images/feverpitched/feverpitched1003/feverpitched100300011/6565908-Worry-Free-Zone-Green-Road-Sign-In-Front-of-Dramatic-Clouds-and-Sky--Stock-Photo.jpg"/>
          <p:cNvPicPr/>
          <p:nvPr/>
        </p:nvPicPr>
        <p:blipFill>
          <a:blip r:embed="rId3"/>
          <a:srcRect/>
          <a:stretch>
            <a:fillRect/>
          </a:stretch>
        </p:blipFill>
        <p:spPr bwMode="auto">
          <a:xfrm>
            <a:off x="0" y="-736600"/>
            <a:ext cx="9144000" cy="6858000"/>
          </a:xfrm>
          <a:prstGeom prst="rect">
            <a:avLst/>
          </a:prstGeom>
          <a:noFill/>
          <a:ln w="9525">
            <a:noFill/>
            <a:miter lim="800000"/>
            <a:headEnd/>
            <a:tailEnd/>
          </a:ln>
        </p:spPr>
      </p:pic>
      <p:sp>
        <p:nvSpPr>
          <p:cNvPr id="6" name="TextBox 5"/>
          <p:cNvSpPr txBox="1"/>
          <p:nvPr/>
        </p:nvSpPr>
        <p:spPr>
          <a:xfrm>
            <a:off x="0" y="-692498"/>
            <a:ext cx="9144000" cy="1569660"/>
          </a:xfrm>
          <a:prstGeom prst="rect">
            <a:avLst/>
          </a:prstGeom>
          <a:solidFill>
            <a:srgbClr val="003300"/>
          </a:solidFill>
        </p:spPr>
        <p:txBody>
          <a:bodyPr wrap="square" rtlCol="0">
            <a:spAutoFit/>
          </a:bodyPr>
          <a:lstStyle/>
          <a:p>
            <a:pPr algn="ctr"/>
            <a:r>
              <a:rPr lang="fr-FR" sz="3200" b="1" dirty="0" err="1" smtClean="0">
                <a:solidFill>
                  <a:schemeClr val="bg1"/>
                </a:solidFill>
                <a:latin typeface="Blackadder ITC" pitchFamily="82" charset="0"/>
              </a:rPr>
              <a:t>Php</a:t>
            </a:r>
            <a:r>
              <a:rPr lang="fr-FR" sz="3200" b="1" dirty="0" smtClean="0">
                <a:solidFill>
                  <a:schemeClr val="bg1"/>
                </a:solidFill>
                <a:latin typeface="Blackadder ITC" pitchFamily="82" charset="0"/>
              </a:rPr>
              <a:t> 4:6 Ne vous inquiétez de rien; mais en toute chose faites connaître vos besoins à Dieu par des prières et des supplications, avec des actions de grâces.</a:t>
            </a:r>
          </a:p>
        </p:txBody>
      </p:sp>
      <p:sp>
        <p:nvSpPr>
          <p:cNvPr id="7" name="TextBox 6"/>
          <p:cNvSpPr txBox="1"/>
          <p:nvPr/>
        </p:nvSpPr>
        <p:spPr>
          <a:xfrm>
            <a:off x="0" y="5334001"/>
            <a:ext cx="9144000" cy="1200329"/>
          </a:xfrm>
          <a:prstGeom prst="rect">
            <a:avLst/>
          </a:prstGeom>
          <a:solidFill>
            <a:srgbClr val="003300"/>
          </a:solidFill>
        </p:spPr>
        <p:txBody>
          <a:bodyPr wrap="square" rtlCol="0">
            <a:spAutoFit/>
          </a:bodyPr>
          <a:lstStyle/>
          <a:p>
            <a:pPr algn="ctr"/>
            <a:r>
              <a:rPr lang="fr-FR" sz="3200" dirty="0" smtClean="0">
                <a:solidFill>
                  <a:schemeClr val="bg1"/>
                </a:solidFill>
              </a:rPr>
              <a:t> </a:t>
            </a:r>
            <a:r>
              <a:rPr lang="fr-FR" sz="3600" b="1" dirty="0" smtClean="0">
                <a:solidFill>
                  <a:schemeClr val="bg1"/>
                </a:solidFill>
                <a:latin typeface="Blackadder ITC" pitchFamily="82" charset="0"/>
              </a:rPr>
              <a:t>7 Et la paix de Dieu, qui surpasse toute intelligence, gardera vos cœurs et vos pensées en Jésus-Christ.</a:t>
            </a:r>
            <a:endParaRPr lang="en-US" sz="3600" b="1" dirty="0">
              <a:solidFill>
                <a:schemeClr val="bg1"/>
              </a:solidFill>
              <a:latin typeface="Blackadder ITC" pitchFamily="82"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1">
              <a:lumMod val="20000"/>
              <a:lumOff val="80000"/>
            </a:schemeClr>
          </a:solidFill>
        </p:spPr>
        <p:txBody>
          <a:bodyPr>
            <a:normAutofit fontScale="92500"/>
          </a:bodyPr>
          <a:lstStyle/>
          <a:p>
            <a:pPr algn="just">
              <a:buNone/>
            </a:pPr>
            <a:r>
              <a:rPr lang="fr-FR" sz="4400" b="1" dirty="0" smtClean="0">
                <a:latin typeface="Arial Unicode MS" pitchFamily="34" charset="-128"/>
                <a:ea typeface="Arial Unicode MS" pitchFamily="34" charset="-128"/>
                <a:cs typeface="Arial Unicode MS" pitchFamily="34" charset="-128"/>
              </a:rPr>
              <a:t>Ps 125</a:t>
            </a:r>
            <a:r>
              <a:rPr lang="fr-FR" sz="4400" b="1" dirty="0" smtClean="0">
                <a:latin typeface="Arial Unicode MS" pitchFamily="34" charset="-128"/>
                <a:ea typeface="Arial Unicode MS" pitchFamily="34" charset="-128"/>
                <a:cs typeface="Arial Unicode MS" pitchFamily="34" charset="-128"/>
              </a:rPr>
              <a:t>:</a:t>
            </a:r>
          </a:p>
          <a:p>
            <a:pPr algn="just">
              <a:buNone/>
            </a:pPr>
            <a:r>
              <a:rPr lang="fr-FR" sz="4400" b="1" dirty="0" smtClean="0">
                <a:solidFill>
                  <a:srgbClr val="660066"/>
                </a:solidFill>
                <a:latin typeface="Arial Unicode MS" pitchFamily="34" charset="-128"/>
                <a:ea typeface="Arial Unicode MS" pitchFamily="34" charset="-128"/>
                <a:cs typeface="Arial Unicode MS" pitchFamily="34" charset="-128"/>
              </a:rPr>
              <a:t>1 </a:t>
            </a:r>
            <a:r>
              <a:rPr lang="fr-FR" sz="4400" b="1" dirty="0" smtClean="0">
                <a:solidFill>
                  <a:srgbClr val="660066"/>
                </a:solidFill>
                <a:latin typeface="Arial Unicode MS" pitchFamily="34" charset="-128"/>
                <a:ea typeface="Arial Unicode MS" pitchFamily="34" charset="-128"/>
                <a:cs typeface="Arial Unicode MS" pitchFamily="34" charset="-128"/>
              </a:rPr>
              <a:t>¶ Cantique des degrés. Ceux qui se confient en l'Éternel Sont comme la montagne de Sion: elle ne chancelle point, Elle est affermie pour toujours.</a:t>
            </a:r>
            <a:endParaRPr lang="en-US" sz="4400" b="1" dirty="0" smtClean="0">
              <a:solidFill>
                <a:srgbClr val="660066"/>
              </a:solidFill>
              <a:latin typeface="Arial Unicode MS" pitchFamily="34" charset="-128"/>
              <a:ea typeface="Arial Unicode MS" pitchFamily="34" charset="-128"/>
              <a:cs typeface="Arial Unicode MS" pitchFamily="34" charset="-128"/>
            </a:endParaRPr>
          </a:p>
          <a:p>
            <a:pPr algn="just">
              <a:buNone/>
            </a:pPr>
            <a:r>
              <a:rPr lang="fr-FR" sz="4400" b="1" dirty="0" smtClean="0">
                <a:latin typeface="Arial Unicode MS" pitchFamily="34" charset="-128"/>
                <a:ea typeface="Arial Unicode MS" pitchFamily="34" charset="-128"/>
                <a:cs typeface="Arial Unicode MS" pitchFamily="34" charset="-128"/>
              </a:rPr>
              <a:t> 2 Des montagnes entourent Jérusalem; Ainsi l'Éternel entoure son peuple, Dès maintenant et à jamais.</a:t>
            </a:r>
            <a:endParaRPr lang="en-US" sz="4400" b="1" dirty="0" smtClean="0">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 </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1">
              <a:lumMod val="20000"/>
              <a:lumOff val="80000"/>
            </a:schemeClr>
          </a:solidFill>
        </p:spPr>
        <p:txBody>
          <a:bodyPr>
            <a:normAutofit lnSpcReduction="10000"/>
          </a:bodyPr>
          <a:lstStyle/>
          <a:p>
            <a:pPr algn="just">
              <a:buNone/>
            </a:pPr>
            <a:r>
              <a:rPr lang="fr-FR" sz="4000" b="1" dirty="0" smtClean="0">
                <a:latin typeface="Arial Unicode MS" pitchFamily="34" charset="-128"/>
                <a:ea typeface="Arial Unicode MS" pitchFamily="34" charset="-128"/>
                <a:cs typeface="Arial Unicode MS" pitchFamily="34" charset="-128"/>
              </a:rPr>
              <a:t>3 </a:t>
            </a:r>
            <a:r>
              <a:rPr lang="fr-FR" sz="4000" b="1" dirty="0" smtClean="0">
                <a:latin typeface="Arial Unicode MS" pitchFamily="34" charset="-128"/>
                <a:ea typeface="Arial Unicode MS" pitchFamily="34" charset="-128"/>
                <a:cs typeface="Arial Unicode MS" pitchFamily="34" charset="-128"/>
              </a:rPr>
              <a:t>Car le sceptre de la méchanceté ne restera pas sur le lot des justes, Afin que les justes ne tendent pas les mains vers l'iniquité.</a:t>
            </a:r>
            <a:endParaRPr lang="en-US" sz="4000" b="1" dirty="0" smtClean="0">
              <a:latin typeface="Arial Unicode MS" pitchFamily="34" charset="-128"/>
              <a:ea typeface="Arial Unicode MS" pitchFamily="34" charset="-128"/>
              <a:cs typeface="Arial Unicode MS" pitchFamily="34" charset="-128"/>
            </a:endParaRPr>
          </a:p>
          <a:p>
            <a:pPr algn="just">
              <a:buNone/>
            </a:pPr>
            <a:r>
              <a:rPr lang="fr-FR" sz="4000" b="1" dirty="0" smtClean="0">
                <a:solidFill>
                  <a:srgbClr val="660066"/>
                </a:solidFill>
                <a:latin typeface="Arial Unicode MS" pitchFamily="34" charset="-128"/>
                <a:ea typeface="Arial Unicode MS" pitchFamily="34" charset="-128"/>
                <a:cs typeface="Arial Unicode MS" pitchFamily="34" charset="-128"/>
              </a:rPr>
              <a:t> 4 ¶ Éternel, répands tes bienfaits sur les bons Et sur ceux dont le cœur est droit!</a:t>
            </a:r>
            <a:endParaRPr lang="en-US" sz="4000" b="1" dirty="0" smtClean="0">
              <a:solidFill>
                <a:srgbClr val="660066"/>
              </a:solidFill>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 5 Mais ceux qui s'engagent dans des voies détournées, Que l'Éternel les détruise avec ceux qui font le mal! Que la paix soit sur Israël!</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B0F0"/>
          </a:solidFill>
        </p:spPr>
        <p:txBody>
          <a:bodyPr>
            <a:normAutofit fontScale="92500" lnSpcReduction="10000"/>
          </a:bodyPr>
          <a:lstStyle/>
          <a:p>
            <a:pPr algn="ctr"/>
            <a:r>
              <a:rPr lang="fr-FR" sz="4000" b="1" dirty="0" smtClean="0">
                <a:solidFill>
                  <a:srgbClr val="FFFF00"/>
                </a:solidFill>
                <a:latin typeface="Arial Unicode MS" pitchFamily="34" charset="-128"/>
                <a:ea typeface="Arial Unicode MS" pitchFamily="34" charset="-128"/>
                <a:cs typeface="Arial Unicode MS" pitchFamily="34" charset="-128"/>
              </a:rPr>
              <a:t>A Dieu soit la gloire # 73 Français Mélodie Joyeuse </a:t>
            </a:r>
            <a:br>
              <a:rPr lang="fr-FR" sz="4000" b="1" dirty="0" smtClean="0">
                <a:solidFill>
                  <a:srgbClr val="FFFF00"/>
                </a:solidFill>
                <a:latin typeface="Arial Unicode MS" pitchFamily="34" charset="-128"/>
                <a:ea typeface="Arial Unicode MS" pitchFamily="34" charset="-128"/>
                <a:cs typeface="Arial Unicode MS" pitchFamily="34" charset="-128"/>
              </a:rPr>
            </a:br>
            <a:r>
              <a:rPr lang="fr-FR" sz="4000" b="1" dirty="0" smtClean="0">
                <a:solidFill>
                  <a:srgbClr val="FFFF00"/>
                </a:solidFill>
                <a:latin typeface="Arial Unicode MS" pitchFamily="34" charset="-128"/>
                <a:ea typeface="Arial Unicode MS" pitchFamily="34" charset="-128"/>
                <a:cs typeface="Arial Unicode MS" pitchFamily="34" charset="-128"/>
              </a:rPr>
              <a:t> 1.</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400" b="1" dirty="0" smtClean="0">
                <a:latin typeface="Copperplate Gothic Light" pitchFamily="34" charset="0"/>
                <a:ea typeface="Arial Unicode MS" pitchFamily="34" charset="-128"/>
                <a:cs typeface="Arial Unicode MS" pitchFamily="34" charset="-128"/>
              </a:rPr>
              <a:t>A Dieu soit la Gloire,</a:t>
            </a:r>
            <a:br>
              <a:rPr lang="fr-FR" sz="4400" b="1" dirty="0" smtClean="0">
                <a:latin typeface="Copperplate Gothic Light" pitchFamily="34" charset="0"/>
                <a:ea typeface="Arial Unicode MS" pitchFamily="34" charset="-128"/>
                <a:cs typeface="Arial Unicode MS" pitchFamily="34" charset="-128"/>
              </a:rPr>
            </a:br>
            <a:r>
              <a:rPr lang="fr-FR" sz="4400" b="1" dirty="0" smtClean="0">
                <a:latin typeface="Copperplate Gothic Light" pitchFamily="34" charset="0"/>
                <a:ea typeface="Arial Unicode MS" pitchFamily="34" charset="-128"/>
                <a:cs typeface="Arial Unicode MS" pitchFamily="34" charset="-128"/>
              </a:rPr>
              <a:t>Par Son grand amour</a:t>
            </a:r>
            <a:br>
              <a:rPr lang="fr-FR" sz="4400" b="1" dirty="0" smtClean="0">
                <a:latin typeface="Copperplate Gothic Light" pitchFamily="34" charset="0"/>
                <a:ea typeface="Arial Unicode MS" pitchFamily="34" charset="-128"/>
                <a:cs typeface="Arial Unicode MS" pitchFamily="34" charset="-128"/>
              </a:rPr>
            </a:br>
            <a:r>
              <a:rPr lang="fr-FR" sz="4400" b="1" dirty="0" smtClean="0">
                <a:latin typeface="Copperplate Gothic Light" pitchFamily="34" charset="0"/>
                <a:ea typeface="Arial Unicode MS" pitchFamily="34" charset="-128"/>
                <a:cs typeface="Arial Unicode MS" pitchFamily="34" charset="-128"/>
              </a:rPr>
              <a:t>Dans mon âme noire</a:t>
            </a:r>
            <a:br>
              <a:rPr lang="fr-FR" sz="4400" b="1" dirty="0" smtClean="0">
                <a:latin typeface="Copperplate Gothic Light" pitchFamily="34" charset="0"/>
                <a:ea typeface="Arial Unicode MS" pitchFamily="34" charset="-128"/>
                <a:cs typeface="Arial Unicode MS" pitchFamily="34" charset="-128"/>
              </a:rPr>
            </a:br>
            <a:r>
              <a:rPr lang="fr-FR" sz="4400" b="1" dirty="0" smtClean="0">
                <a:latin typeface="Copperplate Gothic Light" pitchFamily="34" charset="0"/>
                <a:ea typeface="Arial Unicode MS" pitchFamily="34" charset="-128"/>
                <a:cs typeface="Arial Unicode MS" pitchFamily="34" charset="-128"/>
              </a:rPr>
              <a:t>C'est levé le jour</a:t>
            </a:r>
            <a:br>
              <a:rPr lang="fr-FR" sz="4400" b="1" dirty="0" smtClean="0">
                <a:latin typeface="Copperplate Gothic Light" pitchFamily="34" charset="0"/>
                <a:ea typeface="Arial Unicode MS" pitchFamily="34" charset="-128"/>
                <a:cs typeface="Arial Unicode MS" pitchFamily="34" charset="-128"/>
              </a:rPr>
            </a:br>
            <a:r>
              <a:rPr lang="fr-FR" sz="4400" b="1" dirty="0" smtClean="0">
                <a:latin typeface="Copperplate Gothic Light" pitchFamily="34" charset="0"/>
                <a:ea typeface="Arial Unicode MS" pitchFamily="34" charset="-128"/>
                <a:cs typeface="Arial Unicode MS" pitchFamily="34" charset="-128"/>
              </a:rPr>
              <a:t>Jésus à ma place,</a:t>
            </a:r>
            <a:br>
              <a:rPr lang="fr-FR" sz="4400" b="1" dirty="0" smtClean="0">
                <a:latin typeface="Copperplate Gothic Light" pitchFamily="34" charset="0"/>
                <a:ea typeface="Arial Unicode MS" pitchFamily="34" charset="-128"/>
                <a:cs typeface="Arial Unicode MS" pitchFamily="34" charset="-128"/>
              </a:rPr>
            </a:br>
            <a:r>
              <a:rPr lang="fr-FR" sz="4400" b="1" dirty="0" smtClean="0">
                <a:latin typeface="Copperplate Gothic Light" pitchFamily="34" charset="0"/>
                <a:ea typeface="Arial Unicode MS" pitchFamily="34" charset="-128"/>
                <a:cs typeface="Arial Unicode MS" pitchFamily="34" charset="-128"/>
              </a:rPr>
              <a:t>Mourut sur la croix,</a:t>
            </a:r>
            <a:br>
              <a:rPr lang="fr-FR" sz="4400" b="1" dirty="0" smtClean="0">
                <a:latin typeface="Copperplate Gothic Light" pitchFamily="34" charset="0"/>
                <a:ea typeface="Arial Unicode MS" pitchFamily="34" charset="-128"/>
                <a:cs typeface="Arial Unicode MS" pitchFamily="34" charset="-128"/>
              </a:rPr>
            </a:br>
            <a:r>
              <a:rPr lang="fr-FR" sz="4400" b="1" dirty="0" smtClean="0">
                <a:latin typeface="Copperplate Gothic Light" pitchFamily="34" charset="0"/>
                <a:ea typeface="Arial Unicode MS" pitchFamily="34" charset="-128"/>
                <a:cs typeface="Arial Unicode MS" pitchFamily="34" charset="-128"/>
              </a:rPr>
              <a:t>Il m'offre Sa grâce</a:t>
            </a:r>
            <a:br>
              <a:rPr lang="fr-FR" sz="4400" b="1" dirty="0" smtClean="0">
                <a:latin typeface="Copperplate Gothic Light" pitchFamily="34" charset="0"/>
                <a:ea typeface="Arial Unicode MS" pitchFamily="34" charset="-128"/>
                <a:cs typeface="Arial Unicode MS" pitchFamily="34" charset="-128"/>
              </a:rPr>
            </a:br>
            <a:r>
              <a:rPr lang="fr-FR" sz="4400" b="1" dirty="0" smtClean="0">
                <a:latin typeface="Copperplate Gothic Light" pitchFamily="34" charset="0"/>
                <a:ea typeface="Arial Unicode MS" pitchFamily="34" charset="-128"/>
                <a:cs typeface="Arial Unicode MS" pitchFamily="34" charset="-128"/>
              </a:rPr>
              <a:t>Et je la reçois.</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70C0"/>
          </a:solidFill>
        </p:spPr>
        <p:txBody>
          <a:bodyPr>
            <a:normAutofit/>
          </a:bodyPr>
          <a:lstStyle/>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Chœur</a:t>
            </a:r>
            <a:r>
              <a:rPr lang="fr-FR" sz="4000" b="1" dirty="0" smtClean="0">
                <a:solidFill>
                  <a:srgbClr val="FFFF00"/>
                </a:solidFill>
                <a:latin typeface="Arial Unicode MS" pitchFamily="34" charset="-128"/>
                <a:ea typeface="Arial Unicode MS" pitchFamily="34" charset="-128"/>
                <a:cs typeface="Arial Unicode MS" pitchFamily="34" charset="-128"/>
              </a:rPr>
              <a:t>:</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400" b="1" dirty="0" smtClean="0">
                <a:solidFill>
                  <a:schemeClr val="bg1"/>
                </a:solidFill>
                <a:latin typeface="Copperplate Gothic Light" pitchFamily="34" charset="0"/>
                <a:ea typeface="Arial Unicode MS" pitchFamily="34" charset="-128"/>
                <a:cs typeface="Arial Unicode MS" pitchFamily="34" charset="-128"/>
              </a:rPr>
              <a:t>Gloire à Dieu! Gloire à Dieu!</a:t>
            </a:r>
            <a:br>
              <a:rPr lang="fr-FR" sz="4400" b="1" dirty="0" smtClean="0">
                <a:solidFill>
                  <a:schemeClr val="bg1"/>
                </a:solidFill>
                <a:latin typeface="Copperplate Gothic Light" pitchFamily="34" charset="0"/>
                <a:ea typeface="Arial Unicode MS" pitchFamily="34" charset="-128"/>
                <a:cs typeface="Arial Unicode MS" pitchFamily="34" charset="-128"/>
              </a:rPr>
            </a:br>
            <a:r>
              <a:rPr lang="fr-FR" sz="4400" b="1" dirty="0" smtClean="0">
                <a:solidFill>
                  <a:schemeClr val="bg1"/>
                </a:solidFill>
                <a:latin typeface="Copperplate Gothic Light" pitchFamily="34" charset="0"/>
                <a:ea typeface="Arial Unicode MS" pitchFamily="34" charset="-128"/>
                <a:cs typeface="Arial Unicode MS" pitchFamily="34" charset="-128"/>
              </a:rPr>
              <a:t>Terre, écoute Sa voix!</a:t>
            </a:r>
            <a:br>
              <a:rPr lang="fr-FR" sz="4400" b="1" dirty="0" smtClean="0">
                <a:solidFill>
                  <a:schemeClr val="bg1"/>
                </a:solidFill>
                <a:latin typeface="Copperplate Gothic Light" pitchFamily="34" charset="0"/>
                <a:ea typeface="Arial Unicode MS" pitchFamily="34" charset="-128"/>
                <a:cs typeface="Arial Unicode MS" pitchFamily="34" charset="-128"/>
              </a:rPr>
            </a:br>
            <a:r>
              <a:rPr lang="fr-FR" sz="4400" b="1" dirty="0" smtClean="0">
                <a:solidFill>
                  <a:schemeClr val="bg1"/>
                </a:solidFill>
                <a:latin typeface="Copperplate Gothic Light" pitchFamily="34" charset="0"/>
                <a:ea typeface="Arial Unicode MS" pitchFamily="34" charset="-128"/>
                <a:cs typeface="Arial Unicode MS" pitchFamily="34" charset="-128"/>
              </a:rPr>
              <a:t>Gloire à Dieu! Gloire à Dieu!</a:t>
            </a:r>
            <a:br>
              <a:rPr lang="fr-FR" sz="4400" b="1" dirty="0" smtClean="0">
                <a:solidFill>
                  <a:schemeClr val="bg1"/>
                </a:solidFill>
                <a:latin typeface="Copperplate Gothic Light" pitchFamily="34" charset="0"/>
                <a:ea typeface="Arial Unicode MS" pitchFamily="34" charset="-128"/>
                <a:cs typeface="Arial Unicode MS" pitchFamily="34" charset="-128"/>
              </a:rPr>
            </a:br>
            <a:r>
              <a:rPr lang="fr-FR" sz="4400" b="1" dirty="0" smtClean="0">
                <a:solidFill>
                  <a:schemeClr val="bg1"/>
                </a:solidFill>
                <a:latin typeface="Copperplate Gothic Light" pitchFamily="34" charset="0"/>
                <a:ea typeface="Arial Unicode MS" pitchFamily="34" charset="-128"/>
                <a:cs typeface="Arial Unicode MS" pitchFamily="34" charset="-128"/>
              </a:rPr>
              <a:t>Monde, réjouis-toi!</a:t>
            </a:r>
            <a:br>
              <a:rPr lang="fr-FR" sz="4400" b="1" dirty="0" smtClean="0">
                <a:solidFill>
                  <a:schemeClr val="bg1"/>
                </a:solidFill>
                <a:latin typeface="Copperplate Gothic Light" pitchFamily="34" charset="0"/>
                <a:ea typeface="Arial Unicode MS" pitchFamily="34" charset="-128"/>
                <a:cs typeface="Arial Unicode MS" pitchFamily="34" charset="-128"/>
              </a:rPr>
            </a:br>
            <a:r>
              <a:rPr lang="fr-FR" sz="4400" b="1" dirty="0" smtClean="0">
                <a:solidFill>
                  <a:schemeClr val="bg1"/>
                </a:solidFill>
                <a:latin typeface="Copperplate Gothic Light" pitchFamily="34" charset="0"/>
                <a:ea typeface="Arial Unicode MS" pitchFamily="34" charset="-128"/>
                <a:cs typeface="Arial Unicode MS" pitchFamily="34" charset="-128"/>
              </a:rPr>
              <a:t>Oh! Venez au Père,</a:t>
            </a:r>
            <a:br>
              <a:rPr lang="fr-FR" sz="4400" b="1" dirty="0" smtClean="0">
                <a:solidFill>
                  <a:schemeClr val="bg1"/>
                </a:solidFill>
                <a:latin typeface="Copperplate Gothic Light" pitchFamily="34" charset="0"/>
                <a:ea typeface="Arial Unicode MS" pitchFamily="34" charset="-128"/>
                <a:cs typeface="Arial Unicode MS" pitchFamily="34" charset="-128"/>
              </a:rPr>
            </a:br>
            <a:r>
              <a:rPr lang="fr-FR" sz="4400" b="1" dirty="0" smtClean="0">
                <a:solidFill>
                  <a:schemeClr val="bg1"/>
                </a:solidFill>
                <a:latin typeface="Copperplate Gothic Light" pitchFamily="34" charset="0"/>
                <a:ea typeface="Arial Unicode MS" pitchFamily="34" charset="-128"/>
                <a:cs typeface="Arial Unicode MS" pitchFamily="34" charset="-128"/>
              </a:rPr>
              <a:t>Jésus est vainqueur;</a:t>
            </a:r>
            <a:br>
              <a:rPr lang="fr-FR" sz="4400" b="1" dirty="0" smtClean="0">
                <a:solidFill>
                  <a:schemeClr val="bg1"/>
                </a:solidFill>
                <a:latin typeface="Copperplate Gothic Light" pitchFamily="34" charset="0"/>
                <a:ea typeface="Arial Unicode MS" pitchFamily="34" charset="-128"/>
                <a:cs typeface="Arial Unicode MS" pitchFamily="34" charset="-128"/>
              </a:rPr>
            </a:br>
            <a:r>
              <a:rPr lang="fr-FR" sz="4400" b="1" dirty="0" smtClean="0">
                <a:solidFill>
                  <a:schemeClr val="bg1"/>
                </a:solidFill>
                <a:latin typeface="Copperplate Gothic Light" pitchFamily="34" charset="0"/>
                <a:ea typeface="Arial Unicode MS" pitchFamily="34" charset="-128"/>
                <a:cs typeface="Arial Unicode MS" pitchFamily="34" charset="-128"/>
              </a:rPr>
              <a:t>Que toute la terre</a:t>
            </a:r>
            <a:br>
              <a:rPr lang="fr-FR" sz="4400" b="1" dirty="0" smtClean="0">
                <a:solidFill>
                  <a:schemeClr val="bg1"/>
                </a:solidFill>
                <a:latin typeface="Copperplate Gothic Light" pitchFamily="34" charset="0"/>
                <a:ea typeface="Arial Unicode MS" pitchFamily="34" charset="-128"/>
                <a:cs typeface="Arial Unicode MS" pitchFamily="34" charset="-128"/>
              </a:rPr>
            </a:br>
            <a:r>
              <a:rPr lang="fr-FR" sz="4400" b="1" dirty="0" smtClean="0">
                <a:solidFill>
                  <a:schemeClr val="bg1"/>
                </a:solidFill>
                <a:latin typeface="Copperplate Gothic Light" pitchFamily="34" charset="0"/>
                <a:ea typeface="Arial Unicode MS" pitchFamily="34" charset="-128"/>
                <a:cs typeface="Arial Unicode MS" pitchFamily="34" charset="-128"/>
              </a:rPr>
              <a:t>Chante en Son honneur.</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B0F0"/>
          </a:solidFill>
        </p:spPr>
        <p:txBody>
          <a:bodyPr>
            <a:normAutofit lnSpcReduction="10000"/>
          </a:bodyPr>
          <a:lstStyle/>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2</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800" b="1" dirty="0" smtClean="0">
                <a:latin typeface="Copperplate Gothic Light" pitchFamily="34" charset="0"/>
                <a:ea typeface="Arial Unicode MS" pitchFamily="34" charset="-128"/>
                <a:cs typeface="Arial Unicode MS" pitchFamily="34" charset="-128"/>
              </a:rPr>
              <a:t>De Jésus, la joie,</a:t>
            </a:r>
            <a:br>
              <a:rPr lang="fr-FR" sz="4800" b="1" dirty="0" smtClean="0">
                <a:latin typeface="Copperplate Gothic Light" pitchFamily="34" charset="0"/>
                <a:ea typeface="Arial Unicode MS" pitchFamily="34" charset="-128"/>
                <a:cs typeface="Arial Unicode MS" pitchFamily="34" charset="-128"/>
              </a:rPr>
            </a:br>
            <a:r>
              <a:rPr lang="fr-FR" sz="4800" b="1" dirty="0" smtClean="0">
                <a:latin typeface="Copperplate Gothic Light" pitchFamily="34" charset="0"/>
                <a:ea typeface="Arial Unicode MS" pitchFamily="34" charset="-128"/>
                <a:cs typeface="Arial Unicode MS" pitchFamily="34" charset="-128"/>
              </a:rPr>
              <a:t>Remplit notre cœur;</a:t>
            </a:r>
            <a:br>
              <a:rPr lang="fr-FR" sz="4800" b="1" dirty="0" smtClean="0">
                <a:latin typeface="Copperplate Gothic Light" pitchFamily="34" charset="0"/>
                <a:ea typeface="Arial Unicode MS" pitchFamily="34" charset="-128"/>
                <a:cs typeface="Arial Unicode MS" pitchFamily="34" charset="-128"/>
              </a:rPr>
            </a:br>
            <a:r>
              <a:rPr lang="fr-FR" sz="4800" b="1" dirty="0" smtClean="0">
                <a:latin typeface="Copperplate Gothic Light" pitchFamily="34" charset="0"/>
                <a:ea typeface="Arial Unicode MS" pitchFamily="34" charset="-128"/>
                <a:cs typeface="Arial Unicode MS" pitchFamily="34" charset="-128"/>
              </a:rPr>
              <a:t>Qu'importe qu'on voie</a:t>
            </a:r>
            <a:br>
              <a:rPr lang="fr-FR" sz="4800" b="1" dirty="0" smtClean="0">
                <a:latin typeface="Copperplate Gothic Light" pitchFamily="34" charset="0"/>
                <a:ea typeface="Arial Unicode MS" pitchFamily="34" charset="-128"/>
                <a:cs typeface="Arial Unicode MS" pitchFamily="34" charset="-128"/>
              </a:rPr>
            </a:br>
            <a:r>
              <a:rPr lang="fr-FR" sz="4800" b="1" dirty="0" smtClean="0">
                <a:latin typeface="Copperplate Gothic Light" pitchFamily="34" charset="0"/>
                <a:ea typeface="Arial Unicode MS" pitchFamily="34" charset="-128"/>
                <a:cs typeface="Arial Unicode MS" pitchFamily="34" charset="-128"/>
              </a:rPr>
              <a:t>Toute notre bonheur.</a:t>
            </a:r>
            <a:br>
              <a:rPr lang="fr-FR" sz="4800" b="1" dirty="0" smtClean="0">
                <a:latin typeface="Copperplate Gothic Light" pitchFamily="34" charset="0"/>
                <a:ea typeface="Arial Unicode MS" pitchFamily="34" charset="-128"/>
                <a:cs typeface="Arial Unicode MS" pitchFamily="34" charset="-128"/>
              </a:rPr>
            </a:br>
            <a:r>
              <a:rPr lang="fr-FR" sz="4800" b="1" dirty="0" smtClean="0">
                <a:latin typeface="Copperplate Gothic Light" pitchFamily="34" charset="0"/>
                <a:ea typeface="Arial Unicode MS" pitchFamily="34" charset="-128"/>
                <a:cs typeface="Arial Unicode MS" pitchFamily="34" charset="-128"/>
              </a:rPr>
              <a:t>Selon Sa promesse</a:t>
            </a:r>
            <a:br>
              <a:rPr lang="fr-FR" sz="4800" b="1" dirty="0" smtClean="0">
                <a:latin typeface="Copperplate Gothic Light" pitchFamily="34" charset="0"/>
                <a:ea typeface="Arial Unicode MS" pitchFamily="34" charset="-128"/>
                <a:cs typeface="Arial Unicode MS" pitchFamily="34" charset="-128"/>
              </a:rPr>
            </a:br>
            <a:r>
              <a:rPr lang="fr-FR" sz="4800" b="1" dirty="0" smtClean="0">
                <a:latin typeface="Copperplate Gothic Light" pitchFamily="34" charset="0"/>
                <a:ea typeface="Arial Unicode MS" pitchFamily="34" charset="-128"/>
                <a:cs typeface="Arial Unicode MS" pitchFamily="34" charset="-128"/>
              </a:rPr>
              <a:t>Jésus changera</a:t>
            </a:r>
            <a:br>
              <a:rPr lang="fr-FR" sz="4800" b="1" dirty="0" smtClean="0">
                <a:latin typeface="Copperplate Gothic Light" pitchFamily="34" charset="0"/>
                <a:ea typeface="Arial Unicode MS" pitchFamily="34" charset="-128"/>
                <a:cs typeface="Arial Unicode MS" pitchFamily="34" charset="-128"/>
              </a:rPr>
            </a:br>
            <a:r>
              <a:rPr lang="fr-FR" sz="4800" b="1" dirty="0" smtClean="0">
                <a:latin typeface="Copperplate Gothic Light" pitchFamily="34" charset="0"/>
                <a:ea typeface="Arial Unicode MS" pitchFamily="34" charset="-128"/>
                <a:cs typeface="Arial Unicode MS" pitchFamily="34" charset="-128"/>
              </a:rPr>
              <a:t>Deuil en allégresse,</a:t>
            </a:r>
            <a:br>
              <a:rPr lang="fr-FR" sz="4800" b="1" dirty="0" smtClean="0">
                <a:latin typeface="Copperplate Gothic Light" pitchFamily="34" charset="0"/>
                <a:ea typeface="Arial Unicode MS" pitchFamily="34" charset="-128"/>
                <a:cs typeface="Arial Unicode MS" pitchFamily="34" charset="-128"/>
              </a:rPr>
            </a:br>
            <a:r>
              <a:rPr lang="fr-FR" sz="4800" b="1" dirty="0" smtClean="0">
                <a:latin typeface="Copperplate Gothic Light" pitchFamily="34" charset="0"/>
                <a:ea typeface="Arial Unicode MS" pitchFamily="34" charset="-128"/>
                <a:cs typeface="Arial Unicode MS" pitchFamily="34" charset="-128"/>
              </a:rPr>
              <a:t>Quand Il reviendra.</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70C0"/>
          </a:solidFill>
        </p:spPr>
        <p:txBody>
          <a:bodyPr>
            <a:normAutofit/>
          </a:bodyPr>
          <a:lstStyle/>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Chœur</a:t>
            </a:r>
            <a:r>
              <a:rPr lang="fr-FR" sz="4000" b="1" dirty="0" smtClean="0">
                <a:solidFill>
                  <a:srgbClr val="FFFF00"/>
                </a:solidFill>
                <a:latin typeface="Arial Unicode MS" pitchFamily="34" charset="-128"/>
                <a:ea typeface="Arial Unicode MS" pitchFamily="34" charset="-128"/>
                <a:cs typeface="Arial Unicode MS" pitchFamily="34" charset="-128"/>
              </a:rPr>
              <a:t>:</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400" b="1" dirty="0" smtClean="0">
                <a:solidFill>
                  <a:schemeClr val="bg1"/>
                </a:solidFill>
                <a:latin typeface="Copperplate Gothic Light" pitchFamily="34" charset="0"/>
                <a:ea typeface="Arial Unicode MS" pitchFamily="34" charset="-128"/>
                <a:cs typeface="Arial Unicode MS" pitchFamily="34" charset="-128"/>
              </a:rPr>
              <a:t>Gloire à Dieu! Gloire à Dieu!</a:t>
            </a:r>
            <a:br>
              <a:rPr lang="fr-FR" sz="4400" b="1" dirty="0" smtClean="0">
                <a:solidFill>
                  <a:schemeClr val="bg1"/>
                </a:solidFill>
                <a:latin typeface="Copperplate Gothic Light" pitchFamily="34" charset="0"/>
                <a:ea typeface="Arial Unicode MS" pitchFamily="34" charset="-128"/>
                <a:cs typeface="Arial Unicode MS" pitchFamily="34" charset="-128"/>
              </a:rPr>
            </a:br>
            <a:r>
              <a:rPr lang="fr-FR" sz="4400" b="1" dirty="0" smtClean="0">
                <a:solidFill>
                  <a:schemeClr val="bg1"/>
                </a:solidFill>
                <a:latin typeface="Copperplate Gothic Light" pitchFamily="34" charset="0"/>
                <a:ea typeface="Arial Unicode MS" pitchFamily="34" charset="-128"/>
                <a:cs typeface="Arial Unicode MS" pitchFamily="34" charset="-128"/>
              </a:rPr>
              <a:t>Terre, écoute Sa voix!</a:t>
            </a:r>
            <a:br>
              <a:rPr lang="fr-FR" sz="4400" b="1" dirty="0" smtClean="0">
                <a:solidFill>
                  <a:schemeClr val="bg1"/>
                </a:solidFill>
                <a:latin typeface="Copperplate Gothic Light" pitchFamily="34" charset="0"/>
                <a:ea typeface="Arial Unicode MS" pitchFamily="34" charset="-128"/>
                <a:cs typeface="Arial Unicode MS" pitchFamily="34" charset="-128"/>
              </a:rPr>
            </a:br>
            <a:r>
              <a:rPr lang="fr-FR" sz="4400" b="1" dirty="0" smtClean="0">
                <a:solidFill>
                  <a:schemeClr val="bg1"/>
                </a:solidFill>
                <a:latin typeface="Copperplate Gothic Light" pitchFamily="34" charset="0"/>
                <a:ea typeface="Arial Unicode MS" pitchFamily="34" charset="-128"/>
                <a:cs typeface="Arial Unicode MS" pitchFamily="34" charset="-128"/>
              </a:rPr>
              <a:t>Gloire à Dieu! Gloire à Dieu!</a:t>
            </a:r>
            <a:br>
              <a:rPr lang="fr-FR" sz="4400" b="1" dirty="0" smtClean="0">
                <a:solidFill>
                  <a:schemeClr val="bg1"/>
                </a:solidFill>
                <a:latin typeface="Copperplate Gothic Light" pitchFamily="34" charset="0"/>
                <a:ea typeface="Arial Unicode MS" pitchFamily="34" charset="-128"/>
                <a:cs typeface="Arial Unicode MS" pitchFamily="34" charset="-128"/>
              </a:rPr>
            </a:br>
            <a:r>
              <a:rPr lang="fr-FR" sz="4400" b="1" dirty="0" smtClean="0">
                <a:solidFill>
                  <a:schemeClr val="bg1"/>
                </a:solidFill>
                <a:latin typeface="Copperplate Gothic Light" pitchFamily="34" charset="0"/>
                <a:ea typeface="Arial Unicode MS" pitchFamily="34" charset="-128"/>
                <a:cs typeface="Arial Unicode MS" pitchFamily="34" charset="-128"/>
              </a:rPr>
              <a:t>Monde, réjouis-toi!</a:t>
            </a:r>
            <a:br>
              <a:rPr lang="fr-FR" sz="4400" b="1" dirty="0" smtClean="0">
                <a:solidFill>
                  <a:schemeClr val="bg1"/>
                </a:solidFill>
                <a:latin typeface="Copperplate Gothic Light" pitchFamily="34" charset="0"/>
                <a:ea typeface="Arial Unicode MS" pitchFamily="34" charset="-128"/>
                <a:cs typeface="Arial Unicode MS" pitchFamily="34" charset="-128"/>
              </a:rPr>
            </a:br>
            <a:r>
              <a:rPr lang="fr-FR" sz="4400" b="1" dirty="0" smtClean="0">
                <a:solidFill>
                  <a:schemeClr val="bg1"/>
                </a:solidFill>
                <a:latin typeface="Copperplate Gothic Light" pitchFamily="34" charset="0"/>
                <a:ea typeface="Arial Unicode MS" pitchFamily="34" charset="-128"/>
                <a:cs typeface="Arial Unicode MS" pitchFamily="34" charset="-128"/>
              </a:rPr>
              <a:t>Oh! Venez au Père,</a:t>
            </a:r>
            <a:br>
              <a:rPr lang="fr-FR" sz="4400" b="1" dirty="0" smtClean="0">
                <a:solidFill>
                  <a:schemeClr val="bg1"/>
                </a:solidFill>
                <a:latin typeface="Copperplate Gothic Light" pitchFamily="34" charset="0"/>
                <a:ea typeface="Arial Unicode MS" pitchFamily="34" charset="-128"/>
                <a:cs typeface="Arial Unicode MS" pitchFamily="34" charset="-128"/>
              </a:rPr>
            </a:br>
            <a:r>
              <a:rPr lang="fr-FR" sz="4400" b="1" dirty="0" smtClean="0">
                <a:solidFill>
                  <a:schemeClr val="bg1"/>
                </a:solidFill>
                <a:latin typeface="Copperplate Gothic Light" pitchFamily="34" charset="0"/>
                <a:ea typeface="Arial Unicode MS" pitchFamily="34" charset="-128"/>
                <a:cs typeface="Arial Unicode MS" pitchFamily="34" charset="-128"/>
              </a:rPr>
              <a:t>Jésus est vainqueur;</a:t>
            </a:r>
            <a:br>
              <a:rPr lang="fr-FR" sz="4400" b="1" dirty="0" smtClean="0">
                <a:solidFill>
                  <a:schemeClr val="bg1"/>
                </a:solidFill>
                <a:latin typeface="Copperplate Gothic Light" pitchFamily="34" charset="0"/>
                <a:ea typeface="Arial Unicode MS" pitchFamily="34" charset="-128"/>
                <a:cs typeface="Arial Unicode MS" pitchFamily="34" charset="-128"/>
              </a:rPr>
            </a:br>
            <a:r>
              <a:rPr lang="fr-FR" sz="4400" b="1" dirty="0" smtClean="0">
                <a:solidFill>
                  <a:schemeClr val="bg1"/>
                </a:solidFill>
                <a:latin typeface="Copperplate Gothic Light" pitchFamily="34" charset="0"/>
                <a:ea typeface="Arial Unicode MS" pitchFamily="34" charset="-128"/>
                <a:cs typeface="Arial Unicode MS" pitchFamily="34" charset="-128"/>
              </a:rPr>
              <a:t>Que toute la terre</a:t>
            </a:r>
            <a:br>
              <a:rPr lang="fr-FR" sz="4400" b="1" dirty="0" smtClean="0">
                <a:solidFill>
                  <a:schemeClr val="bg1"/>
                </a:solidFill>
                <a:latin typeface="Copperplate Gothic Light" pitchFamily="34" charset="0"/>
                <a:ea typeface="Arial Unicode MS" pitchFamily="34" charset="-128"/>
                <a:cs typeface="Arial Unicode MS" pitchFamily="34" charset="-128"/>
              </a:rPr>
            </a:br>
            <a:r>
              <a:rPr lang="fr-FR" sz="4400" b="1" dirty="0" smtClean="0">
                <a:solidFill>
                  <a:schemeClr val="bg1"/>
                </a:solidFill>
                <a:latin typeface="Copperplate Gothic Light" pitchFamily="34" charset="0"/>
                <a:ea typeface="Arial Unicode MS" pitchFamily="34" charset="-128"/>
                <a:cs typeface="Arial Unicode MS" pitchFamily="34" charset="-128"/>
              </a:rPr>
              <a:t>Chante en Son honneur.</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B0F0"/>
          </a:solidFill>
        </p:spPr>
        <p:txBody>
          <a:bodyPr>
            <a:normAutofit/>
          </a:bodyPr>
          <a:lstStyle/>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3</a:t>
            </a:r>
            <a:r>
              <a:rPr lang="fr-FR" sz="4000" b="1" dirty="0" smtClean="0">
                <a:latin typeface="Arial Unicode MS" pitchFamily="34" charset="-128"/>
                <a:ea typeface="Arial Unicode MS" pitchFamily="34" charset="-128"/>
                <a:cs typeface="Arial Unicode MS" pitchFamily="34" charset="-128"/>
              </a:rPr>
              <a:t>. </a:t>
            </a:r>
            <a:br>
              <a:rPr lang="fr-FR" sz="4000" b="1" dirty="0" smtClean="0">
                <a:latin typeface="Arial Unicode MS" pitchFamily="34" charset="-128"/>
                <a:ea typeface="Arial Unicode MS" pitchFamily="34" charset="-128"/>
                <a:cs typeface="Arial Unicode MS" pitchFamily="34" charset="-128"/>
              </a:rPr>
            </a:br>
            <a:r>
              <a:rPr lang="fr-FR" sz="4400" b="1" dirty="0" smtClean="0">
                <a:latin typeface="Copperplate Gothic Light" pitchFamily="34" charset="0"/>
                <a:ea typeface="Arial Unicode MS" pitchFamily="34" charset="-128"/>
                <a:cs typeface="Arial Unicode MS" pitchFamily="34" charset="-128"/>
              </a:rPr>
              <a:t>Céleste patrie,</a:t>
            </a:r>
            <a:br>
              <a:rPr lang="fr-FR" sz="4400" b="1" dirty="0" smtClean="0">
                <a:latin typeface="Copperplate Gothic Light" pitchFamily="34" charset="0"/>
                <a:ea typeface="Arial Unicode MS" pitchFamily="34" charset="-128"/>
                <a:cs typeface="Arial Unicode MS" pitchFamily="34" charset="-128"/>
              </a:rPr>
            </a:br>
            <a:r>
              <a:rPr lang="fr-FR" sz="4400" b="1" dirty="0" smtClean="0">
                <a:latin typeface="Copperplate Gothic Light" pitchFamily="34" charset="0"/>
                <a:ea typeface="Arial Unicode MS" pitchFamily="34" charset="-128"/>
                <a:cs typeface="Arial Unicode MS" pitchFamily="34" charset="-128"/>
              </a:rPr>
              <a:t>Mon cœur pense à toi;</a:t>
            </a:r>
            <a:br>
              <a:rPr lang="fr-FR" sz="4400" b="1" dirty="0" smtClean="0">
                <a:latin typeface="Copperplate Gothic Light" pitchFamily="34" charset="0"/>
                <a:ea typeface="Arial Unicode MS" pitchFamily="34" charset="-128"/>
                <a:cs typeface="Arial Unicode MS" pitchFamily="34" charset="-128"/>
              </a:rPr>
            </a:br>
            <a:r>
              <a:rPr lang="fr-FR" sz="4400" b="1" dirty="0" smtClean="0">
                <a:latin typeface="Copperplate Gothic Light" pitchFamily="34" charset="0"/>
                <a:ea typeface="Arial Unicode MS" pitchFamily="34" charset="-128"/>
                <a:cs typeface="Arial Unicode MS" pitchFamily="34" charset="-128"/>
              </a:rPr>
              <a:t>Là, mon âme unie</a:t>
            </a:r>
            <a:br>
              <a:rPr lang="fr-FR" sz="4400" b="1" dirty="0" smtClean="0">
                <a:latin typeface="Copperplate Gothic Light" pitchFamily="34" charset="0"/>
                <a:ea typeface="Arial Unicode MS" pitchFamily="34" charset="-128"/>
                <a:cs typeface="Arial Unicode MS" pitchFamily="34" charset="-128"/>
              </a:rPr>
            </a:br>
            <a:r>
              <a:rPr lang="fr-FR" sz="4400" b="1" dirty="0" smtClean="0">
                <a:latin typeface="Copperplate Gothic Light" pitchFamily="34" charset="0"/>
                <a:ea typeface="Arial Unicode MS" pitchFamily="34" charset="-128"/>
                <a:cs typeface="Arial Unicode MS" pitchFamily="34" charset="-128"/>
              </a:rPr>
              <a:t>A Jésus son Roi,</a:t>
            </a:r>
            <a:br>
              <a:rPr lang="fr-FR" sz="4400" b="1" dirty="0" smtClean="0">
                <a:latin typeface="Copperplate Gothic Light" pitchFamily="34" charset="0"/>
                <a:ea typeface="Arial Unicode MS" pitchFamily="34" charset="-128"/>
                <a:cs typeface="Arial Unicode MS" pitchFamily="34" charset="-128"/>
              </a:rPr>
            </a:br>
            <a:r>
              <a:rPr lang="fr-FR" sz="4400" b="1" dirty="0" smtClean="0">
                <a:latin typeface="Copperplate Gothic Light" pitchFamily="34" charset="0"/>
                <a:ea typeface="Arial Unicode MS" pitchFamily="34" charset="-128"/>
                <a:cs typeface="Arial Unicode MS" pitchFamily="34" charset="-128"/>
              </a:rPr>
              <a:t>Bénira sans cesse</a:t>
            </a:r>
            <a:br>
              <a:rPr lang="fr-FR" sz="4400" b="1" dirty="0" smtClean="0">
                <a:latin typeface="Copperplate Gothic Light" pitchFamily="34" charset="0"/>
                <a:ea typeface="Arial Unicode MS" pitchFamily="34" charset="-128"/>
                <a:cs typeface="Arial Unicode MS" pitchFamily="34" charset="-128"/>
              </a:rPr>
            </a:br>
            <a:r>
              <a:rPr lang="fr-FR" sz="4400" b="1" dirty="0" smtClean="0">
                <a:latin typeface="Copperplate Gothic Light" pitchFamily="34" charset="0"/>
                <a:ea typeface="Arial Unicode MS" pitchFamily="34" charset="-128"/>
                <a:cs typeface="Arial Unicode MS" pitchFamily="34" charset="-128"/>
              </a:rPr>
              <a:t>Le grand Dieu Sauveur,</a:t>
            </a:r>
            <a:br>
              <a:rPr lang="fr-FR" sz="4400" b="1" dirty="0" smtClean="0">
                <a:latin typeface="Copperplate Gothic Light" pitchFamily="34" charset="0"/>
                <a:ea typeface="Arial Unicode MS" pitchFamily="34" charset="-128"/>
                <a:cs typeface="Arial Unicode MS" pitchFamily="34" charset="-128"/>
              </a:rPr>
            </a:br>
            <a:r>
              <a:rPr lang="fr-FR" sz="4400" b="1" dirty="0" smtClean="0">
                <a:latin typeface="Copperplate Gothic Light" pitchFamily="34" charset="0"/>
                <a:ea typeface="Arial Unicode MS" pitchFamily="34" charset="-128"/>
                <a:cs typeface="Arial Unicode MS" pitchFamily="34" charset="-128"/>
              </a:rPr>
              <a:t>Qui, dans Sa tendresse,</a:t>
            </a:r>
            <a:br>
              <a:rPr lang="fr-FR" sz="4400" b="1" dirty="0" smtClean="0">
                <a:latin typeface="Copperplate Gothic Light" pitchFamily="34" charset="0"/>
                <a:ea typeface="Arial Unicode MS" pitchFamily="34" charset="-128"/>
                <a:cs typeface="Arial Unicode MS" pitchFamily="34" charset="-128"/>
              </a:rPr>
            </a:br>
            <a:r>
              <a:rPr lang="fr-FR" sz="4400" b="1" dirty="0" smtClean="0">
                <a:latin typeface="Copperplate Gothic Light" pitchFamily="34" charset="0"/>
                <a:ea typeface="Arial Unicode MS" pitchFamily="34" charset="-128"/>
                <a:cs typeface="Arial Unicode MS" pitchFamily="34" charset="-128"/>
              </a:rPr>
              <a:t>Sauve le pécheur.</a:t>
            </a:r>
            <a:endParaRPr lang="en-US" sz="4400" b="1" dirty="0">
              <a:latin typeface="Copperplate Gothic Light" pitchFamily="34" charset="0"/>
              <a:ea typeface="Arial Unicode MS" pitchFamily="34" charset="-128"/>
              <a:cs typeface="Arial Unicode MS" pitchFamily="34"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70C0"/>
          </a:solidFill>
        </p:spPr>
        <p:txBody>
          <a:bodyPr>
            <a:normAutofit/>
          </a:bodyPr>
          <a:lstStyle/>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Chœur</a:t>
            </a:r>
            <a:r>
              <a:rPr lang="fr-FR" sz="4000" b="1" dirty="0" smtClean="0">
                <a:solidFill>
                  <a:srgbClr val="FFFF00"/>
                </a:solidFill>
                <a:latin typeface="Arial Unicode MS" pitchFamily="34" charset="-128"/>
                <a:ea typeface="Arial Unicode MS" pitchFamily="34" charset="-128"/>
                <a:cs typeface="Arial Unicode MS" pitchFamily="34" charset="-128"/>
              </a:rPr>
              <a:t>:</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400" b="1" dirty="0" smtClean="0">
                <a:solidFill>
                  <a:schemeClr val="bg1"/>
                </a:solidFill>
                <a:latin typeface="Copperplate Gothic Light" pitchFamily="34" charset="0"/>
                <a:ea typeface="Arial Unicode MS" pitchFamily="34" charset="-128"/>
                <a:cs typeface="Arial Unicode MS" pitchFamily="34" charset="-128"/>
              </a:rPr>
              <a:t>Gloire à Dieu! Gloire à Dieu!</a:t>
            </a:r>
            <a:br>
              <a:rPr lang="fr-FR" sz="4400" b="1" dirty="0" smtClean="0">
                <a:solidFill>
                  <a:schemeClr val="bg1"/>
                </a:solidFill>
                <a:latin typeface="Copperplate Gothic Light" pitchFamily="34" charset="0"/>
                <a:ea typeface="Arial Unicode MS" pitchFamily="34" charset="-128"/>
                <a:cs typeface="Arial Unicode MS" pitchFamily="34" charset="-128"/>
              </a:rPr>
            </a:br>
            <a:r>
              <a:rPr lang="fr-FR" sz="4400" b="1" dirty="0" smtClean="0">
                <a:solidFill>
                  <a:schemeClr val="bg1"/>
                </a:solidFill>
                <a:latin typeface="Copperplate Gothic Light" pitchFamily="34" charset="0"/>
                <a:ea typeface="Arial Unicode MS" pitchFamily="34" charset="-128"/>
                <a:cs typeface="Arial Unicode MS" pitchFamily="34" charset="-128"/>
              </a:rPr>
              <a:t>Terre, écoute Sa voix!</a:t>
            </a:r>
            <a:br>
              <a:rPr lang="fr-FR" sz="4400" b="1" dirty="0" smtClean="0">
                <a:solidFill>
                  <a:schemeClr val="bg1"/>
                </a:solidFill>
                <a:latin typeface="Copperplate Gothic Light" pitchFamily="34" charset="0"/>
                <a:ea typeface="Arial Unicode MS" pitchFamily="34" charset="-128"/>
                <a:cs typeface="Arial Unicode MS" pitchFamily="34" charset="-128"/>
              </a:rPr>
            </a:br>
            <a:r>
              <a:rPr lang="fr-FR" sz="4400" b="1" dirty="0" smtClean="0">
                <a:solidFill>
                  <a:schemeClr val="bg1"/>
                </a:solidFill>
                <a:latin typeface="Copperplate Gothic Light" pitchFamily="34" charset="0"/>
                <a:ea typeface="Arial Unicode MS" pitchFamily="34" charset="-128"/>
                <a:cs typeface="Arial Unicode MS" pitchFamily="34" charset="-128"/>
              </a:rPr>
              <a:t>Gloire à Dieu! Gloire à Dieu!</a:t>
            </a:r>
            <a:br>
              <a:rPr lang="fr-FR" sz="4400" b="1" dirty="0" smtClean="0">
                <a:solidFill>
                  <a:schemeClr val="bg1"/>
                </a:solidFill>
                <a:latin typeface="Copperplate Gothic Light" pitchFamily="34" charset="0"/>
                <a:ea typeface="Arial Unicode MS" pitchFamily="34" charset="-128"/>
                <a:cs typeface="Arial Unicode MS" pitchFamily="34" charset="-128"/>
              </a:rPr>
            </a:br>
            <a:r>
              <a:rPr lang="fr-FR" sz="4400" b="1" dirty="0" smtClean="0">
                <a:solidFill>
                  <a:schemeClr val="bg1"/>
                </a:solidFill>
                <a:latin typeface="Copperplate Gothic Light" pitchFamily="34" charset="0"/>
                <a:ea typeface="Arial Unicode MS" pitchFamily="34" charset="-128"/>
                <a:cs typeface="Arial Unicode MS" pitchFamily="34" charset="-128"/>
              </a:rPr>
              <a:t>Monde, réjouis-toi!</a:t>
            </a:r>
            <a:br>
              <a:rPr lang="fr-FR" sz="4400" b="1" dirty="0" smtClean="0">
                <a:solidFill>
                  <a:schemeClr val="bg1"/>
                </a:solidFill>
                <a:latin typeface="Copperplate Gothic Light" pitchFamily="34" charset="0"/>
                <a:ea typeface="Arial Unicode MS" pitchFamily="34" charset="-128"/>
                <a:cs typeface="Arial Unicode MS" pitchFamily="34" charset="-128"/>
              </a:rPr>
            </a:br>
            <a:r>
              <a:rPr lang="fr-FR" sz="4400" b="1" dirty="0" smtClean="0">
                <a:solidFill>
                  <a:schemeClr val="bg1"/>
                </a:solidFill>
                <a:latin typeface="Copperplate Gothic Light" pitchFamily="34" charset="0"/>
                <a:ea typeface="Arial Unicode MS" pitchFamily="34" charset="-128"/>
                <a:cs typeface="Arial Unicode MS" pitchFamily="34" charset="-128"/>
              </a:rPr>
              <a:t>Oh! Venez au Père,</a:t>
            </a:r>
            <a:br>
              <a:rPr lang="fr-FR" sz="4400" b="1" dirty="0" smtClean="0">
                <a:solidFill>
                  <a:schemeClr val="bg1"/>
                </a:solidFill>
                <a:latin typeface="Copperplate Gothic Light" pitchFamily="34" charset="0"/>
                <a:ea typeface="Arial Unicode MS" pitchFamily="34" charset="-128"/>
                <a:cs typeface="Arial Unicode MS" pitchFamily="34" charset="-128"/>
              </a:rPr>
            </a:br>
            <a:r>
              <a:rPr lang="fr-FR" sz="4400" b="1" dirty="0" smtClean="0">
                <a:solidFill>
                  <a:schemeClr val="bg1"/>
                </a:solidFill>
                <a:latin typeface="Copperplate Gothic Light" pitchFamily="34" charset="0"/>
                <a:ea typeface="Arial Unicode MS" pitchFamily="34" charset="-128"/>
                <a:cs typeface="Arial Unicode MS" pitchFamily="34" charset="-128"/>
              </a:rPr>
              <a:t>Jésus est vainqueur;</a:t>
            </a:r>
            <a:br>
              <a:rPr lang="fr-FR" sz="4400" b="1" dirty="0" smtClean="0">
                <a:solidFill>
                  <a:schemeClr val="bg1"/>
                </a:solidFill>
                <a:latin typeface="Copperplate Gothic Light" pitchFamily="34" charset="0"/>
                <a:ea typeface="Arial Unicode MS" pitchFamily="34" charset="-128"/>
                <a:cs typeface="Arial Unicode MS" pitchFamily="34" charset="-128"/>
              </a:rPr>
            </a:br>
            <a:r>
              <a:rPr lang="fr-FR" sz="4400" b="1" dirty="0" smtClean="0">
                <a:solidFill>
                  <a:schemeClr val="bg1"/>
                </a:solidFill>
                <a:latin typeface="Copperplate Gothic Light" pitchFamily="34" charset="0"/>
                <a:ea typeface="Arial Unicode MS" pitchFamily="34" charset="-128"/>
                <a:cs typeface="Arial Unicode MS" pitchFamily="34" charset="-128"/>
              </a:rPr>
              <a:t>Que toute la terre</a:t>
            </a:r>
            <a:br>
              <a:rPr lang="fr-FR" sz="4400" b="1" dirty="0" smtClean="0">
                <a:solidFill>
                  <a:schemeClr val="bg1"/>
                </a:solidFill>
                <a:latin typeface="Copperplate Gothic Light" pitchFamily="34" charset="0"/>
                <a:ea typeface="Arial Unicode MS" pitchFamily="34" charset="-128"/>
                <a:cs typeface="Arial Unicode MS" pitchFamily="34" charset="-128"/>
              </a:rPr>
            </a:br>
            <a:r>
              <a:rPr lang="fr-FR" sz="4400" b="1" dirty="0" smtClean="0">
                <a:solidFill>
                  <a:schemeClr val="bg1"/>
                </a:solidFill>
                <a:latin typeface="Copperplate Gothic Light" pitchFamily="34" charset="0"/>
                <a:ea typeface="Arial Unicode MS" pitchFamily="34" charset="-128"/>
                <a:cs typeface="Arial Unicode MS" pitchFamily="34" charset="-128"/>
              </a:rPr>
              <a:t>Chante en Son honneur.</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1">
              <a:lumMod val="20000"/>
              <a:lumOff val="80000"/>
            </a:schemeClr>
          </a:solidFill>
        </p:spPr>
        <p:txBody>
          <a:bodyPr>
            <a:normAutofit lnSpcReduction="10000"/>
          </a:bodyPr>
          <a:lstStyle/>
          <a:p>
            <a:pPr algn="ctr">
              <a:buNone/>
            </a:pPr>
            <a:r>
              <a:rPr lang="en-US" sz="3600" b="1" dirty="0" smtClean="0">
                <a:solidFill>
                  <a:srgbClr val="C00000"/>
                </a:solidFill>
                <a:latin typeface="Arial Unicode MS" pitchFamily="34" charset="-128"/>
                <a:ea typeface="Arial Unicode MS" pitchFamily="34" charset="-128"/>
                <a:cs typeface="Arial Unicode MS" pitchFamily="34" charset="-128"/>
              </a:rPr>
              <a:t>1</a:t>
            </a:r>
          </a:p>
          <a:p>
            <a:pPr algn="ctr">
              <a:buNone/>
            </a:pPr>
            <a:r>
              <a:rPr lang="en-US" sz="4800" b="1" dirty="0" smtClean="0">
                <a:latin typeface="Arial Unicode MS" pitchFamily="34" charset="-128"/>
                <a:ea typeface="Arial Unicode MS" pitchFamily="34" charset="-128"/>
                <a:cs typeface="Arial Unicode MS" pitchFamily="34" charset="-128"/>
              </a:rPr>
              <a:t>To </a:t>
            </a:r>
            <a:r>
              <a:rPr lang="en-US" sz="4800" b="1" dirty="0" smtClean="0">
                <a:latin typeface="Arial Unicode MS" pitchFamily="34" charset="-128"/>
                <a:ea typeface="Arial Unicode MS" pitchFamily="34" charset="-128"/>
                <a:cs typeface="Arial Unicode MS" pitchFamily="34" charset="-128"/>
              </a:rPr>
              <a:t>God be the glory, </a:t>
            </a:r>
            <a:endParaRPr lang="en-US" sz="4800" b="1" dirty="0" smtClean="0">
              <a:latin typeface="Arial Unicode MS" pitchFamily="34" charset="-128"/>
              <a:ea typeface="Arial Unicode MS" pitchFamily="34" charset="-128"/>
              <a:cs typeface="Arial Unicode MS" pitchFamily="34" charset="-128"/>
            </a:endParaRPr>
          </a:p>
          <a:p>
            <a:pPr algn="ctr">
              <a:buNone/>
            </a:pPr>
            <a:r>
              <a:rPr lang="en-US" sz="4800" b="1" dirty="0" smtClean="0">
                <a:latin typeface="Arial Unicode MS" pitchFamily="34" charset="-128"/>
                <a:ea typeface="Arial Unicode MS" pitchFamily="34" charset="-128"/>
                <a:cs typeface="Arial Unicode MS" pitchFamily="34" charset="-128"/>
              </a:rPr>
              <a:t>great </a:t>
            </a:r>
            <a:r>
              <a:rPr lang="en-US" sz="4800" b="1" dirty="0" smtClean="0">
                <a:latin typeface="Arial Unicode MS" pitchFamily="34" charset="-128"/>
                <a:ea typeface="Arial Unicode MS" pitchFamily="34" charset="-128"/>
                <a:cs typeface="Arial Unicode MS" pitchFamily="34" charset="-128"/>
              </a:rPr>
              <a:t>things He has done;</a:t>
            </a:r>
            <a:br>
              <a:rPr lang="en-US" sz="4800" b="1" dirty="0" smtClean="0">
                <a:latin typeface="Arial Unicode MS" pitchFamily="34" charset="-128"/>
                <a:ea typeface="Arial Unicode MS" pitchFamily="34" charset="-128"/>
                <a:cs typeface="Arial Unicode MS" pitchFamily="34" charset="-128"/>
              </a:rPr>
            </a:br>
            <a:r>
              <a:rPr lang="en-US" sz="4800" b="1" dirty="0" smtClean="0">
                <a:latin typeface="Arial Unicode MS" pitchFamily="34" charset="-128"/>
                <a:ea typeface="Arial Unicode MS" pitchFamily="34" charset="-128"/>
                <a:cs typeface="Arial Unicode MS" pitchFamily="34" charset="-128"/>
              </a:rPr>
              <a:t>So loved He the world that </a:t>
            </a:r>
            <a:endParaRPr lang="en-US" sz="4800" b="1" dirty="0" smtClean="0">
              <a:latin typeface="Arial Unicode MS" pitchFamily="34" charset="-128"/>
              <a:ea typeface="Arial Unicode MS" pitchFamily="34" charset="-128"/>
              <a:cs typeface="Arial Unicode MS" pitchFamily="34" charset="-128"/>
            </a:endParaRPr>
          </a:p>
          <a:p>
            <a:pPr algn="ctr">
              <a:buNone/>
            </a:pPr>
            <a:r>
              <a:rPr lang="en-US" sz="4800" b="1" dirty="0" smtClean="0">
                <a:latin typeface="Arial Unicode MS" pitchFamily="34" charset="-128"/>
                <a:ea typeface="Arial Unicode MS" pitchFamily="34" charset="-128"/>
                <a:cs typeface="Arial Unicode MS" pitchFamily="34" charset="-128"/>
              </a:rPr>
              <a:t>He </a:t>
            </a:r>
            <a:r>
              <a:rPr lang="en-US" sz="4800" b="1" dirty="0" smtClean="0">
                <a:latin typeface="Arial Unicode MS" pitchFamily="34" charset="-128"/>
                <a:ea typeface="Arial Unicode MS" pitchFamily="34" charset="-128"/>
                <a:cs typeface="Arial Unicode MS" pitchFamily="34" charset="-128"/>
              </a:rPr>
              <a:t>gave us His Son,</a:t>
            </a:r>
            <a:br>
              <a:rPr lang="en-US" sz="4800" b="1" dirty="0" smtClean="0">
                <a:latin typeface="Arial Unicode MS" pitchFamily="34" charset="-128"/>
                <a:ea typeface="Arial Unicode MS" pitchFamily="34" charset="-128"/>
                <a:cs typeface="Arial Unicode MS" pitchFamily="34" charset="-128"/>
              </a:rPr>
            </a:br>
            <a:r>
              <a:rPr lang="en-US" sz="4800" b="1" dirty="0" smtClean="0">
                <a:latin typeface="Arial Unicode MS" pitchFamily="34" charset="-128"/>
                <a:ea typeface="Arial Unicode MS" pitchFamily="34" charset="-128"/>
                <a:cs typeface="Arial Unicode MS" pitchFamily="34" charset="-128"/>
              </a:rPr>
              <a:t>Who yielded His life </a:t>
            </a:r>
            <a:endParaRPr lang="en-US" sz="4800" b="1" dirty="0" smtClean="0">
              <a:latin typeface="Arial Unicode MS" pitchFamily="34" charset="-128"/>
              <a:ea typeface="Arial Unicode MS" pitchFamily="34" charset="-128"/>
              <a:cs typeface="Arial Unicode MS" pitchFamily="34" charset="-128"/>
            </a:endParaRPr>
          </a:p>
          <a:p>
            <a:pPr algn="ctr">
              <a:buNone/>
            </a:pPr>
            <a:r>
              <a:rPr lang="en-US" sz="4800" b="1" dirty="0" smtClean="0">
                <a:latin typeface="Arial Unicode MS" pitchFamily="34" charset="-128"/>
                <a:ea typeface="Arial Unicode MS" pitchFamily="34" charset="-128"/>
                <a:cs typeface="Arial Unicode MS" pitchFamily="34" charset="-128"/>
              </a:rPr>
              <a:t>an </a:t>
            </a:r>
            <a:r>
              <a:rPr lang="en-US" sz="4800" b="1" dirty="0" smtClean="0">
                <a:latin typeface="Arial Unicode MS" pitchFamily="34" charset="-128"/>
                <a:ea typeface="Arial Unicode MS" pitchFamily="34" charset="-128"/>
                <a:cs typeface="Arial Unicode MS" pitchFamily="34" charset="-128"/>
              </a:rPr>
              <a:t>atonement for sin,</a:t>
            </a:r>
            <a:br>
              <a:rPr lang="en-US" sz="4800" b="1" dirty="0" smtClean="0">
                <a:latin typeface="Arial Unicode MS" pitchFamily="34" charset="-128"/>
                <a:ea typeface="Arial Unicode MS" pitchFamily="34" charset="-128"/>
                <a:cs typeface="Arial Unicode MS" pitchFamily="34" charset="-128"/>
              </a:rPr>
            </a:br>
            <a:r>
              <a:rPr lang="en-US" sz="4800" b="1" dirty="0" smtClean="0">
                <a:latin typeface="Arial Unicode MS" pitchFamily="34" charset="-128"/>
                <a:ea typeface="Arial Unicode MS" pitchFamily="34" charset="-128"/>
                <a:cs typeface="Arial Unicode MS" pitchFamily="34" charset="-128"/>
              </a:rPr>
              <a:t>And opened the life gate </a:t>
            </a:r>
            <a:endParaRPr lang="en-US" sz="4800" b="1" dirty="0" smtClean="0">
              <a:latin typeface="Arial Unicode MS" pitchFamily="34" charset="-128"/>
              <a:ea typeface="Arial Unicode MS" pitchFamily="34" charset="-128"/>
              <a:cs typeface="Arial Unicode MS" pitchFamily="34" charset="-128"/>
            </a:endParaRPr>
          </a:p>
          <a:p>
            <a:pPr algn="ctr">
              <a:buNone/>
            </a:pPr>
            <a:r>
              <a:rPr lang="en-US" sz="4800" b="1" dirty="0" smtClean="0">
                <a:latin typeface="Arial Unicode MS" pitchFamily="34" charset="-128"/>
                <a:ea typeface="Arial Unicode MS" pitchFamily="34" charset="-128"/>
                <a:cs typeface="Arial Unicode MS" pitchFamily="34" charset="-128"/>
              </a:rPr>
              <a:t>that </a:t>
            </a:r>
            <a:r>
              <a:rPr lang="en-US" sz="4800" b="1" dirty="0" smtClean="0">
                <a:latin typeface="Arial Unicode MS" pitchFamily="34" charset="-128"/>
                <a:ea typeface="Arial Unicode MS" pitchFamily="34" charset="-128"/>
                <a:cs typeface="Arial Unicode MS" pitchFamily="34" charset="-128"/>
              </a:rPr>
              <a:t>all may go in.</a:t>
            </a:r>
            <a:r>
              <a:rPr lang="en-US" sz="3600" b="1" dirty="0" smtClean="0">
                <a:latin typeface="Arial Unicode MS" pitchFamily="34" charset="-128"/>
                <a:ea typeface="Arial Unicode MS" pitchFamily="34" charset="-128"/>
                <a:cs typeface="Arial Unicode MS" pitchFamily="34" charset="-128"/>
              </a:rPr>
              <a:t/>
            </a:r>
            <a:br>
              <a:rPr lang="en-US" sz="3600" b="1" dirty="0" smtClean="0">
                <a:latin typeface="Arial Unicode MS" pitchFamily="34" charset="-128"/>
                <a:ea typeface="Arial Unicode MS" pitchFamily="34" charset="-128"/>
                <a:cs typeface="Arial Unicode MS" pitchFamily="34" charset="-128"/>
              </a:rPr>
            </a:br>
            <a:endParaRPr lang="en-US" sz="4000" dirty="0" smtClean="0">
              <a:solidFill>
                <a:srgbClr val="660066"/>
              </a:solidFill>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DEDE7"/>
          </a:solidFill>
        </p:spPr>
        <p:txBody>
          <a:bodyPr>
            <a:normAutofit/>
          </a:bodyPr>
          <a:lstStyle/>
          <a:p>
            <a:pPr algn="ctr">
              <a:buNone/>
            </a:pPr>
            <a:r>
              <a:rPr lang="en-US" sz="3600" b="1" dirty="0" smtClean="0">
                <a:solidFill>
                  <a:srgbClr val="C00000"/>
                </a:solidFill>
                <a:latin typeface="Arial Unicode MS" pitchFamily="34" charset="-128"/>
                <a:ea typeface="Arial Unicode MS" pitchFamily="34" charset="-128"/>
                <a:cs typeface="Arial Unicode MS" pitchFamily="34" charset="-128"/>
              </a:rPr>
              <a:t>REF</a:t>
            </a:r>
            <a:r>
              <a:rPr lang="en-US" sz="3600" b="1" dirty="0" smtClean="0">
                <a:latin typeface="Arial Unicode MS" pitchFamily="34" charset="-128"/>
                <a:ea typeface="Arial Unicode MS" pitchFamily="34" charset="-128"/>
                <a:cs typeface="Arial Unicode MS" pitchFamily="34" charset="-128"/>
              </a:rPr>
              <a:t/>
            </a:r>
            <a:br>
              <a:rPr lang="en-US" sz="3600" b="1" dirty="0" smtClean="0">
                <a:latin typeface="Arial Unicode MS" pitchFamily="34" charset="-128"/>
                <a:ea typeface="Arial Unicode MS" pitchFamily="34" charset="-128"/>
                <a:cs typeface="Arial Unicode MS" pitchFamily="34" charset="-128"/>
              </a:rPr>
            </a:br>
            <a:r>
              <a:rPr lang="en-US" sz="3600" b="1" dirty="0" smtClean="0">
                <a:solidFill>
                  <a:srgbClr val="002060"/>
                </a:solidFill>
                <a:latin typeface="Arial Unicode MS" pitchFamily="34" charset="-128"/>
                <a:ea typeface="Arial Unicode MS" pitchFamily="34" charset="-128"/>
                <a:cs typeface="Arial Unicode MS" pitchFamily="34" charset="-128"/>
              </a:rPr>
              <a:t>Praise the Lord! (x2) </a:t>
            </a:r>
            <a:endParaRPr lang="en-US" sz="3600" b="1" dirty="0" smtClean="0">
              <a:solidFill>
                <a:srgbClr val="002060"/>
              </a:solidFill>
              <a:latin typeface="Arial Unicode MS" pitchFamily="34" charset="-128"/>
              <a:ea typeface="Arial Unicode MS" pitchFamily="34" charset="-128"/>
              <a:cs typeface="Arial Unicode MS" pitchFamily="34" charset="-128"/>
            </a:endParaRPr>
          </a:p>
          <a:p>
            <a:pPr algn="ctr">
              <a:buNone/>
            </a:pPr>
            <a:r>
              <a:rPr lang="en-US" sz="3600" b="1" dirty="0" smtClean="0">
                <a:solidFill>
                  <a:srgbClr val="002060"/>
                </a:solidFill>
                <a:latin typeface="Arial Unicode MS" pitchFamily="34" charset="-128"/>
                <a:ea typeface="Arial Unicode MS" pitchFamily="34" charset="-128"/>
                <a:cs typeface="Arial Unicode MS" pitchFamily="34" charset="-128"/>
              </a:rPr>
              <a:t>Let </a:t>
            </a:r>
            <a:r>
              <a:rPr lang="en-US" sz="3600" b="1" dirty="0" smtClean="0">
                <a:solidFill>
                  <a:srgbClr val="002060"/>
                </a:solidFill>
                <a:latin typeface="Arial Unicode MS" pitchFamily="34" charset="-128"/>
                <a:ea typeface="Arial Unicode MS" pitchFamily="34" charset="-128"/>
                <a:cs typeface="Arial Unicode MS" pitchFamily="34" charset="-128"/>
              </a:rPr>
              <a:t>the earth hear His voice!</a:t>
            </a:r>
            <a:br>
              <a:rPr lang="en-US" sz="3600" b="1" dirty="0" smtClean="0">
                <a:solidFill>
                  <a:srgbClr val="002060"/>
                </a:solidFill>
                <a:latin typeface="Arial Unicode MS" pitchFamily="34" charset="-128"/>
                <a:ea typeface="Arial Unicode MS" pitchFamily="34" charset="-128"/>
                <a:cs typeface="Arial Unicode MS" pitchFamily="34" charset="-128"/>
              </a:rPr>
            </a:br>
            <a:r>
              <a:rPr lang="en-US" sz="3600" b="1" dirty="0" smtClean="0">
                <a:solidFill>
                  <a:srgbClr val="002060"/>
                </a:solidFill>
                <a:latin typeface="Arial Unicode MS" pitchFamily="34" charset="-128"/>
                <a:ea typeface="Arial Unicode MS" pitchFamily="34" charset="-128"/>
                <a:cs typeface="Arial Unicode MS" pitchFamily="34" charset="-128"/>
              </a:rPr>
              <a:t>Praise the Lord! (x2) </a:t>
            </a:r>
            <a:endParaRPr lang="en-US" sz="3600" b="1" dirty="0" smtClean="0">
              <a:solidFill>
                <a:srgbClr val="002060"/>
              </a:solidFill>
              <a:latin typeface="Arial Unicode MS" pitchFamily="34" charset="-128"/>
              <a:ea typeface="Arial Unicode MS" pitchFamily="34" charset="-128"/>
              <a:cs typeface="Arial Unicode MS" pitchFamily="34" charset="-128"/>
            </a:endParaRPr>
          </a:p>
          <a:p>
            <a:pPr algn="ctr">
              <a:buNone/>
            </a:pPr>
            <a:r>
              <a:rPr lang="en-US" sz="3600" b="1" dirty="0" smtClean="0">
                <a:solidFill>
                  <a:srgbClr val="002060"/>
                </a:solidFill>
                <a:latin typeface="Arial Unicode MS" pitchFamily="34" charset="-128"/>
                <a:ea typeface="Arial Unicode MS" pitchFamily="34" charset="-128"/>
                <a:cs typeface="Arial Unicode MS" pitchFamily="34" charset="-128"/>
              </a:rPr>
              <a:t>Let </a:t>
            </a:r>
            <a:r>
              <a:rPr lang="en-US" sz="3600" b="1" dirty="0" smtClean="0">
                <a:solidFill>
                  <a:srgbClr val="002060"/>
                </a:solidFill>
                <a:latin typeface="Arial Unicode MS" pitchFamily="34" charset="-128"/>
                <a:ea typeface="Arial Unicode MS" pitchFamily="34" charset="-128"/>
                <a:cs typeface="Arial Unicode MS" pitchFamily="34" charset="-128"/>
              </a:rPr>
              <a:t>the people rejoice!</a:t>
            </a:r>
            <a:br>
              <a:rPr lang="en-US" sz="3600" b="1" dirty="0" smtClean="0">
                <a:solidFill>
                  <a:srgbClr val="002060"/>
                </a:solidFill>
                <a:latin typeface="Arial Unicode MS" pitchFamily="34" charset="-128"/>
                <a:ea typeface="Arial Unicode MS" pitchFamily="34" charset="-128"/>
                <a:cs typeface="Arial Unicode MS" pitchFamily="34" charset="-128"/>
              </a:rPr>
            </a:br>
            <a:r>
              <a:rPr lang="en-US" sz="3600" b="1" dirty="0" smtClean="0">
                <a:solidFill>
                  <a:srgbClr val="002060"/>
                </a:solidFill>
                <a:latin typeface="Arial Unicode MS" pitchFamily="34" charset="-128"/>
                <a:ea typeface="Arial Unicode MS" pitchFamily="34" charset="-128"/>
                <a:cs typeface="Arial Unicode MS" pitchFamily="34" charset="-128"/>
              </a:rPr>
              <a:t>O come to the Father, </a:t>
            </a:r>
            <a:endParaRPr lang="en-US" sz="3600" b="1" dirty="0" smtClean="0">
              <a:solidFill>
                <a:srgbClr val="002060"/>
              </a:solidFill>
              <a:latin typeface="Arial Unicode MS" pitchFamily="34" charset="-128"/>
              <a:ea typeface="Arial Unicode MS" pitchFamily="34" charset="-128"/>
              <a:cs typeface="Arial Unicode MS" pitchFamily="34" charset="-128"/>
            </a:endParaRPr>
          </a:p>
          <a:p>
            <a:pPr algn="ctr">
              <a:buNone/>
            </a:pPr>
            <a:r>
              <a:rPr lang="en-US" sz="3600" b="1" dirty="0" smtClean="0">
                <a:solidFill>
                  <a:srgbClr val="002060"/>
                </a:solidFill>
                <a:latin typeface="Arial Unicode MS" pitchFamily="34" charset="-128"/>
                <a:ea typeface="Arial Unicode MS" pitchFamily="34" charset="-128"/>
                <a:cs typeface="Arial Unicode MS" pitchFamily="34" charset="-128"/>
              </a:rPr>
              <a:t>through </a:t>
            </a:r>
            <a:r>
              <a:rPr lang="en-US" sz="3600" b="1" dirty="0" smtClean="0">
                <a:solidFill>
                  <a:srgbClr val="002060"/>
                </a:solidFill>
                <a:latin typeface="Arial Unicode MS" pitchFamily="34" charset="-128"/>
                <a:ea typeface="Arial Unicode MS" pitchFamily="34" charset="-128"/>
                <a:cs typeface="Arial Unicode MS" pitchFamily="34" charset="-128"/>
              </a:rPr>
              <a:t>Jesus the Son,</a:t>
            </a:r>
            <a:br>
              <a:rPr lang="en-US" sz="3600" b="1" dirty="0" smtClean="0">
                <a:solidFill>
                  <a:srgbClr val="002060"/>
                </a:solidFill>
                <a:latin typeface="Arial Unicode MS" pitchFamily="34" charset="-128"/>
                <a:ea typeface="Arial Unicode MS" pitchFamily="34" charset="-128"/>
                <a:cs typeface="Arial Unicode MS" pitchFamily="34" charset="-128"/>
              </a:rPr>
            </a:br>
            <a:r>
              <a:rPr lang="en-US" sz="3600" b="1" dirty="0" smtClean="0">
                <a:solidFill>
                  <a:srgbClr val="002060"/>
                </a:solidFill>
                <a:latin typeface="Arial Unicode MS" pitchFamily="34" charset="-128"/>
                <a:ea typeface="Arial Unicode MS" pitchFamily="34" charset="-128"/>
                <a:cs typeface="Arial Unicode MS" pitchFamily="34" charset="-128"/>
              </a:rPr>
              <a:t>And give Him the glory, </a:t>
            </a:r>
            <a:endParaRPr lang="en-US" sz="3600" b="1" dirty="0" smtClean="0">
              <a:solidFill>
                <a:srgbClr val="002060"/>
              </a:solidFill>
              <a:latin typeface="Arial Unicode MS" pitchFamily="34" charset="-128"/>
              <a:ea typeface="Arial Unicode MS" pitchFamily="34" charset="-128"/>
              <a:cs typeface="Arial Unicode MS" pitchFamily="34" charset="-128"/>
            </a:endParaRPr>
          </a:p>
          <a:p>
            <a:pPr algn="ctr">
              <a:buNone/>
            </a:pPr>
            <a:r>
              <a:rPr lang="en-US" sz="3600" b="1" dirty="0" smtClean="0">
                <a:solidFill>
                  <a:srgbClr val="002060"/>
                </a:solidFill>
                <a:latin typeface="Arial Unicode MS" pitchFamily="34" charset="-128"/>
                <a:ea typeface="Arial Unicode MS" pitchFamily="34" charset="-128"/>
                <a:cs typeface="Arial Unicode MS" pitchFamily="34" charset="-128"/>
              </a:rPr>
              <a:t>great </a:t>
            </a:r>
            <a:r>
              <a:rPr lang="en-US" sz="3600" b="1" dirty="0" smtClean="0">
                <a:solidFill>
                  <a:srgbClr val="002060"/>
                </a:solidFill>
                <a:latin typeface="Arial Unicode MS" pitchFamily="34" charset="-128"/>
                <a:ea typeface="Arial Unicode MS" pitchFamily="34" charset="-128"/>
                <a:cs typeface="Arial Unicode MS" pitchFamily="34" charset="-128"/>
              </a:rPr>
              <a:t>things He has done.</a:t>
            </a:r>
            <a:r>
              <a:rPr lang="en-US" sz="3600" b="1" dirty="0" smtClean="0">
                <a:latin typeface="Arial Unicode MS" pitchFamily="34" charset="-128"/>
                <a:ea typeface="Arial Unicode MS" pitchFamily="34" charset="-128"/>
                <a:cs typeface="Arial Unicode MS" pitchFamily="34" charset="-128"/>
              </a:rPr>
              <a:t/>
            </a:r>
            <a:br>
              <a:rPr lang="en-US" sz="3600" b="1" dirty="0" smtClean="0">
                <a:latin typeface="Arial Unicode MS" pitchFamily="34" charset="-128"/>
                <a:ea typeface="Arial Unicode MS" pitchFamily="34" charset="-128"/>
                <a:cs typeface="Arial Unicode MS" pitchFamily="34" charset="-128"/>
              </a:rPr>
            </a:br>
            <a:endParaRPr lang="en-US" sz="4000" dirty="0" smtClean="0">
              <a:solidFill>
                <a:srgbClr val="660066"/>
              </a:solidFill>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1">
              <a:lumMod val="20000"/>
              <a:lumOff val="80000"/>
            </a:schemeClr>
          </a:solidFill>
        </p:spPr>
        <p:txBody>
          <a:bodyPr>
            <a:normAutofit lnSpcReduction="10000"/>
          </a:bodyPr>
          <a:lstStyle/>
          <a:p>
            <a:pPr algn="ctr">
              <a:buNone/>
            </a:pPr>
            <a:r>
              <a:rPr lang="en-US" sz="3600" b="1" dirty="0" smtClean="0">
                <a:solidFill>
                  <a:srgbClr val="FF0000"/>
                </a:solidFill>
                <a:latin typeface="Arial Unicode MS" pitchFamily="34" charset="-128"/>
                <a:ea typeface="Arial Unicode MS" pitchFamily="34" charset="-128"/>
                <a:cs typeface="Arial Unicode MS" pitchFamily="34" charset="-128"/>
              </a:rPr>
              <a:t>2</a:t>
            </a:r>
            <a:r>
              <a:rPr lang="en-US" sz="3600" b="1" dirty="0" smtClean="0">
                <a:solidFill>
                  <a:srgbClr val="FF0000"/>
                </a:solidFill>
                <a:latin typeface="Arial Unicode MS" pitchFamily="34" charset="-128"/>
                <a:ea typeface="Arial Unicode MS" pitchFamily="34" charset="-128"/>
                <a:cs typeface="Arial Unicode MS" pitchFamily="34" charset="-128"/>
              </a:rPr>
              <a:t>. </a:t>
            </a:r>
            <a:r>
              <a:rPr lang="en-US" sz="3600" b="1" dirty="0" smtClean="0">
                <a:latin typeface="Arial Unicode MS" pitchFamily="34" charset="-128"/>
                <a:ea typeface="Arial Unicode MS" pitchFamily="34" charset="-128"/>
                <a:cs typeface="Arial Unicode MS" pitchFamily="34" charset="-128"/>
              </a:rPr>
              <a:t/>
            </a:r>
            <a:br>
              <a:rPr lang="en-US" sz="3600" b="1" dirty="0" smtClean="0">
                <a:latin typeface="Arial Unicode MS" pitchFamily="34" charset="-128"/>
                <a:ea typeface="Arial Unicode MS" pitchFamily="34" charset="-128"/>
                <a:cs typeface="Arial Unicode MS" pitchFamily="34" charset="-128"/>
              </a:rPr>
            </a:br>
            <a:r>
              <a:rPr lang="en-US" sz="4400" b="1" dirty="0" smtClean="0">
                <a:solidFill>
                  <a:srgbClr val="003300"/>
                </a:solidFill>
                <a:latin typeface="Arial Unicode MS" pitchFamily="34" charset="-128"/>
                <a:ea typeface="Arial Unicode MS" pitchFamily="34" charset="-128"/>
                <a:cs typeface="Arial Unicode MS" pitchFamily="34" charset="-128"/>
              </a:rPr>
              <a:t>O perfect redemption, </a:t>
            </a:r>
            <a:endParaRPr lang="en-US" sz="4400" b="1" dirty="0" smtClean="0">
              <a:solidFill>
                <a:srgbClr val="003300"/>
              </a:solidFill>
              <a:latin typeface="Arial Unicode MS" pitchFamily="34" charset="-128"/>
              <a:ea typeface="Arial Unicode MS" pitchFamily="34" charset="-128"/>
              <a:cs typeface="Arial Unicode MS" pitchFamily="34" charset="-128"/>
            </a:endParaRPr>
          </a:p>
          <a:p>
            <a:pPr algn="ctr">
              <a:buNone/>
            </a:pPr>
            <a:r>
              <a:rPr lang="en-US" sz="4400" b="1" dirty="0" smtClean="0">
                <a:solidFill>
                  <a:srgbClr val="003300"/>
                </a:solidFill>
                <a:latin typeface="Arial Unicode MS" pitchFamily="34" charset="-128"/>
                <a:ea typeface="Arial Unicode MS" pitchFamily="34" charset="-128"/>
                <a:cs typeface="Arial Unicode MS" pitchFamily="34" charset="-128"/>
              </a:rPr>
              <a:t>the </a:t>
            </a:r>
            <a:r>
              <a:rPr lang="en-US" sz="4400" b="1" dirty="0" smtClean="0">
                <a:solidFill>
                  <a:srgbClr val="003300"/>
                </a:solidFill>
                <a:latin typeface="Arial Unicode MS" pitchFamily="34" charset="-128"/>
                <a:ea typeface="Arial Unicode MS" pitchFamily="34" charset="-128"/>
                <a:cs typeface="Arial Unicode MS" pitchFamily="34" charset="-128"/>
              </a:rPr>
              <a:t>purchase of blood,</a:t>
            </a:r>
            <a:br>
              <a:rPr lang="en-US" sz="4400" b="1" dirty="0" smtClean="0">
                <a:solidFill>
                  <a:srgbClr val="003300"/>
                </a:solidFill>
                <a:latin typeface="Arial Unicode MS" pitchFamily="34" charset="-128"/>
                <a:ea typeface="Arial Unicode MS" pitchFamily="34" charset="-128"/>
                <a:cs typeface="Arial Unicode MS" pitchFamily="34" charset="-128"/>
              </a:rPr>
            </a:br>
            <a:r>
              <a:rPr lang="en-US" sz="4400" b="1" dirty="0" smtClean="0">
                <a:solidFill>
                  <a:srgbClr val="003300"/>
                </a:solidFill>
                <a:latin typeface="Arial Unicode MS" pitchFamily="34" charset="-128"/>
                <a:ea typeface="Arial Unicode MS" pitchFamily="34" charset="-128"/>
                <a:cs typeface="Arial Unicode MS" pitchFamily="34" charset="-128"/>
              </a:rPr>
              <a:t>To every believer </a:t>
            </a:r>
            <a:endParaRPr lang="en-US" sz="4400" b="1" dirty="0" smtClean="0">
              <a:solidFill>
                <a:srgbClr val="003300"/>
              </a:solidFill>
              <a:latin typeface="Arial Unicode MS" pitchFamily="34" charset="-128"/>
              <a:ea typeface="Arial Unicode MS" pitchFamily="34" charset="-128"/>
              <a:cs typeface="Arial Unicode MS" pitchFamily="34" charset="-128"/>
            </a:endParaRPr>
          </a:p>
          <a:p>
            <a:pPr algn="ctr">
              <a:buNone/>
            </a:pPr>
            <a:r>
              <a:rPr lang="en-US" sz="4400" b="1" dirty="0" smtClean="0">
                <a:solidFill>
                  <a:srgbClr val="003300"/>
                </a:solidFill>
                <a:latin typeface="Arial Unicode MS" pitchFamily="34" charset="-128"/>
                <a:ea typeface="Arial Unicode MS" pitchFamily="34" charset="-128"/>
                <a:cs typeface="Arial Unicode MS" pitchFamily="34" charset="-128"/>
              </a:rPr>
              <a:t>the </a:t>
            </a:r>
            <a:r>
              <a:rPr lang="en-US" sz="4400" b="1" dirty="0" smtClean="0">
                <a:solidFill>
                  <a:srgbClr val="003300"/>
                </a:solidFill>
                <a:latin typeface="Arial Unicode MS" pitchFamily="34" charset="-128"/>
                <a:ea typeface="Arial Unicode MS" pitchFamily="34" charset="-128"/>
                <a:cs typeface="Arial Unicode MS" pitchFamily="34" charset="-128"/>
              </a:rPr>
              <a:t>promise of God;</a:t>
            </a:r>
            <a:br>
              <a:rPr lang="en-US" sz="4400" b="1" dirty="0" smtClean="0">
                <a:solidFill>
                  <a:srgbClr val="003300"/>
                </a:solidFill>
                <a:latin typeface="Arial Unicode MS" pitchFamily="34" charset="-128"/>
                <a:ea typeface="Arial Unicode MS" pitchFamily="34" charset="-128"/>
                <a:cs typeface="Arial Unicode MS" pitchFamily="34" charset="-128"/>
              </a:rPr>
            </a:br>
            <a:r>
              <a:rPr lang="en-US" sz="4400" b="1" dirty="0" smtClean="0">
                <a:solidFill>
                  <a:srgbClr val="003300"/>
                </a:solidFill>
                <a:latin typeface="Arial Unicode MS" pitchFamily="34" charset="-128"/>
                <a:ea typeface="Arial Unicode MS" pitchFamily="34" charset="-128"/>
                <a:cs typeface="Arial Unicode MS" pitchFamily="34" charset="-128"/>
              </a:rPr>
              <a:t>The vilest offender </a:t>
            </a:r>
            <a:endParaRPr lang="en-US" sz="4400" b="1" dirty="0" smtClean="0">
              <a:solidFill>
                <a:srgbClr val="003300"/>
              </a:solidFill>
              <a:latin typeface="Arial Unicode MS" pitchFamily="34" charset="-128"/>
              <a:ea typeface="Arial Unicode MS" pitchFamily="34" charset="-128"/>
              <a:cs typeface="Arial Unicode MS" pitchFamily="34" charset="-128"/>
            </a:endParaRPr>
          </a:p>
          <a:p>
            <a:pPr algn="ctr">
              <a:buNone/>
            </a:pPr>
            <a:r>
              <a:rPr lang="en-US" sz="4400" b="1" dirty="0" smtClean="0">
                <a:solidFill>
                  <a:srgbClr val="003300"/>
                </a:solidFill>
                <a:latin typeface="Arial Unicode MS" pitchFamily="34" charset="-128"/>
                <a:ea typeface="Arial Unicode MS" pitchFamily="34" charset="-128"/>
                <a:cs typeface="Arial Unicode MS" pitchFamily="34" charset="-128"/>
              </a:rPr>
              <a:t>who </a:t>
            </a:r>
            <a:r>
              <a:rPr lang="en-US" sz="4400" b="1" dirty="0" smtClean="0">
                <a:solidFill>
                  <a:srgbClr val="003300"/>
                </a:solidFill>
                <a:latin typeface="Arial Unicode MS" pitchFamily="34" charset="-128"/>
                <a:ea typeface="Arial Unicode MS" pitchFamily="34" charset="-128"/>
                <a:cs typeface="Arial Unicode MS" pitchFamily="34" charset="-128"/>
              </a:rPr>
              <a:t>truly believes,</a:t>
            </a:r>
            <a:br>
              <a:rPr lang="en-US" sz="4400" b="1" dirty="0" smtClean="0">
                <a:solidFill>
                  <a:srgbClr val="003300"/>
                </a:solidFill>
                <a:latin typeface="Arial Unicode MS" pitchFamily="34" charset="-128"/>
                <a:ea typeface="Arial Unicode MS" pitchFamily="34" charset="-128"/>
                <a:cs typeface="Arial Unicode MS" pitchFamily="34" charset="-128"/>
              </a:rPr>
            </a:br>
            <a:r>
              <a:rPr lang="en-US" sz="4400" b="1" dirty="0" smtClean="0">
                <a:solidFill>
                  <a:srgbClr val="003300"/>
                </a:solidFill>
                <a:latin typeface="Arial Unicode MS" pitchFamily="34" charset="-128"/>
                <a:ea typeface="Arial Unicode MS" pitchFamily="34" charset="-128"/>
                <a:cs typeface="Arial Unicode MS" pitchFamily="34" charset="-128"/>
              </a:rPr>
              <a:t>That moment from Jesus </a:t>
            </a:r>
            <a:endParaRPr lang="en-US" sz="4400" b="1" dirty="0" smtClean="0">
              <a:solidFill>
                <a:srgbClr val="003300"/>
              </a:solidFill>
              <a:latin typeface="Arial Unicode MS" pitchFamily="34" charset="-128"/>
              <a:ea typeface="Arial Unicode MS" pitchFamily="34" charset="-128"/>
              <a:cs typeface="Arial Unicode MS" pitchFamily="34" charset="-128"/>
            </a:endParaRPr>
          </a:p>
          <a:p>
            <a:pPr algn="ctr">
              <a:buNone/>
            </a:pPr>
            <a:r>
              <a:rPr lang="en-US" sz="4400" b="1" dirty="0" smtClean="0">
                <a:solidFill>
                  <a:srgbClr val="003300"/>
                </a:solidFill>
                <a:latin typeface="Arial Unicode MS" pitchFamily="34" charset="-128"/>
                <a:ea typeface="Arial Unicode MS" pitchFamily="34" charset="-128"/>
                <a:cs typeface="Arial Unicode MS" pitchFamily="34" charset="-128"/>
              </a:rPr>
              <a:t>a </a:t>
            </a:r>
            <a:r>
              <a:rPr lang="en-US" sz="4400" b="1" dirty="0" smtClean="0">
                <a:solidFill>
                  <a:srgbClr val="003300"/>
                </a:solidFill>
                <a:latin typeface="Arial Unicode MS" pitchFamily="34" charset="-128"/>
                <a:ea typeface="Arial Unicode MS" pitchFamily="34" charset="-128"/>
                <a:cs typeface="Arial Unicode MS" pitchFamily="34" charset="-128"/>
              </a:rPr>
              <a:t>pardon receives.</a:t>
            </a:r>
            <a:br>
              <a:rPr lang="en-US" sz="4400" b="1" dirty="0" smtClean="0">
                <a:solidFill>
                  <a:srgbClr val="003300"/>
                </a:solidFill>
                <a:latin typeface="Arial Unicode MS" pitchFamily="34" charset="-128"/>
                <a:ea typeface="Arial Unicode MS" pitchFamily="34" charset="-128"/>
                <a:cs typeface="Arial Unicode MS" pitchFamily="34" charset="-128"/>
              </a:rPr>
            </a:br>
            <a:endParaRPr lang="en-US" sz="4400" dirty="0" smtClean="0">
              <a:solidFill>
                <a:srgbClr val="003300"/>
              </a:solidFill>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DEDE7"/>
          </a:solidFill>
        </p:spPr>
        <p:txBody>
          <a:bodyPr>
            <a:normAutofit/>
          </a:bodyPr>
          <a:lstStyle/>
          <a:p>
            <a:pPr algn="ctr">
              <a:buNone/>
            </a:pPr>
            <a:r>
              <a:rPr lang="en-US" sz="3600" b="1" dirty="0" smtClean="0">
                <a:solidFill>
                  <a:srgbClr val="C00000"/>
                </a:solidFill>
                <a:latin typeface="Arial Unicode MS" pitchFamily="34" charset="-128"/>
                <a:ea typeface="Arial Unicode MS" pitchFamily="34" charset="-128"/>
                <a:cs typeface="Arial Unicode MS" pitchFamily="34" charset="-128"/>
              </a:rPr>
              <a:t>REF</a:t>
            </a:r>
            <a:r>
              <a:rPr lang="en-US" sz="3600" b="1" dirty="0" smtClean="0">
                <a:latin typeface="Arial Unicode MS" pitchFamily="34" charset="-128"/>
                <a:ea typeface="Arial Unicode MS" pitchFamily="34" charset="-128"/>
                <a:cs typeface="Arial Unicode MS" pitchFamily="34" charset="-128"/>
              </a:rPr>
              <a:t/>
            </a:r>
            <a:br>
              <a:rPr lang="en-US" sz="3600" b="1" dirty="0" smtClean="0">
                <a:latin typeface="Arial Unicode MS" pitchFamily="34" charset="-128"/>
                <a:ea typeface="Arial Unicode MS" pitchFamily="34" charset="-128"/>
                <a:cs typeface="Arial Unicode MS" pitchFamily="34" charset="-128"/>
              </a:rPr>
            </a:br>
            <a:r>
              <a:rPr lang="en-US" sz="3600" b="1" dirty="0" smtClean="0">
                <a:solidFill>
                  <a:srgbClr val="002060"/>
                </a:solidFill>
                <a:latin typeface="Arial Unicode MS" pitchFamily="34" charset="-128"/>
                <a:ea typeface="Arial Unicode MS" pitchFamily="34" charset="-128"/>
                <a:cs typeface="Arial Unicode MS" pitchFamily="34" charset="-128"/>
              </a:rPr>
              <a:t>Praise the Lord! (x2) </a:t>
            </a:r>
            <a:endParaRPr lang="en-US" sz="3600" b="1" dirty="0" smtClean="0">
              <a:solidFill>
                <a:srgbClr val="002060"/>
              </a:solidFill>
              <a:latin typeface="Arial Unicode MS" pitchFamily="34" charset="-128"/>
              <a:ea typeface="Arial Unicode MS" pitchFamily="34" charset="-128"/>
              <a:cs typeface="Arial Unicode MS" pitchFamily="34" charset="-128"/>
            </a:endParaRPr>
          </a:p>
          <a:p>
            <a:pPr algn="ctr">
              <a:buNone/>
            </a:pPr>
            <a:r>
              <a:rPr lang="en-US" sz="3600" b="1" dirty="0" smtClean="0">
                <a:solidFill>
                  <a:srgbClr val="002060"/>
                </a:solidFill>
                <a:latin typeface="Arial Unicode MS" pitchFamily="34" charset="-128"/>
                <a:ea typeface="Arial Unicode MS" pitchFamily="34" charset="-128"/>
                <a:cs typeface="Arial Unicode MS" pitchFamily="34" charset="-128"/>
              </a:rPr>
              <a:t>Let </a:t>
            </a:r>
            <a:r>
              <a:rPr lang="en-US" sz="3600" b="1" dirty="0" smtClean="0">
                <a:solidFill>
                  <a:srgbClr val="002060"/>
                </a:solidFill>
                <a:latin typeface="Arial Unicode MS" pitchFamily="34" charset="-128"/>
                <a:ea typeface="Arial Unicode MS" pitchFamily="34" charset="-128"/>
                <a:cs typeface="Arial Unicode MS" pitchFamily="34" charset="-128"/>
              </a:rPr>
              <a:t>the earth hear His voice!</a:t>
            </a:r>
            <a:br>
              <a:rPr lang="en-US" sz="3600" b="1" dirty="0" smtClean="0">
                <a:solidFill>
                  <a:srgbClr val="002060"/>
                </a:solidFill>
                <a:latin typeface="Arial Unicode MS" pitchFamily="34" charset="-128"/>
                <a:ea typeface="Arial Unicode MS" pitchFamily="34" charset="-128"/>
                <a:cs typeface="Arial Unicode MS" pitchFamily="34" charset="-128"/>
              </a:rPr>
            </a:br>
            <a:r>
              <a:rPr lang="en-US" sz="3600" b="1" dirty="0" smtClean="0">
                <a:solidFill>
                  <a:srgbClr val="002060"/>
                </a:solidFill>
                <a:latin typeface="Arial Unicode MS" pitchFamily="34" charset="-128"/>
                <a:ea typeface="Arial Unicode MS" pitchFamily="34" charset="-128"/>
                <a:cs typeface="Arial Unicode MS" pitchFamily="34" charset="-128"/>
              </a:rPr>
              <a:t>Praise the Lord! (x2) </a:t>
            </a:r>
            <a:endParaRPr lang="en-US" sz="3600" b="1" dirty="0" smtClean="0">
              <a:solidFill>
                <a:srgbClr val="002060"/>
              </a:solidFill>
              <a:latin typeface="Arial Unicode MS" pitchFamily="34" charset="-128"/>
              <a:ea typeface="Arial Unicode MS" pitchFamily="34" charset="-128"/>
              <a:cs typeface="Arial Unicode MS" pitchFamily="34" charset="-128"/>
            </a:endParaRPr>
          </a:p>
          <a:p>
            <a:pPr algn="ctr">
              <a:buNone/>
            </a:pPr>
            <a:r>
              <a:rPr lang="en-US" sz="3600" b="1" dirty="0" smtClean="0">
                <a:solidFill>
                  <a:srgbClr val="002060"/>
                </a:solidFill>
                <a:latin typeface="Arial Unicode MS" pitchFamily="34" charset="-128"/>
                <a:ea typeface="Arial Unicode MS" pitchFamily="34" charset="-128"/>
                <a:cs typeface="Arial Unicode MS" pitchFamily="34" charset="-128"/>
              </a:rPr>
              <a:t>Let </a:t>
            </a:r>
            <a:r>
              <a:rPr lang="en-US" sz="3600" b="1" dirty="0" smtClean="0">
                <a:solidFill>
                  <a:srgbClr val="002060"/>
                </a:solidFill>
                <a:latin typeface="Arial Unicode MS" pitchFamily="34" charset="-128"/>
                <a:ea typeface="Arial Unicode MS" pitchFamily="34" charset="-128"/>
                <a:cs typeface="Arial Unicode MS" pitchFamily="34" charset="-128"/>
              </a:rPr>
              <a:t>the people rejoice!</a:t>
            </a:r>
            <a:br>
              <a:rPr lang="en-US" sz="3600" b="1" dirty="0" smtClean="0">
                <a:solidFill>
                  <a:srgbClr val="002060"/>
                </a:solidFill>
                <a:latin typeface="Arial Unicode MS" pitchFamily="34" charset="-128"/>
                <a:ea typeface="Arial Unicode MS" pitchFamily="34" charset="-128"/>
                <a:cs typeface="Arial Unicode MS" pitchFamily="34" charset="-128"/>
              </a:rPr>
            </a:br>
            <a:r>
              <a:rPr lang="en-US" sz="3600" b="1" dirty="0" smtClean="0">
                <a:solidFill>
                  <a:srgbClr val="002060"/>
                </a:solidFill>
                <a:latin typeface="Arial Unicode MS" pitchFamily="34" charset="-128"/>
                <a:ea typeface="Arial Unicode MS" pitchFamily="34" charset="-128"/>
                <a:cs typeface="Arial Unicode MS" pitchFamily="34" charset="-128"/>
              </a:rPr>
              <a:t>O come to the Father, </a:t>
            </a:r>
            <a:endParaRPr lang="en-US" sz="3600" b="1" dirty="0" smtClean="0">
              <a:solidFill>
                <a:srgbClr val="002060"/>
              </a:solidFill>
              <a:latin typeface="Arial Unicode MS" pitchFamily="34" charset="-128"/>
              <a:ea typeface="Arial Unicode MS" pitchFamily="34" charset="-128"/>
              <a:cs typeface="Arial Unicode MS" pitchFamily="34" charset="-128"/>
            </a:endParaRPr>
          </a:p>
          <a:p>
            <a:pPr algn="ctr">
              <a:buNone/>
            </a:pPr>
            <a:r>
              <a:rPr lang="en-US" sz="3600" b="1" dirty="0" smtClean="0">
                <a:solidFill>
                  <a:srgbClr val="002060"/>
                </a:solidFill>
                <a:latin typeface="Arial Unicode MS" pitchFamily="34" charset="-128"/>
                <a:ea typeface="Arial Unicode MS" pitchFamily="34" charset="-128"/>
                <a:cs typeface="Arial Unicode MS" pitchFamily="34" charset="-128"/>
              </a:rPr>
              <a:t>through </a:t>
            </a:r>
            <a:r>
              <a:rPr lang="en-US" sz="3600" b="1" dirty="0" smtClean="0">
                <a:solidFill>
                  <a:srgbClr val="002060"/>
                </a:solidFill>
                <a:latin typeface="Arial Unicode MS" pitchFamily="34" charset="-128"/>
                <a:ea typeface="Arial Unicode MS" pitchFamily="34" charset="-128"/>
                <a:cs typeface="Arial Unicode MS" pitchFamily="34" charset="-128"/>
              </a:rPr>
              <a:t>Jesus the Son,</a:t>
            </a:r>
            <a:br>
              <a:rPr lang="en-US" sz="3600" b="1" dirty="0" smtClean="0">
                <a:solidFill>
                  <a:srgbClr val="002060"/>
                </a:solidFill>
                <a:latin typeface="Arial Unicode MS" pitchFamily="34" charset="-128"/>
                <a:ea typeface="Arial Unicode MS" pitchFamily="34" charset="-128"/>
                <a:cs typeface="Arial Unicode MS" pitchFamily="34" charset="-128"/>
              </a:rPr>
            </a:br>
            <a:r>
              <a:rPr lang="en-US" sz="3600" b="1" dirty="0" smtClean="0">
                <a:solidFill>
                  <a:srgbClr val="002060"/>
                </a:solidFill>
                <a:latin typeface="Arial Unicode MS" pitchFamily="34" charset="-128"/>
                <a:ea typeface="Arial Unicode MS" pitchFamily="34" charset="-128"/>
                <a:cs typeface="Arial Unicode MS" pitchFamily="34" charset="-128"/>
              </a:rPr>
              <a:t>And give Him the glory, </a:t>
            </a:r>
            <a:endParaRPr lang="en-US" sz="3600" b="1" dirty="0" smtClean="0">
              <a:solidFill>
                <a:srgbClr val="002060"/>
              </a:solidFill>
              <a:latin typeface="Arial Unicode MS" pitchFamily="34" charset="-128"/>
              <a:ea typeface="Arial Unicode MS" pitchFamily="34" charset="-128"/>
              <a:cs typeface="Arial Unicode MS" pitchFamily="34" charset="-128"/>
            </a:endParaRPr>
          </a:p>
          <a:p>
            <a:pPr algn="ctr">
              <a:buNone/>
            </a:pPr>
            <a:r>
              <a:rPr lang="en-US" sz="3600" b="1" dirty="0" smtClean="0">
                <a:solidFill>
                  <a:srgbClr val="002060"/>
                </a:solidFill>
                <a:latin typeface="Arial Unicode MS" pitchFamily="34" charset="-128"/>
                <a:ea typeface="Arial Unicode MS" pitchFamily="34" charset="-128"/>
                <a:cs typeface="Arial Unicode MS" pitchFamily="34" charset="-128"/>
              </a:rPr>
              <a:t>great </a:t>
            </a:r>
            <a:r>
              <a:rPr lang="en-US" sz="3600" b="1" dirty="0" smtClean="0">
                <a:solidFill>
                  <a:srgbClr val="002060"/>
                </a:solidFill>
                <a:latin typeface="Arial Unicode MS" pitchFamily="34" charset="-128"/>
                <a:ea typeface="Arial Unicode MS" pitchFamily="34" charset="-128"/>
                <a:cs typeface="Arial Unicode MS" pitchFamily="34" charset="-128"/>
              </a:rPr>
              <a:t>things He has done.</a:t>
            </a:r>
            <a:r>
              <a:rPr lang="en-US" sz="3600" b="1" dirty="0" smtClean="0">
                <a:latin typeface="Arial Unicode MS" pitchFamily="34" charset="-128"/>
                <a:ea typeface="Arial Unicode MS" pitchFamily="34" charset="-128"/>
                <a:cs typeface="Arial Unicode MS" pitchFamily="34" charset="-128"/>
              </a:rPr>
              <a:t/>
            </a:r>
            <a:br>
              <a:rPr lang="en-US" sz="3600" b="1" dirty="0" smtClean="0">
                <a:latin typeface="Arial Unicode MS" pitchFamily="34" charset="-128"/>
                <a:ea typeface="Arial Unicode MS" pitchFamily="34" charset="-128"/>
                <a:cs typeface="Arial Unicode MS" pitchFamily="34" charset="-128"/>
              </a:rPr>
            </a:br>
            <a:endParaRPr lang="en-US" sz="4000" dirty="0" smtClean="0">
              <a:solidFill>
                <a:srgbClr val="660066"/>
              </a:solidFill>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1">
              <a:lumMod val="20000"/>
              <a:lumOff val="80000"/>
            </a:schemeClr>
          </a:solidFill>
        </p:spPr>
        <p:txBody>
          <a:bodyPr>
            <a:normAutofit lnSpcReduction="10000"/>
          </a:bodyPr>
          <a:lstStyle/>
          <a:p>
            <a:pPr algn="ctr">
              <a:buNone/>
            </a:pPr>
            <a:r>
              <a:rPr lang="en-US" sz="3600" b="1" dirty="0" smtClean="0">
                <a:solidFill>
                  <a:srgbClr val="FF0000"/>
                </a:solidFill>
                <a:latin typeface="Arial Unicode MS" pitchFamily="34" charset="-128"/>
                <a:ea typeface="Arial Unicode MS" pitchFamily="34" charset="-128"/>
                <a:cs typeface="Arial Unicode MS" pitchFamily="34" charset="-128"/>
              </a:rPr>
              <a:t>3</a:t>
            </a:r>
            <a:r>
              <a:rPr lang="en-US" sz="3600" b="1" dirty="0" smtClean="0">
                <a:solidFill>
                  <a:srgbClr val="FF0000"/>
                </a:solidFill>
                <a:latin typeface="Arial Unicode MS" pitchFamily="34" charset="-128"/>
                <a:ea typeface="Arial Unicode MS" pitchFamily="34" charset="-128"/>
                <a:cs typeface="Arial Unicode MS" pitchFamily="34" charset="-128"/>
              </a:rPr>
              <a:t>.</a:t>
            </a:r>
            <a:r>
              <a:rPr lang="en-US" sz="3600" b="1" dirty="0" smtClean="0">
                <a:latin typeface="Arial Unicode MS" pitchFamily="34" charset="-128"/>
                <a:ea typeface="Arial Unicode MS" pitchFamily="34" charset="-128"/>
                <a:cs typeface="Arial Unicode MS" pitchFamily="34" charset="-128"/>
              </a:rPr>
              <a:t/>
            </a:r>
            <a:br>
              <a:rPr lang="en-US" sz="3600" b="1" dirty="0" smtClean="0">
                <a:latin typeface="Arial Unicode MS" pitchFamily="34" charset="-128"/>
                <a:ea typeface="Arial Unicode MS" pitchFamily="34" charset="-128"/>
                <a:cs typeface="Arial Unicode MS" pitchFamily="34" charset="-128"/>
              </a:rPr>
            </a:br>
            <a:r>
              <a:rPr lang="en-US" sz="3600" b="1" dirty="0" smtClean="0">
                <a:solidFill>
                  <a:srgbClr val="003300"/>
                </a:solidFill>
                <a:latin typeface="Arial Unicode MS" pitchFamily="34" charset="-128"/>
                <a:ea typeface="Arial Unicode MS" pitchFamily="34" charset="-128"/>
                <a:cs typeface="Arial Unicode MS" pitchFamily="34" charset="-128"/>
              </a:rPr>
              <a:t> </a:t>
            </a:r>
            <a:r>
              <a:rPr lang="en-US" sz="4400" b="1" dirty="0" smtClean="0">
                <a:solidFill>
                  <a:srgbClr val="003300"/>
                </a:solidFill>
                <a:latin typeface="Arial Unicode MS" pitchFamily="34" charset="-128"/>
                <a:ea typeface="Arial Unicode MS" pitchFamily="34" charset="-128"/>
                <a:cs typeface="Arial Unicode MS" pitchFamily="34" charset="-128"/>
              </a:rPr>
              <a:t>Great things He has taught us, </a:t>
            </a:r>
            <a:endParaRPr lang="en-US" sz="4400" b="1" dirty="0" smtClean="0">
              <a:solidFill>
                <a:srgbClr val="003300"/>
              </a:solidFill>
              <a:latin typeface="Arial Unicode MS" pitchFamily="34" charset="-128"/>
              <a:ea typeface="Arial Unicode MS" pitchFamily="34" charset="-128"/>
              <a:cs typeface="Arial Unicode MS" pitchFamily="34" charset="-128"/>
            </a:endParaRPr>
          </a:p>
          <a:p>
            <a:pPr algn="ctr">
              <a:buNone/>
            </a:pPr>
            <a:r>
              <a:rPr lang="en-US" sz="4400" b="1" dirty="0" smtClean="0">
                <a:solidFill>
                  <a:srgbClr val="003300"/>
                </a:solidFill>
                <a:latin typeface="Arial Unicode MS" pitchFamily="34" charset="-128"/>
                <a:ea typeface="Arial Unicode MS" pitchFamily="34" charset="-128"/>
                <a:cs typeface="Arial Unicode MS" pitchFamily="34" charset="-128"/>
              </a:rPr>
              <a:t>great </a:t>
            </a:r>
            <a:r>
              <a:rPr lang="en-US" sz="4400" b="1" dirty="0" smtClean="0">
                <a:solidFill>
                  <a:srgbClr val="003300"/>
                </a:solidFill>
                <a:latin typeface="Arial Unicode MS" pitchFamily="34" charset="-128"/>
                <a:ea typeface="Arial Unicode MS" pitchFamily="34" charset="-128"/>
                <a:cs typeface="Arial Unicode MS" pitchFamily="34" charset="-128"/>
              </a:rPr>
              <a:t>things He has done</a:t>
            </a:r>
            <a:br>
              <a:rPr lang="en-US" sz="4400" b="1" dirty="0" smtClean="0">
                <a:solidFill>
                  <a:srgbClr val="003300"/>
                </a:solidFill>
                <a:latin typeface="Arial Unicode MS" pitchFamily="34" charset="-128"/>
                <a:ea typeface="Arial Unicode MS" pitchFamily="34" charset="-128"/>
                <a:cs typeface="Arial Unicode MS" pitchFamily="34" charset="-128"/>
              </a:rPr>
            </a:br>
            <a:r>
              <a:rPr lang="en-US" sz="4400" b="1" dirty="0" smtClean="0">
                <a:solidFill>
                  <a:srgbClr val="003300"/>
                </a:solidFill>
                <a:latin typeface="Arial Unicode MS" pitchFamily="34" charset="-128"/>
                <a:ea typeface="Arial Unicode MS" pitchFamily="34" charset="-128"/>
                <a:cs typeface="Arial Unicode MS" pitchFamily="34" charset="-128"/>
              </a:rPr>
              <a:t>And great our rejoicing </a:t>
            </a:r>
            <a:endParaRPr lang="en-US" sz="4400" b="1" dirty="0" smtClean="0">
              <a:solidFill>
                <a:srgbClr val="003300"/>
              </a:solidFill>
              <a:latin typeface="Arial Unicode MS" pitchFamily="34" charset="-128"/>
              <a:ea typeface="Arial Unicode MS" pitchFamily="34" charset="-128"/>
              <a:cs typeface="Arial Unicode MS" pitchFamily="34" charset="-128"/>
            </a:endParaRPr>
          </a:p>
          <a:p>
            <a:pPr algn="ctr">
              <a:buNone/>
            </a:pPr>
            <a:r>
              <a:rPr lang="en-US" sz="4400" b="1" dirty="0" smtClean="0">
                <a:solidFill>
                  <a:srgbClr val="003300"/>
                </a:solidFill>
                <a:latin typeface="Arial Unicode MS" pitchFamily="34" charset="-128"/>
                <a:ea typeface="Arial Unicode MS" pitchFamily="34" charset="-128"/>
                <a:cs typeface="Arial Unicode MS" pitchFamily="34" charset="-128"/>
              </a:rPr>
              <a:t>through </a:t>
            </a:r>
            <a:r>
              <a:rPr lang="en-US" sz="4400" b="1" dirty="0" smtClean="0">
                <a:solidFill>
                  <a:srgbClr val="003300"/>
                </a:solidFill>
                <a:latin typeface="Arial Unicode MS" pitchFamily="34" charset="-128"/>
                <a:ea typeface="Arial Unicode MS" pitchFamily="34" charset="-128"/>
                <a:cs typeface="Arial Unicode MS" pitchFamily="34" charset="-128"/>
              </a:rPr>
              <a:t>Jesus the Son;</a:t>
            </a:r>
            <a:br>
              <a:rPr lang="en-US" sz="4400" b="1" dirty="0" smtClean="0">
                <a:solidFill>
                  <a:srgbClr val="003300"/>
                </a:solidFill>
                <a:latin typeface="Arial Unicode MS" pitchFamily="34" charset="-128"/>
                <a:ea typeface="Arial Unicode MS" pitchFamily="34" charset="-128"/>
                <a:cs typeface="Arial Unicode MS" pitchFamily="34" charset="-128"/>
              </a:rPr>
            </a:br>
            <a:r>
              <a:rPr lang="en-US" sz="4400" b="1" dirty="0" smtClean="0">
                <a:solidFill>
                  <a:srgbClr val="003300"/>
                </a:solidFill>
                <a:latin typeface="Arial Unicode MS" pitchFamily="34" charset="-128"/>
                <a:ea typeface="Arial Unicode MS" pitchFamily="34" charset="-128"/>
                <a:cs typeface="Arial Unicode MS" pitchFamily="34" charset="-128"/>
              </a:rPr>
              <a:t>But purer, and higher, </a:t>
            </a:r>
            <a:endParaRPr lang="en-US" sz="4400" b="1" dirty="0" smtClean="0">
              <a:solidFill>
                <a:srgbClr val="003300"/>
              </a:solidFill>
              <a:latin typeface="Arial Unicode MS" pitchFamily="34" charset="-128"/>
              <a:ea typeface="Arial Unicode MS" pitchFamily="34" charset="-128"/>
              <a:cs typeface="Arial Unicode MS" pitchFamily="34" charset="-128"/>
            </a:endParaRPr>
          </a:p>
          <a:p>
            <a:pPr algn="ctr">
              <a:buNone/>
            </a:pPr>
            <a:r>
              <a:rPr lang="en-US" sz="4400" b="1" dirty="0" smtClean="0">
                <a:solidFill>
                  <a:srgbClr val="003300"/>
                </a:solidFill>
                <a:latin typeface="Arial Unicode MS" pitchFamily="34" charset="-128"/>
                <a:ea typeface="Arial Unicode MS" pitchFamily="34" charset="-128"/>
                <a:cs typeface="Arial Unicode MS" pitchFamily="34" charset="-128"/>
              </a:rPr>
              <a:t>and </a:t>
            </a:r>
            <a:r>
              <a:rPr lang="en-US" sz="4400" b="1" dirty="0" smtClean="0">
                <a:solidFill>
                  <a:srgbClr val="003300"/>
                </a:solidFill>
                <a:latin typeface="Arial Unicode MS" pitchFamily="34" charset="-128"/>
                <a:ea typeface="Arial Unicode MS" pitchFamily="34" charset="-128"/>
                <a:cs typeface="Arial Unicode MS" pitchFamily="34" charset="-128"/>
              </a:rPr>
              <a:t>greater will be</a:t>
            </a:r>
            <a:br>
              <a:rPr lang="en-US" sz="4400" b="1" dirty="0" smtClean="0">
                <a:solidFill>
                  <a:srgbClr val="003300"/>
                </a:solidFill>
                <a:latin typeface="Arial Unicode MS" pitchFamily="34" charset="-128"/>
                <a:ea typeface="Arial Unicode MS" pitchFamily="34" charset="-128"/>
                <a:cs typeface="Arial Unicode MS" pitchFamily="34" charset="-128"/>
              </a:rPr>
            </a:br>
            <a:r>
              <a:rPr lang="en-US" sz="4400" b="1" dirty="0" smtClean="0">
                <a:solidFill>
                  <a:srgbClr val="003300"/>
                </a:solidFill>
                <a:latin typeface="Arial Unicode MS" pitchFamily="34" charset="-128"/>
                <a:ea typeface="Arial Unicode MS" pitchFamily="34" charset="-128"/>
                <a:cs typeface="Arial Unicode MS" pitchFamily="34" charset="-128"/>
              </a:rPr>
              <a:t>Our wonder, our transport, </a:t>
            </a:r>
            <a:endParaRPr lang="en-US" sz="4400" b="1" dirty="0" smtClean="0">
              <a:solidFill>
                <a:srgbClr val="003300"/>
              </a:solidFill>
              <a:latin typeface="Arial Unicode MS" pitchFamily="34" charset="-128"/>
              <a:ea typeface="Arial Unicode MS" pitchFamily="34" charset="-128"/>
              <a:cs typeface="Arial Unicode MS" pitchFamily="34" charset="-128"/>
            </a:endParaRPr>
          </a:p>
          <a:p>
            <a:pPr algn="ctr">
              <a:buNone/>
            </a:pPr>
            <a:r>
              <a:rPr lang="en-US" sz="4400" b="1" dirty="0" smtClean="0">
                <a:solidFill>
                  <a:srgbClr val="003300"/>
                </a:solidFill>
                <a:latin typeface="Arial Unicode MS" pitchFamily="34" charset="-128"/>
                <a:ea typeface="Arial Unicode MS" pitchFamily="34" charset="-128"/>
                <a:cs typeface="Arial Unicode MS" pitchFamily="34" charset="-128"/>
              </a:rPr>
              <a:t>when </a:t>
            </a:r>
            <a:r>
              <a:rPr lang="en-US" sz="4400" b="1" dirty="0" smtClean="0">
                <a:solidFill>
                  <a:srgbClr val="003300"/>
                </a:solidFill>
                <a:latin typeface="Arial Unicode MS" pitchFamily="34" charset="-128"/>
                <a:ea typeface="Arial Unicode MS" pitchFamily="34" charset="-128"/>
                <a:cs typeface="Arial Unicode MS" pitchFamily="34" charset="-128"/>
              </a:rPr>
              <a:t>Jesus we see.</a:t>
            </a:r>
            <a:r>
              <a:rPr lang="en-US" sz="3600" dirty="0" smtClean="0"/>
              <a:t/>
            </a:r>
            <a:br>
              <a:rPr lang="en-US" sz="3600" dirty="0" smtClean="0"/>
            </a:br>
            <a:endParaRPr lang="en-US" sz="4000" dirty="0" smtClean="0">
              <a:solidFill>
                <a:srgbClr val="660066"/>
              </a:solidFill>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DEDE7"/>
          </a:solidFill>
        </p:spPr>
        <p:txBody>
          <a:bodyPr>
            <a:normAutofit/>
          </a:bodyPr>
          <a:lstStyle/>
          <a:p>
            <a:pPr algn="ctr">
              <a:buNone/>
            </a:pPr>
            <a:r>
              <a:rPr lang="en-US" sz="3600" b="1" dirty="0" smtClean="0">
                <a:solidFill>
                  <a:srgbClr val="C00000"/>
                </a:solidFill>
                <a:latin typeface="Arial Unicode MS" pitchFamily="34" charset="-128"/>
                <a:ea typeface="Arial Unicode MS" pitchFamily="34" charset="-128"/>
                <a:cs typeface="Arial Unicode MS" pitchFamily="34" charset="-128"/>
              </a:rPr>
              <a:t>REF</a:t>
            </a:r>
            <a:r>
              <a:rPr lang="en-US" sz="3600" b="1" dirty="0" smtClean="0">
                <a:latin typeface="Arial Unicode MS" pitchFamily="34" charset="-128"/>
                <a:ea typeface="Arial Unicode MS" pitchFamily="34" charset="-128"/>
                <a:cs typeface="Arial Unicode MS" pitchFamily="34" charset="-128"/>
              </a:rPr>
              <a:t/>
            </a:r>
            <a:br>
              <a:rPr lang="en-US" sz="3600" b="1" dirty="0" smtClean="0">
                <a:latin typeface="Arial Unicode MS" pitchFamily="34" charset="-128"/>
                <a:ea typeface="Arial Unicode MS" pitchFamily="34" charset="-128"/>
                <a:cs typeface="Arial Unicode MS" pitchFamily="34" charset="-128"/>
              </a:rPr>
            </a:br>
            <a:r>
              <a:rPr lang="en-US" sz="3600" b="1" dirty="0" smtClean="0">
                <a:solidFill>
                  <a:srgbClr val="002060"/>
                </a:solidFill>
                <a:latin typeface="Arial Unicode MS" pitchFamily="34" charset="-128"/>
                <a:ea typeface="Arial Unicode MS" pitchFamily="34" charset="-128"/>
                <a:cs typeface="Arial Unicode MS" pitchFamily="34" charset="-128"/>
              </a:rPr>
              <a:t>Praise the Lord! (x2) </a:t>
            </a:r>
            <a:endParaRPr lang="en-US" sz="3600" b="1" dirty="0" smtClean="0">
              <a:solidFill>
                <a:srgbClr val="002060"/>
              </a:solidFill>
              <a:latin typeface="Arial Unicode MS" pitchFamily="34" charset="-128"/>
              <a:ea typeface="Arial Unicode MS" pitchFamily="34" charset="-128"/>
              <a:cs typeface="Arial Unicode MS" pitchFamily="34" charset="-128"/>
            </a:endParaRPr>
          </a:p>
          <a:p>
            <a:pPr algn="ctr">
              <a:buNone/>
            </a:pPr>
            <a:r>
              <a:rPr lang="en-US" sz="3600" b="1" dirty="0" smtClean="0">
                <a:solidFill>
                  <a:srgbClr val="002060"/>
                </a:solidFill>
                <a:latin typeface="Arial Unicode MS" pitchFamily="34" charset="-128"/>
                <a:ea typeface="Arial Unicode MS" pitchFamily="34" charset="-128"/>
                <a:cs typeface="Arial Unicode MS" pitchFamily="34" charset="-128"/>
              </a:rPr>
              <a:t>Let </a:t>
            </a:r>
            <a:r>
              <a:rPr lang="en-US" sz="3600" b="1" dirty="0" smtClean="0">
                <a:solidFill>
                  <a:srgbClr val="002060"/>
                </a:solidFill>
                <a:latin typeface="Arial Unicode MS" pitchFamily="34" charset="-128"/>
                <a:ea typeface="Arial Unicode MS" pitchFamily="34" charset="-128"/>
                <a:cs typeface="Arial Unicode MS" pitchFamily="34" charset="-128"/>
              </a:rPr>
              <a:t>the earth hear His voice!</a:t>
            </a:r>
            <a:br>
              <a:rPr lang="en-US" sz="3600" b="1" dirty="0" smtClean="0">
                <a:solidFill>
                  <a:srgbClr val="002060"/>
                </a:solidFill>
                <a:latin typeface="Arial Unicode MS" pitchFamily="34" charset="-128"/>
                <a:ea typeface="Arial Unicode MS" pitchFamily="34" charset="-128"/>
                <a:cs typeface="Arial Unicode MS" pitchFamily="34" charset="-128"/>
              </a:rPr>
            </a:br>
            <a:r>
              <a:rPr lang="en-US" sz="3600" b="1" dirty="0" smtClean="0">
                <a:solidFill>
                  <a:srgbClr val="002060"/>
                </a:solidFill>
                <a:latin typeface="Arial Unicode MS" pitchFamily="34" charset="-128"/>
                <a:ea typeface="Arial Unicode MS" pitchFamily="34" charset="-128"/>
                <a:cs typeface="Arial Unicode MS" pitchFamily="34" charset="-128"/>
              </a:rPr>
              <a:t>Praise the Lord! (x2) </a:t>
            </a:r>
            <a:endParaRPr lang="en-US" sz="3600" b="1" dirty="0" smtClean="0">
              <a:solidFill>
                <a:srgbClr val="002060"/>
              </a:solidFill>
              <a:latin typeface="Arial Unicode MS" pitchFamily="34" charset="-128"/>
              <a:ea typeface="Arial Unicode MS" pitchFamily="34" charset="-128"/>
              <a:cs typeface="Arial Unicode MS" pitchFamily="34" charset="-128"/>
            </a:endParaRPr>
          </a:p>
          <a:p>
            <a:pPr algn="ctr">
              <a:buNone/>
            </a:pPr>
            <a:r>
              <a:rPr lang="en-US" sz="3600" b="1" dirty="0" smtClean="0">
                <a:solidFill>
                  <a:srgbClr val="002060"/>
                </a:solidFill>
                <a:latin typeface="Arial Unicode MS" pitchFamily="34" charset="-128"/>
                <a:ea typeface="Arial Unicode MS" pitchFamily="34" charset="-128"/>
                <a:cs typeface="Arial Unicode MS" pitchFamily="34" charset="-128"/>
              </a:rPr>
              <a:t>Let </a:t>
            </a:r>
            <a:r>
              <a:rPr lang="en-US" sz="3600" b="1" dirty="0" smtClean="0">
                <a:solidFill>
                  <a:srgbClr val="002060"/>
                </a:solidFill>
                <a:latin typeface="Arial Unicode MS" pitchFamily="34" charset="-128"/>
                <a:ea typeface="Arial Unicode MS" pitchFamily="34" charset="-128"/>
                <a:cs typeface="Arial Unicode MS" pitchFamily="34" charset="-128"/>
              </a:rPr>
              <a:t>the people rejoice!</a:t>
            </a:r>
            <a:br>
              <a:rPr lang="en-US" sz="3600" b="1" dirty="0" smtClean="0">
                <a:solidFill>
                  <a:srgbClr val="002060"/>
                </a:solidFill>
                <a:latin typeface="Arial Unicode MS" pitchFamily="34" charset="-128"/>
                <a:ea typeface="Arial Unicode MS" pitchFamily="34" charset="-128"/>
                <a:cs typeface="Arial Unicode MS" pitchFamily="34" charset="-128"/>
              </a:rPr>
            </a:br>
            <a:r>
              <a:rPr lang="en-US" sz="3600" b="1" dirty="0" smtClean="0">
                <a:solidFill>
                  <a:srgbClr val="002060"/>
                </a:solidFill>
                <a:latin typeface="Arial Unicode MS" pitchFamily="34" charset="-128"/>
                <a:ea typeface="Arial Unicode MS" pitchFamily="34" charset="-128"/>
                <a:cs typeface="Arial Unicode MS" pitchFamily="34" charset="-128"/>
              </a:rPr>
              <a:t>O come to the Father, </a:t>
            </a:r>
            <a:endParaRPr lang="en-US" sz="3600" b="1" dirty="0" smtClean="0">
              <a:solidFill>
                <a:srgbClr val="002060"/>
              </a:solidFill>
              <a:latin typeface="Arial Unicode MS" pitchFamily="34" charset="-128"/>
              <a:ea typeface="Arial Unicode MS" pitchFamily="34" charset="-128"/>
              <a:cs typeface="Arial Unicode MS" pitchFamily="34" charset="-128"/>
            </a:endParaRPr>
          </a:p>
          <a:p>
            <a:pPr algn="ctr">
              <a:buNone/>
            </a:pPr>
            <a:r>
              <a:rPr lang="en-US" sz="3600" b="1" dirty="0" smtClean="0">
                <a:solidFill>
                  <a:srgbClr val="002060"/>
                </a:solidFill>
                <a:latin typeface="Arial Unicode MS" pitchFamily="34" charset="-128"/>
                <a:ea typeface="Arial Unicode MS" pitchFamily="34" charset="-128"/>
                <a:cs typeface="Arial Unicode MS" pitchFamily="34" charset="-128"/>
              </a:rPr>
              <a:t>through </a:t>
            </a:r>
            <a:r>
              <a:rPr lang="en-US" sz="3600" b="1" dirty="0" smtClean="0">
                <a:solidFill>
                  <a:srgbClr val="002060"/>
                </a:solidFill>
                <a:latin typeface="Arial Unicode MS" pitchFamily="34" charset="-128"/>
                <a:ea typeface="Arial Unicode MS" pitchFamily="34" charset="-128"/>
                <a:cs typeface="Arial Unicode MS" pitchFamily="34" charset="-128"/>
              </a:rPr>
              <a:t>Jesus the Son,</a:t>
            </a:r>
            <a:br>
              <a:rPr lang="en-US" sz="3600" b="1" dirty="0" smtClean="0">
                <a:solidFill>
                  <a:srgbClr val="002060"/>
                </a:solidFill>
                <a:latin typeface="Arial Unicode MS" pitchFamily="34" charset="-128"/>
                <a:ea typeface="Arial Unicode MS" pitchFamily="34" charset="-128"/>
                <a:cs typeface="Arial Unicode MS" pitchFamily="34" charset="-128"/>
              </a:rPr>
            </a:br>
            <a:r>
              <a:rPr lang="en-US" sz="3600" b="1" dirty="0" smtClean="0">
                <a:solidFill>
                  <a:srgbClr val="002060"/>
                </a:solidFill>
                <a:latin typeface="Arial Unicode MS" pitchFamily="34" charset="-128"/>
                <a:ea typeface="Arial Unicode MS" pitchFamily="34" charset="-128"/>
                <a:cs typeface="Arial Unicode MS" pitchFamily="34" charset="-128"/>
              </a:rPr>
              <a:t>And give Him the glory, </a:t>
            </a:r>
            <a:endParaRPr lang="en-US" sz="3600" b="1" dirty="0" smtClean="0">
              <a:solidFill>
                <a:srgbClr val="002060"/>
              </a:solidFill>
              <a:latin typeface="Arial Unicode MS" pitchFamily="34" charset="-128"/>
              <a:ea typeface="Arial Unicode MS" pitchFamily="34" charset="-128"/>
              <a:cs typeface="Arial Unicode MS" pitchFamily="34" charset="-128"/>
            </a:endParaRPr>
          </a:p>
          <a:p>
            <a:pPr algn="ctr">
              <a:buNone/>
            </a:pPr>
            <a:r>
              <a:rPr lang="en-US" sz="3600" b="1" dirty="0" smtClean="0">
                <a:solidFill>
                  <a:srgbClr val="002060"/>
                </a:solidFill>
                <a:latin typeface="Arial Unicode MS" pitchFamily="34" charset="-128"/>
                <a:ea typeface="Arial Unicode MS" pitchFamily="34" charset="-128"/>
                <a:cs typeface="Arial Unicode MS" pitchFamily="34" charset="-128"/>
              </a:rPr>
              <a:t>great </a:t>
            </a:r>
            <a:r>
              <a:rPr lang="en-US" sz="3600" b="1" dirty="0" smtClean="0">
                <a:solidFill>
                  <a:srgbClr val="002060"/>
                </a:solidFill>
                <a:latin typeface="Arial Unicode MS" pitchFamily="34" charset="-128"/>
                <a:ea typeface="Arial Unicode MS" pitchFamily="34" charset="-128"/>
                <a:cs typeface="Arial Unicode MS" pitchFamily="34" charset="-128"/>
              </a:rPr>
              <a:t>things He has done.</a:t>
            </a:r>
            <a:r>
              <a:rPr lang="en-US" sz="3600" b="1" dirty="0" smtClean="0">
                <a:latin typeface="Arial Unicode MS" pitchFamily="34" charset="-128"/>
                <a:ea typeface="Arial Unicode MS" pitchFamily="34" charset="-128"/>
                <a:cs typeface="Arial Unicode MS" pitchFamily="34" charset="-128"/>
              </a:rPr>
              <a:t/>
            </a:r>
            <a:br>
              <a:rPr lang="en-US" sz="3600" b="1" dirty="0" smtClean="0">
                <a:latin typeface="Arial Unicode MS" pitchFamily="34" charset="-128"/>
                <a:ea typeface="Arial Unicode MS" pitchFamily="34" charset="-128"/>
                <a:cs typeface="Arial Unicode MS" pitchFamily="34" charset="-128"/>
              </a:rPr>
            </a:br>
            <a:endParaRPr lang="en-US" sz="4000" dirty="0" smtClean="0">
              <a:solidFill>
                <a:srgbClr val="660066"/>
              </a:solidFill>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05.JPG"/>
          <p:cNvPicPr>
            <a:picLocks noGrp="1" noChangeAspect="1"/>
          </p:cNvPicPr>
          <p:nvPr>
            <p:ph sz="quarter" idx="1"/>
          </p:nvPr>
        </p:nvPicPr>
        <p:blipFill>
          <a:blip r:embed="rId2" cstate="print"/>
          <a:stretch>
            <a:fillRect/>
          </a:stretch>
        </p:blipFill>
        <p:spPr>
          <a:xfrm>
            <a:off x="0" y="1"/>
            <a:ext cx="9144000" cy="6858000"/>
          </a:xfr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1026" name="Picture 2" descr="http://t1.gstatic.com/images?q=tbn:ANd9GcQx-_Wimv9HGRYp4BM50g7r5t3Mw_wYIrWhWkxuZ49yWsTCK9Rs"/>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extBox 4"/>
          <p:cNvSpPr txBox="1"/>
          <p:nvPr/>
        </p:nvSpPr>
        <p:spPr>
          <a:xfrm>
            <a:off x="0" y="2209800"/>
            <a:ext cx="6629400" cy="1754326"/>
          </a:xfrm>
          <a:prstGeom prst="rect">
            <a:avLst/>
          </a:prstGeom>
          <a:noFill/>
        </p:spPr>
        <p:txBody>
          <a:bodyPr wrap="square" rtlCol="0">
            <a:spAutoFit/>
          </a:bodyPr>
          <a:lstStyle/>
          <a:p>
            <a:pPr algn="ctr"/>
            <a:r>
              <a:rPr lang="en-US" sz="5400" b="1" dirty="0" smtClean="0">
                <a:solidFill>
                  <a:schemeClr val="accent2">
                    <a:lumMod val="50000"/>
                  </a:schemeClr>
                </a:solidFill>
                <a:latin typeface="Algerian" pitchFamily="82" charset="0"/>
              </a:rPr>
              <a:t>PRIÈRE D’INTERCESSION</a:t>
            </a:r>
            <a:endParaRPr lang="en-US" sz="5400" b="1" dirty="0">
              <a:solidFill>
                <a:schemeClr val="accent2">
                  <a:lumMod val="50000"/>
                </a:schemeClr>
              </a:solidFill>
              <a:latin typeface="Algerian" pitchFamily="82"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srcRect/>
          <a:stretch>
            <a:fillRect/>
          </a:stretch>
        </p:blipFill>
        <p:spPr bwMode="auto">
          <a:xfrm>
            <a:off x="0" y="0"/>
            <a:ext cx="9144000" cy="6858000"/>
          </a:xfrm>
          <a:prstGeom prst="rect">
            <a:avLst/>
          </a:prstGeom>
          <a:solidFill>
            <a:schemeClr val="accent2">
              <a:lumMod val="40000"/>
              <a:lumOff val="60000"/>
            </a:schemeClr>
          </a:solidFill>
          <a:ln>
            <a:solidFill>
              <a:schemeClr val="accent2">
                <a:lumMod val="60000"/>
                <a:lumOff val="40000"/>
                <a:alpha val="74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858962"/>
          </a:xfrm>
        </p:spPr>
        <p:txBody>
          <a:bodyPr>
            <a:normAutofit/>
          </a:bodyPr>
          <a:lstStyle/>
          <a:p>
            <a:pPr algn="ctr"/>
            <a:r>
              <a:rPr lang="en-US" sz="4400" b="1" dirty="0" smtClean="0">
                <a:solidFill>
                  <a:srgbClr val="00B050"/>
                </a:solidFill>
              </a:rPr>
              <a:t>LECTURE ALTERNATIVE</a:t>
            </a:r>
            <a:br>
              <a:rPr lang="en-US" sz="4400" b="1" dirty="0" smtClean="0">
                <a:solidFill>
                  <a:srgbClr val="00B050"/>
                </a:solidFill>
              </a:rPr>
            </a:br>
            <a:endParaRPr lang="en-US" sz="4400" b="1" dirty="0">
              <a:solidFill>
                <a:srgbClr val="00B050"/>
              </a:solidFill>
            </a:endParaRPr>
          </a:p>
        </p:txBody>
      </p:sp>
      <p:sp>
        <p:nvSpPr>
          <p:cNvPr id="3" name="Content Placeholder 2"/>
          <p:cNvSpPr>
            <a:spLocks noGrp="1"/>
          </p:cNvSpPr>
          <p:nvPr>
            <p:ph sz="quarter" idx="1"/>
          </p:nvPr>
        </p:nvSpPr>
        <p:spPr>
          <a:xfrm>
            <a:off x="0" y="2209800"/>
            <a:ext cx="9144000" cy="4648200"/>
          </a:xfrm>
          <a:solidFill>
            <a:srgbClr val="00B0F0"/>
          </a:solidFill>
        </p:spPr>
        <p:txBody>
          <a:bodyPr>
            <a:normAutofit/>
          </a:bodyPr>
          <a:lstStyle/>
          <a:p>
            <a:pPr algn="ctr">
              <a:buNone/>
            </a:pPr>
            <a:r>
              <a:rPr lang="en-US" sz="9600" dirty="0" smtClean="0">
                <a:solidFill>
                  <a:srgbClr val="002060"/>
                </a:solidFill>
              </a:rPr>
              <a:t>PSALM </a:t>
            </a:r>
            <a:r>
              <a:rPr lang="en-US" sz="9600" dirty="0" smtClean="0">
                <a:solidFill>
                  <a:srgbClr val="002060"/>
                </a:solidFill>
              </a:rPr>
              <a:t>146</a:t>
            </a:r>
            <a:endParaRPr lang="en-US" sz="9600" dirty="0" smtClean="0">
              <a:solidFill>
                <a:srgbClr val="002060"/>
              </a:solidFill>
            </a:endParaRPr>
          </a:p>
          <a:p>
            <a:pPr algn="ctr">
              <a:buNone/>
            </a:pPr>
            <a:r>
              <a:rPr lang="en-US" sz="9600" dirty="0" smtClean="0">
                <a:solidFill>
                  <a:srgbClr val="002060"/>
                </a:solidFill>
              </a:rPr>
              <a:t>1-10</a:t>
            </a:r>
            <a:endParaRPr lang="en-US" sz="9600" dirty="0">
              <a:solidFill>
                <a:srgbClr val="002060"/>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2060"/>
          </a:solidFill>
        </p:spPr>
        <p:txBody>
          <a:bodyPr>
            <a:normAutofit lnSpcReduction="10000"/>
          </a:bodyPr>
          <a:lstStyle/>
          <a:p>
            <a:pPr algn="just">
              <a:buNone/>
            </a:pPr>
            <a:r>
              <a:rPr lang="en-US" sz="4000" b="1" dirty="0" smtClean="0">
                <a:solidFill>
                  <a:schemeClr val="bg1"/>
                </a:solidFill>
                <a:latin typeface="Arial Unicode MS" pitchFamily="34" charset="-128"/>
                <a:ea typeface="Arial Unicode MS" pitchFamily="34" charset="-128"/>
                <a:cs typeface="Arial Unicode MS" pitchFamily="34" charset="-128"/>
              </a:rPr>
              <a:t>Ps 146:1 ¶ Praise the LORD! Praise the LORD, O my soul!</a:t>
            </a:r>
          </a:p>
          <a:p>
            <a:pPr algn="just">
              <a:buNone/>
            </a:pPr>
            <a:r>
              <a:rPr lang="en-US" sz="4000" b="1" dirty="0" smtClean="0">
                <a:solidFill>
                  <a:srgbClr val="FFFF00"/>
                </a:solidFill>
                <a:latin typeface="Arial Unicode MS" pitchFamily="34" charset="-128"/>
                <a:ea typeface="Arial Unicode MS" pitchFamily="34" charset="-128"/>
                <a:cs typeface="Arial Unicode MS" pitchFamily="34" charset="-128"/>
              </a:rPr>
              <a:t> 2 While I live I will praise the LORD; I will sing praises to my God while I have my being.</a:t>
            </a:r>
          </a:p>
          <a:p>
            <a:pPr algn="just">
              <a:buNone/>
            </a:pPr>
            <a:r>
              <a:rPr lang="en-US" sz="4000" b="1" dirty="0" smtClean="0">
                <a:solidFill>
                  <a:schemeClr val="bg1"/>
                </a:solidFill>
                <a:latin typeface="Arial Unicode MS" pitchFamily="34" charset="-128"/>
                <a:ea typeface="Arial Unicode MS" pitchFamily="34" charset="-128"/>
                <a:cs typeface="Arial Unicode MS" pitchFamily="34" charset="-128"/>
              </a:rPr>
              <a:t> 3 Do not put your trust in princes, Nor in a son of man, in whom there is no help.</a:t>
            </a:r>
          </a:p>
          <a:p>
            <a:pPr algn="just">
              <a:buNone/>
            </a:pPr>
            <a:r>
              <a:rPr lang="en-US" sz="4000" b="1" dirty="0" smtClean="0">
                <a:solidFill>
                  <a:schemeClr val="bg1"/>
                </a:solidFill>
                <a:latin typeface="Arial Unicode MS" pitchFamily="34" charset="-128"/>
                <a:ea typeface="Arial Unicode MS" pitchFamily="34" charset="-128"/>
                <a:cs typeface="Arial Unicode MS" pitchFamily="34" charset="-128"/>
              </a:rPr>
              <a:t> </a:t>
            </a:r>
            <a:r>
              <a:rPr lang="en-US" sz="4000" b="1" dirty="0" smtClean="0">
                <a:solidFill>
                  <a:srgbClr val="FFFF00"/>
                </a:solidFill>
                <a:latin typeface="Arial Unicode MS" pitchFamily="34" charset="-128"/>
                <a:ea typeface="Arial Unicode MS" pitchFamily="34" charset="-128"/>
                <a:cs typeface="Arial Unicode MS" pitchFamily="34" charset="-128"/>
              </a:rPr>
              <a:t>4 His spirit departs, he returns to his earth; In that very day his plans perish</a:t>
            </a:r>
            <a:r>
              <a:rPr lang="en-US" sz="4000" b="1" dirty="0" smtClean="0">
                <a:solidFill>
                  <a:srgbClr val="FFFF00"/>
                </a:solidFill>
                <a:latin typeface="Arial Unicode MS" pitchFamily="34" charset="-128"/>
                <a:ea typeface="Arial Unicode MS" pitchFamily="34" charset="-128"/>
                <a:cs typeface="Arial Unicode MS" pitchFamily="34" charset="-128"/>
              </a:rPr>
              <a:t>.</a:t>
            </a:r>
            <a:endParaRPr lang="en-US" sz="40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2060"/>
          </a:solidFill>
        </p:spPr>
        <p:txBody>
          <a:bodyPr>
            <a:normAutofit/>
          </a:bodyPr>
          <a:lstStyle/>
          <a:p>
            <a:pPr algn="just">
              <a:buNone/>
            </a:pPr>
            <a:r>
              <a:rPr lang="en-US" sz="4000" b="1" dirty="0" smtClean="0">
                <a:solidFill>
                  <a:schemeClr val="bg1"/>
                </a:solidFill>
                <a:latin typeface="Arial Unicode MS" pitchFamily="34" charset="-128"/>
                <a:ea typeface="Arial Unicode MS" pitchFamily="34" charset="-128"/>
                <a:cs typeface="Arial Unicode MS" pitchFamily="34" charset="-128"/>
              </a:rPr>
              <a:t>5 </a:t>
            </a:r>
            <a:r>
              <a:rPr lang="en-US" sz="4000" b="1" dirty="0" smtClean="0">
                <a:solidFill>
                  <a:schemeClr val="bg1"/>
                </a:solidFill>
                <a:latin typeface="Arial Unicode MS" pitchFamily="34" charset="-128"/>
                <a:ea typeface="Arial Unicode MS" pitchFamily="34" charset="-128"/>
                <a:cs typeface="Arial Unicode MS" pitchFamily="34" charset="-128"/>
              </a:rPr>
              <a:t>¶ Happy is he who has the God of Jacob for his help, Whose hope is in the LORD his God,</a:t>
            </a:r>
          </a:p>
          <a:p>
            <a:pPr algn="just">
              <a:buNone/>
            </a:pPr>
            <a:r>
              <a:rPr lang="en-US" sz="4000" b="1" dirty="0" smtClean="0">
                <a:solidFill>
                  <a:srgbClr val="FFFF00"/>
                </a:solidFill>
                <a:latin typeface="Arial Unicode MS" pitchFamily="34" charset="-128"/>
                <a:ea typeface="Arial Unicode MS" pitchFamily="34" charset="-128"/>
                <a:cs typeface="Arial Unicode MS" pitchFamily="34" charset="-128"/>
              </a:rPr>
              <a:t> 6 Who made heaven and earth, The sea, and all that is in them; Who keeps truth forever,</a:t>
            </a:r>
          </a:p>
          <a:p>
            <a:pPr algn="just">
              <a:buNone/>
            </a:pPr>
            <a:r>
              <a:rPr lang="en-US" sz="4000" b="1" dirty="0" smtClean="0">
                <a:solidFill>
                  <a:schemeClr val="bg1"/>
                </a:solidFill>
                <a:latin typeface="Arial Unicode MS" pitchFamily="34" charset="-128"/>
                <a:ea typeface="Arial Unicode MS" pitchFamily="34" charset="-128"/>
                <a:cs typeface="Arial Unicode MS" pitchFamily="34" charset="-128"/>
              </a:rPr>
              <a:t> 7 Who executes justice for the oppressed, Who gives food to the hungry. The LORD gives freedom to the prisoners</a:t>
            </a:r>
            <a:r>
              <a:rPr lang="en-US" sz="4000" b="1" dirty="0" smtClean="0">
                <a:solidFill>
                  <a:schemeClr val="bg1"/>
                </a:solidFill>
                <a:latin typeface="Arial Unicode MS" pitchFamily="34" charset="-128"/>
                <a:ea typeface="Arial Unicode MS" pitchFamily="34" charset="-128"/>
                <a:cs typeface="Arial Unicode MS" pitchFamily="34" charset="-128"/>
              </a:rPr>
              <a:t>.</a:t>
            </a:r>
            <a:endParaRPr lang="en-US" sz="40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2060"/>
          </a:solidFill>
        </p:spPr>
        <p:txBody>
          <a:bodyPr>
            <a:normAutofit lnSpcReduction="10000"/>
          </a:bodyPr>
          <a:lstStyle/>
          <a:p>
            <a:pPr algn="just">
              <a:buNone/>
            </a:pPr>
            <a:r>
              <a:rPr lang="en-US" sz="4000" b="1" dirty="0" smtClean="0">
                <a:solidFill>
                  <a:schemeClr val="bg1"/>
                </a:solidFill>
                <a:latin typeface="Arial Unicode MS" pitchFamily="34" charset="-128"/>
                <a:ea typeface="Arial Unicode MS" pitchFamily="34" charset="-128"/>
                <a:cs typeface="Arial Unicode MS" pitchFamily="34" charset="-128"/>
              </a:rPr>
              <a:t>8 </a:t>
            </a:r>
            <a:r>
              <a:rPr lang="en-US" sz="4000" b="1" dirty="0" smtClean="0">
                <a:solidFill>
                  <a:schemeClr val="bg1"/>
                </a:solidFill>
                <a:latin typeface="Arial Unicode MS" pitchFamily="34" charset="-128"/>
                <a:ea typeface="Arial Unicode MS" pitchFamily="34" charset="-128"/>
                <a:cs typeface="Arial Unicode MS" pitchFamily="34" charset="-128"/>
              </a:rPr>
              <a:t>The LORD opens the eyes of the blind; The LORD raises those who are bowed down; The LORD loves the righteous.</a:t>
            </a:r>
          </a:p>
          <a:p>
            <a:pPr algn="just">
              <a:buNone/>
            </a:pPr>
            <a:r>
              <a:rPr lang="en-US" sz="4000" b="1" dirty="0" smtClean="0">
                <a:solidFill>
                  <a:srgbClr val="FFFF00"/>
                </a:solidFill>
                <a:latin typeface="Arial Unicode MS" pitchFamily="34" charset="-128"/>
                <a:ea typeface="Arial Unicode MS" pitchFamily="34" charset="-128"/>
                <a:cs typeface="Arial Unicode MS" pitchFamily="34" charset="-128"/>
              </a:rPr>
              <a:t> 9 The LORD watches over the strangers; He relieves the fatherless and widow; But the way of the wicked He turns upside down.</a:t>
            </a:r>
          </a:p>
          <a:p>
            <a:pPr algn="just">
              <a:buNone/>
            </a:pPr>
            <a:r>
              <a:rPr lang="en-US" sz="4000" b="1" dirty="0" smtClean="0">
                <a:solidFill>
                  <a:schemeClr val="bg1"/>
                </a:solidFill>
                <a:latin typeface="Arial Unicode MS" pitchFamily="34" charset="-128"/>
                <a:ea typeface="Arial Unicode MS" pitchFamily="34" charset="-128"/>
                <a:cs typeface="Arial Unicode MS" pitchFamily="34" charset="-128"/>
              </a:rPr>
              <a:t> 10 The LORD shall reign forever-Your God, O Zion, to all generations. </a:t>
            </a:r>
            <a:r>
              <a:rPr lang="fr-FR" sz="4000" b="1" dirty="0" err="1" smtClean="0">
                <a:solidFill>
                  <a:schemeClr val="bg1"/>
                </a:solidFill>
                <a:latin typeface="Arial Unicode MS" pitchFamily="34" charset="-128"/>
                <a:ea typeface="Arial Unicode MS" pitchFamily="34" charset="-128"/>
                <a:cs typeface="Arial Unicode MS" pitchFamily="34" charset="-128"/>
              </a:rPr>
              <a:t>Praise</a:t>
            </a:r>
            <a:r>
              <a:rPr lang="fr-FR" sz="4000" b="1" dirty="0" smtClean="0">
                <a:solidFill>
                  <a:schemeClr val="bg1"/>
                </a:solidFill>
                <a:latin typeface="Arial Unicode MS" pitchFamily="34" charset="-128"/>
                <a:ea typeface="Arial Unicode MS" pitchFamily="34" charset="-128"/>
                <a:cs typeface="Arial Unicode MS" pitchFamily="34" charset="-128"/>
              </a:rPr>
              <a:t> the LORD!</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just"/>
            <a:endParaRPr lang="en-US" sz="4000" b="1" dirty="0" smtClean="0">
              <a:solidFill>
                <a:srgbClr val="00FF00"/>
              </a:solidFill>
              <a:latin typeface="Arial Unicode MS" pitchFamily="34" charset="-128"/>
              <a:ea typeface="Arial Unicode MS" pitchFamily="34" charset="-128"/>
              <a:cs typeface="Arial Unicode MS" pitchFamily="34" charset="-128"/>
            </a:endParaRPr>
          </a:p>
          <a:p>
            <a:pPr algn="just">
              <a:buNone/>
            </a:pP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just">
              <a:buNone/>
            </a:pP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3300"/>
          </a:solidFill>
        </p:spPr>
        <p:txBody>
          <a:bodyPr>
            <a:normAutofit lnSpcReduction="10000"/>
          </a:bodyPr>
          <a:lstStyle/>
          <a:p>
            <a:pPr algn="just">
              <a:buNone/>
            </a:pPr>
            <a:r>
              <a:rPr lang="fr-FR" sz="4000" b="1" dirty="0" smtClean="0">
                <a:solidFill>
                  <a:schemeClr val="bg1"/>
                </a:solidFill>
                <a:latin typeface="Arial Unicode MS" pitchFamily="34" charset="-128"/>
                <a:ea typeface="Arial Unicode MS" pitchFamily="34" charset="-128"/>
                <a:cs typeface="Arial Unicode MS" pitchFamily="34" charset="-128"/>
              </a:rPr>
              <a:t>Ps 146:1 ¶ Louez l'Éternel! Mon âme, loue l'Éternel!</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just">
              <a:buNone/>
            </a:pP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smtClean="0">
                <a:solidFill>
                  <a:srgbClr val="FFFF00"/>
                </a:solidFill>
                <a:latin typeface="Arial Unicode MS" pitchFamily="34" charset="-128"/>
                <a:ea typeface="Arial Unicode MS" pitchFamily="34" charset="-128"/>
                <a:cs typeface="Arial Unicode MS" pitchFamily="34" charset="-128"/>
              </a:rPr>
              <a:t>2 Je louerai l'Éternel tant que je vivrai, Je célébrerai mon Dieu tant que j'existerai.</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just">
              <a:buNone/>
            </a:pPr>
            <a:r>
              <a:rPr lang="fr-FR" sz="4000" b="1" dirty="0" smtClean="0">
                <a:solidFill>
                  <a:schemeClr val="bg1"/>
                </a:solidFill>
                <a:latin typeface="Arial Unicode MS" pitchFamily="34" charset="-128"/>
                <a:ea typeface="Arial Unicode MS" pitchFamily="34" charset="-128"/>
                <a:cs typeface="Arial Unicode MS" pitchFamily="34" charset="-128"/>
              </a:rPr>
              <a:t> 3 Ne vous confiez pas aux grands, Aux fils de l'homme, qui ne peuvent sauver.</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just">
              <a:buNone/>
            </a:pPr>
            <a:r>
              <a:rPr lang="fr-FR" sz="4000" b="1" dirty="0" smtClean="0">
                <a:solidFill>
                  <a:srgbClr val="FFFF00"/>
                </a:solidFill>
                <a:latin typeface="Arial Unicode MS" pitchFamily="34" charset="-128"/>
                <a:ea typeface="Arial Unicode MS" pitchFamily="34" charset="-128"/>
                <a:cs typeface="Arial Unicode MS" pitchFamily="34" charset="-128"/>
              </a:rPr>
              <a:t> 4 Leur souffle s'en va, ils rentrent dans la terre, Et ce même jour leurs desseins périssent.</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just">
              <a:buNone/>
            </a:pPr>
            <a:endParaRPr lang="en-US" sz="40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3300"/>
          </a:solidFill>
        </p:spPr>
        <p:txBody>
          <a:bodyPr>
            <a:normAutofit/>
          </a:bodyPr>
          <a:lstStyle/>
          <a:p>
            <a:pPr algn="just">
              <a:buNone/>
            </a:pPr>
            <a:r>
              <a:rPr lang="fr-FR" sz="4000" b="1" dirty="0" smtClean="0">
                <a:solidFill>
                  <a:schemeClr val="bg1"/>
                </a:solidFill>
                <a:latin typeface="Arial Unicode MS" pitchFamily="34" charset="-128"/>
                <a:ea typeface="Arial Unicode MS" pitchFamily="34" charset="-128"/>
                <a:cs typeface="Arial Unicode MS" pitchFamily="34" charset="-128"/>
              </a:rPr>
              <a:t>5 ¶ Heureux celui qui a pour secours le Dieu de Jacob, Qui met son espoir en l'Éternel, son Dieu!</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just">
              <a:buNone/>
            </a:pP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smtClean="0">
                <a:solidFill>
                  <a:srgbClr val="FFFF00"/>
                </a:solidFill>
                <a:latin typeface="Arial Unicode MS" pitchFamily="34" charset="-128"/>
                <a:ea typeface="Arial Unicode MS" pitchFamily="34" charset="-128"/>
                <a:cs typeface="Arial Unicode MS" pitchFamily="34" charset="-128"/>
              </a:rPr>
              <a:t>6 Il a fait les cieux et la terre, La mer et tout ce qui s'y trouve. Il garde la fidélité à toujours.</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just">
              <a:buNone/>
            </a:pPr>
            <a:r>
              <a:rPr lang="fr-FR" sz="4000" b="1" dirty="0" smtClean="0">
                <a:solidFill>
                  <a:schemeClr val="bg1"/>
                </a:solidFill>
                <a:latin typeface="Arial Unicode MS" pitchFamily="34" charset="-128"/>
                <a:ea typeface="Arial Unicode MS" pitchFamily="34" charset="-128"/>
                <a:cs typeface="Arial Unicode MS" pitchFamily="34" charset="-128"/>
              </a:rPr>
              <a:t> 7 Il fait droit aux opprimés; Il donne du pain aux affamés; L'Éternel délivre les captifs;</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just">
              <a:buNone/>
            </a:pPr>
            <a:endParaRPr lang="en-US" sz="40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3300"/>
          </a:solidFill>
        </p:spPr>
        <p:txBody>
          <a:bodyPr>
            <a:normAutofit/>
          </a:bodyPr>
          <a:lstStyle/>
          <a:p>
            <a:pPr algn="just">
              <a:buNone/>
            </a:pPr>
            <a:r>
              <a:rPr lang="fr-FR" sz="4000" b="1" dirty="0" smtClean="0">
                <a:solidFill>
                  <a:schemeClr val="bg1"/>
                </a:solidFill>
                <a:latin typeface="Arial Unicode MS" pitchFamily="34" charset="-128"/>
                <a:ea typeface="Arial Unicode MS" pitchFamily="34" charset="-128"/>
                <a:cs typeface="Arial Unicode MS" pitchFamily="34" charset="-128"/>
              </a:rPr>
              <a:t>8 L'Éternel ouvre les yeux des aveugles; L'Éternel redresse ceux qui sont courbés; L'Éternel aime les justes.</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just">
              <a:buNone/>
            </a:pP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smtClean="0">
                <a:solidFill>
                  <a:srgbClr val="FFFF00"/>
                </a:solidFill>
                <a:latin typeface="Arial Unicode MS" pitchFamily="34" charset="-128"/>
                <a:ea typeface="Arial Unicode MS" pitchFamily="34" charset="-128"/>
                <a:cs typeface="Arial Unicode MS" pitchFamily="34" charset="-128"/>
              </a:rPr>
              <a:t>9 L'Éternel protège les étrangers, Il soutient l'orphelin et la veuve, Mais il renverse la voie des méchants.</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just">
              <a:buNone/>
            </a:pPr>
            <a:r>
              <a:rPr lang="fr-FR" sz="4000" b="1" dirty="0" smtClean="0">
                <a:solidFill>
                  <a:schemeClr val="bg1"/>
                </a:solidFill>
                <a:latin typeface="Arial Unicode MS" pitchFamily="34" charset="-128"/>
                <a:ea typeface="Arial Unicode MS" pitchFamily="34" charset="-128"/>
                <a:cs typeface="Arial Unicode MS" pitchFamily="34" charset="-128"/>
              </a:rPr>
              <a:t> 10 L'Éternel règne éternellement; Ton Dieu, ô Sion! Subsiste d'âge en âge! Louez l'Éternel!</a:t>
            </a:r>
            <a:endParaRPr lang="en-US" sz="40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FF00"/>
          </a:solidFill>
        </p:spPr>
        <p:txBody>
          <a:bodyPr/>
          <a:lstStyle/>
          <a:p>
            <a:pPr algn="ctr"/>
            <a:r>
              <a:rPr lang="en-US" b="1" dirty="0" smtClean="0">
                <a:latin typeface="Arial Rounded MT Bold" pitchFamily="34" charset="0"/>
              </a:rPr>
              <a:t>DOXOLOGIE</a:t>
            </a:r>
            <a:endParaRPr lang="en-US" b="1" dirty="0">
              <a:latin typeface="Arial Rounded MT Bold" pitchFamily="34" charset="0"/>
            </a:endParaRPr>
          </a:p>
        </p:txBody>
      </p:sp>
      <p:sp>
        <p:nvSpPr>
          <p:cNvPr id="3" name="Content Placeholder 2"/>
          <p:cNvSpPr>
            <a:spLocks noGrp="1"/>
          </p:cNvSpPr>
          <p:nvPr>
            <p:ph sz="quarter" idx="1"/>
          </p:nvPr>
        </p:nvSpPr>
        <p:spPr>
          <a:xfrm>
            <a:off x="0" y="838200"/>
            <a:ext cx="9144000" cy="6019800"/>
          </a:xfrm>
          <a:solidFill>
            <a:srgbClr val="00B0F0"/>
          </a:solidFill>
        </p:spPr>
        <p:txBody>
          <a:bodyPr>
            <a:normAutofit/>
          </a:bodyPr>
          <a:lstStyle/>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Jésus, doux Maitre # 143 CEF</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1</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Jésus, doux Maître, - Règne sur moi,</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Soumets mon être, - Sois-en le Roi;</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Je suis l'argile, - Toi, le Potier,</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Rends-moi docile, - Ton prisonnier</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FF00"/>
          </a:solidFill>
        </p:spPr>
        <p:txBody>
          <a:bodyPr/>
          <a:lstStyle/>
          <a:p>
            <a:pPr algn="ctr"/>
            <a:r>
              <a:rPr lang="en-US" b="1" dirty="0" smtClean="0">
                <a:latin typeface="Arial Rounded MT Bold" pitchFamily="34" charset="0"/>
              </a:rPr>
              <a:t>DOXOLOGIE</a:t>
            </a:r>
            <a:endParaRPr lang="en-US" b="1" dirty="0">
              <a:latin typeface="Arial Rounded MT Bold" pitchFamily="34" charset="0"/>
            </a:endParaRPr>
          </a:p>
        </p:txBody>
      </p:sp>
      <p:sp>
        <p:nvSpPr>
          <p:cNvPr id="3" name="Content Placeholder 2"/>
          <p:cNvSpPr>
            <a:spLocks noGrp="1"/>
          </p:cNvSpPr>
          <p:nvPr>
            <p:ph sz="quarter" idx="1"/>
          </p:nvPr>
        </p:nvSpPr>
        <p:spPr>
          <a:xfrm>
            <a:off x="0" y="838200"/>
            <a:ext cx="9144000" cy="6019800"/>
          </a:xfrm>
          <a:solidFill>
            <a:srgbClr val="00B0F0"/>
          </a:solidFill>
        </p:spPr>
        <p:txBody>
          <a:bodyPr>
            <a:normAutofit/>
          </a:bodyPr>
          <a:lstStyle/>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2</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Jésus, lumière, - </a:t>
            </a:r>
            <a:r>
              <a:rPr lang="fr-FR" sz="4400" b="1" dirty="0" smtClean="0">
                <a:latin typeface="Arial Unicode MS" pitchFamily="34" charset="-128"/>
                <a:ea typeface="Arial Unicode MS" pitchFamily="34" charset="-128"/>
                <a:cs typeface="Arial Unicode MS" pitchFamily="34" charset="-128"/>
              </a:rPr>
              <a:t>Pénètre </a:t>
            </a:r>
            <a:r>
              <a:rPr lang="fr-FR" sz="4400" b="1" dirty="0" smtClean="0">
                <a:latin typeface="Arial Unicode MS" pitchFamily="34" charset="-128"/>
                <a:ea typeface="Arial Unicode MS" pitchFamily="34" charset="-128"/>
                <a:cs typeface="Arial Unicode MS" pitchFamily="34" charset="-128"/>
              </a:rPr>
              <a:t>en moi,</a:t>
            </a:r>
            <a:br>
              <a:rPr lang="fr-FR" sz="44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Éprouve, éclaire </a:t>
            </a:r>
            <a:r>
              <a:rPr lang="fr-FR" sz="4400" b="1" dirty="0" smtClean="0">
                <a:latin typeface="Arial Unicode MS" pitchFamily="34" charset="-128"/>
                <a:ea typeface="Arial Unicode MS" pitchFamily="34" charset="-128"/>
                <a:cs typeface="Arial Unicode MS" pitchFamily="34" charset="-128"/>
              </a:rPr>
              <a:t> </a:t>
            </a:r>
          </a:p>
          <a:p>
            <a:pPr algn="ctr">
              <a:buNone/>
            </a:pPr>
            <a:r>
              <a:rPr lang="fr-FR" sz="4400" b="1" dirty="0" smtClean="0">
                <a:latin typeface="Arial Unicode MS" pitchFamily="34" charset="-128"/>
                <a:ea typeface="Arial Unicode MS" pitchFamily="34" charset="-128"/>
                <a:cs typeface="Arial Unicode MS" pitchFamily="34" charset="-128"/>
              </a:rPr>
              <a:t>Ma </a:t>
            </a:r>
            <a:r>
              <a:rPr lang="fr-FR" sz="4400" b="1" dirty="0" smtClean="0">
                <a:latin typeface="Arial Unicode MS" pitchFamily="34" charset="-128"/>
                <a:ea typeface="Arial Unicode MS" pitchFamily="34" charset="-128"/>
                <a:cs typeface="Arial Unicode MS" pitchFamily="34" charset="-128"/>
              </a:rPr>
              <a:t>faible foi;</a:t>
            </a:r>
            <a:br>
              <a:rPr lang="fr-FR" sz="44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Plus blanc que neige </a:t>
            </a:r>
            <a:endParaRPr lang="fr-FR"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Rends-moi</a:t>
            </a:r>
            <a:r>
              <a:rPr lang="fr-FR" sz="4400" b="1" dirty="0" smtClean="0">
                <a:latin typeface="Arial Unicode MS" pitchFamily="34" charset="-128"/>
                <a:ea typeface="Arial Unicode MS" pitchFamily="34" charset="-128"/>
                <a:cs typeface="Arial Unicode MS" pitchFamily="34" charset="-128"/>
              </a:rPr>
              <a:t>, Seigneur,</a:t>
            </a:r>
            <a:br>
              <a:rPr lang="fr-FR" sz="44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Et de tout piège, </a:t>
            </a:r>
            <a:r>
              <a:rPr lang="fr-FR" sz="4400" b="1" dirty="0" smtClean="0">
                <a:latin typeface="Arial Unicode MS" pitchFamily="34" charset="-128"/>
                <a:ea typeface="Arial Unicode MS" pitchFamily="34" charset="-128"/>
                <a:cs typeface="Arial Unicode MS" pitchFamily="34" charset="-128"/>
              </a:rPr>
              <a:t> </a:t>
            </a:r>
          </a:p>
          <a:p>
            <a:pPr algn="ctr">
              <a:buNone/>
            </a:pPr>
            <a:r>
              <a:rPr lang="fr-FR" sz="4400" b="1" dirty="0" smtClean="0">
                <a:latin typeface="Arial Unicode MS" pitchFamily="34" charset="-128"/>
                <a:ea typeface="Arial Unicode MS" pitchFamily="34" charset="-128"/>
                <a:cs typeface="Arial Unicode MS" pitchFamily="34" charset="-128"/>
              </a:rPr>
              <a:t>Garde </a:t>
            </a:r>
            <a:r>
              <a:rPr lang="fr-FR" sz="4400" b="1" dirty="0" smtClean="0">
                <a:latin typeface="Arial Unicode MS" pitchFamily="34" charset="-128"/>
                <a:ea typeface="Arial Unicode MS" pitchFamily="34" charset="-128"/>
                <a:cs typeface="Arial Unicode MS" pitchFamily="34" charset="-128"/>
              </a:rPr>
              <a:t>mon cœur</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FF00"/>
          </a:solidFill>
        </p:spPr>
        <p:txBody>
          <a:bodyPr/>
          <a:lstStyle/>
          <a:p>
            <a:pPr algn="ctr"/>
            <a:r>
              <a:rPr lang="en-US" b="1" dirty="0" smtClean="0">
                <a:latin typeface="Arial Rounded MT Bold" pitchFamily="34" charset="0"/>
              </a:rPr>
              <a:t>DOXOLOGIE</a:t>
            </a:r>
            <a:endParaRPr lang="en-US" b="1" dirty="0">
              <a:latin typeface="Arial Rounded MT Bold" pitchFamily="34" charset="0"/>
            </a:endParaRPr>
          </a:p>
        </p:txBody>
      </p:sp>
      <p:sp>
        <p:nvSpPr>
          <p:cNvPr id="3" name="Content Placeholder 2"/>
          <p:cNvSpPr>
            <a:spLocks noGrp="1"/>
          </p:cNvSpPr>
          <p:nvPr>
            <p:ph sz="quarter" idx="1"/>
          </p:nvPr>
        </p:nvSpPr>
        <p:spPr>
          <a:xfrm>
            <a:off x="0" y="838200"/>
            <a:ext cx="9144000" cy="6019800"/>
          </a:xfrm>
          <a:solidFill>
            <a:srgbClr val="00B0F0"/>
          </a:solidFill>
        </p:spPr>
        <p:txBody>
          <a:bodyPr>
            <a:normAutofit/>
          </a:bodyPr>
          <a:lstStyle/>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3</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O Jésus, source – De guérison,</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Sois dans ma course, - Santé, pardon;</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Par ta puissance, - Protège-moi;</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Par ta présence, - Révèle-toi</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FF00"/>
          </a:solidFill>
        </p:spPr>
        <p:txBody>
          <a:bodyPr/>
          <a:lstStyle/>
          <a:p>
            <a:pPr algn="ctr"/>
            <a:r>
              <a:rPr lang="en-US" b="1" dirty="0" smtClean="0">
                <a:latin typeface="Arial Rounded MT Bold" pitchFamily="34" charset="0"/>
              </a:rPr>
              <a:t>DOXOLOGIE</a:t>
            </a:r>
            <a:endParaRPr lang="en-US" b="1" dirty="0">
              <a:latin typeface="Arial Rounded MT Bold" pitchFamily="34" charset="0"/>
            </a:endParaRPr>
          </a:p>
        </p:txBody>
      </p:sp>
      <p:sp>
        <p:nvSpPr>
          <p:cNvPr id="3" name="Content Placeholder 2"/>
          <p:cNvSpPr>
            <a:spLocks noGrp="1"/>
          </p:cNvSpPr>
          <p:nvPr>
            <p:ph sz="quarter" idx="1"/>
          </p:nvPr>
        </p:nvSpPr>
        <p:spPr>
          <a:xfrm>
            <a:off x="0" y="838200"/>
            <a:ext cx="9144000" cy="6019800"/>
          </a:xfrm>
          <a:solidFill>
            <a:srgbClr val="00B0F0"/>
          </a:solidFill>
        </p:spPr>
        <p:txBody>
          <a:bodyPr>
            <a:normAutofit/>
          </a:bodyPr>
          <a:lstStyle/>
          <a:p>
            <a:pPr marL="0" indent="0" algn="ctr">
              <a:buNone/>
            </a:pPr>
            <a:r>
              <a:rPr lang="fr-FR" sz="4000" b="1" dirty="0" smtClean="0">
                <a:solidFill>
                  <a:srgbClr val="FF0000"/>
                </a:solidFill>
                <a:latin typeface="Arial Unicode MS" pitchFamily="34" charset="-128"/>
                <a:ea typeface="Arial Unicode MS" pitchFamily="34" charset="-128"/>
                <a:cs typeface="Arial Unicode MS" pitchFamily="34" charset="-128"/>
              </a:rPr>
              <a:t>4</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Je m'abandonne, - Jésus à toi;</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Détruis, pardonne – Tout mal en moi.</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Remplis mon âme – De ton Esprit,</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Et qu'il m'enflamme, - Et jour et nui.</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smtClean="0"/>
              <a:t>DEBUT</a:t>
            </a:r>
            <a:endParaRPr lang="en-US" dirty="0"/>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smtClean="0">
                <a:solidFill>
                  <a:srgbClr val="C00000"/>
                </a:solidFill>
              </a:rPr>
              <a:t>L'Éternel est dans son saint temple. Que toute la terre fasse silence devant lui! </a:t>
            </a:r>
            <a:r>
              <a:rPr lang="fr-FR" sz="2800" dirty="0" err="1" smtClean="0">
                <a:solidFill>
                  <a:srgbClr val="C00000"/>
                </a:solidFill>
              </a:rPr>
              <a:t>Habakuk</a:t>
            </a:r>
            <a:r>
              <a:rPr lang="fr-FR" sz="2800" dirty="0" smtClean="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smtClean="0">
                <a:solidFill>
                  <a:srgbClr val="C00000"/>
                </a:solidFill>
              </a:rPr>
              <a:t>Hab</a:t>
            </a:r>
            <a:r>
              <a:rPr lang="en-US" sz="2800" dirty="0" smtClean="0">
                <a:solidFill>
                  <a:srgbClr val="C00000"/>
                </a:solidFill>
              </a:rPr>
              <a:t> 2:20 But the LORD is in His holy temple. Let all the earth keep silence before Him</a:t>
            </a:r>
            <a:r>
              <a:rPr lang="en-US" dirty="0" smtClean="0"/>
              <a:t>."</a:t>
            </a:r>
            <a:endParaRPr lang="en-US" dirty="0"/>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buNone/>
            </a:pPr>
            <a:r>
              <a:rPr lang="fr-FR" sz="3600" b="1" dirty="0" smtClean="0">
                <a:solidFill>
                  <a:srgbClr val="66FF66"/>
                </a:solidFill>
                <a:latin typeface="Arial Unicode MS" pitchFamily="34" charset="-128"/>
                <a:ea typeface="Arial Unicode MS" pitchFamily="34" charset="-128"/>
                <a:cs typeface="Arial Unicode MS" pitchFamily="34" charset="-128"/>
              </a:rPr>
              <a:t>Tout La Vi </a:t>
            </a:r>
            <a:r>
              <a:rPr lang="fr-FR" sz="3600" b="1" dirty="0" err="1" smtClean="0">
                <a:solidFill>
                  <a:srgbClr val="66FF66"/>
                </a:solidFill>
                <a:latin typeface="Arial Unicode MS" pitchFamily="34" charset="-128"/>
                <a:ea typeface="Arial Unicode MS" pitchFamily="34" charset="-128"/>
                <a:cs typeface="Arial Unicode MS" pitchFamily="34" charset="-128"/>
              </a:rPr>
              <a:t>Mwen</a:t>
            </a:r>
            <a:r>
              <a:rPr lang="fr-FR" sz="3600" b="1" dirty="0" smtClean="0">
                <a:solidFill>
                  <a:srgbClr val="66FF66"/>
                </a:solidFill>
                <a:latin typeface="Arial Unicode MS" pitchFamily="34" charset="-128"/>
                <a:ea typeface="Arial Unicode MS" pitchFamily="34" charset="-128"/>
                <a:cs typeface="Arial Unicode MS" pitchFamily="34" charset="-128"/>
              </a:rPr>
              <a:t> # 43 K.</a:t>
            </a:r>
            <a:endParaRPr lang="en-US" sz="3600" b="1" dirty="0" smtClean="0">
              <a:solidFill>
                <a:srgbClr val="66FF66"/>
              </a:solidFill>
              <a:latin typeface="Arial Unicode MS" pitchFamily="34" charset="-128"/>
              <a:ea typeface="Arial Unicode MS" pitchFamily="34" charset="-128"/>
              <a:cs typeface="Arial Unicode MS" pitchFamily="34" charset="-128"/>
            </a:endParaRPr>
          </a:p>
          <a:p>
            <a:pPr algn="ctr">
              <a:buNone/>
            </a:pPr>
            <a:r>
              <a:rPr lang="en-US" sz="3600" b="1" dirty="0" smtClean="0">
                <a:solidFill>
                  <a:srgbClr val="66FF66"/>
                </a:solidFill>
                <a:latin typeface="Arial Unicode MS" pitchFamily="34" charset="-128"/>
                <a:ea typeface="Arial Unicode MS" pitchFamily="34" charset="-128"/>
                <a:cs typeface="Arial Unicode MS" pitchFamily="34" charset="-128"/>
              </a:rPr>
              <a:t>1.</a:t>
            </a:r>
          </a:p>
          <a:p>
            <a:pPr algn="ctr">
              <a:buNone/>
            </a:pPr>
            <a:r>
              <a:rPr lang="fr-FR" sz="4000" b="1" dirty="0" smtClean="0">
                <a:latin typeface="Arial Unicode MS" pitchFamily="34" charset="-128"/>
                <a:ea typeface="Arial Unicode MS" pitchFamily="34" charset="-128"/>
                <a:cs typeface="Arial Unicode MS" pitchFamily="34" charset="-128"/>
              </a:rPr>
              <a:t>Tout la vi </a:t>
            </a:r>
            <a:r>
              <a:rPr lang="fr-FR" sz="4000" b="1" dirty="0" err="1" smtClean="0">
                <a:latin typeface="Arial Unicode MS" pitchFamily="34" charset="-128"/>
                <a:ea typeface="Arial Unicode MS" pitchFamily="34" charset="-128"/>
                <a:cs typeface="Arial Unicode MS" pitchFamily="34" charset="-128"/>
              </a:rPr>
              <a:t>mouin</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mouin</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tap</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soufri</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M-</a:t>
            </a:r>
            <a:r>
              <a:rPr lang="fr-FR" sz="4000" b="1" dirty="0" err="1" smtClean="0">
                <a:latin typeface="Arial Unicode MS" pitchFamily="34" charset="-128"/>
                <a:ea typeface="Arial Unicode MS" pitchFamily="34" charset="-128"/>
                <a:cs typeface="Arial Unicode MS" pitchFamily="34" charset="-128"/>
              </a:rPr>
              <a:t>tap</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chèché</a:t>
            </a:r>
            <a:r>
              <a:rPr lang="fr-FR" sz="4000" b="1" dirty="0" smtClean="0">
                <a:latin typeface="Arial Unicode MS" pitchFamily="34" charset="-128"/>
                <a:ea typeface="Arial Unicode MS" pitchFamily="34" charset="-128"/>
                <a:cs typeface="Arial Unicode MS" pitchFamily="34" charset="-128"/>
              </a:rPr>
              <a:t> gnou </a:t>
            </a:r>
            <a:r>
              <a:rPr lang="fr-FR" sz="4000" b="1" dirty="0" err="1" smtClean="0">
                <a:latin typeface="Arial Unicode MS" pitchFamily="34" charset="-128"/>
                <a:ea typeface="Arial Unicode MS" pitchFamily="34" charset="-128"/>
                <a:cs typeface="Arial Unicode MS" pitchFamily="34" charset="-128"/>
              </a:rPr>
              <a:t>dlo</a:t>
            </a:r>
            <a:r>
              <a:rPr lang="fr-FR" sz="4000" b="1" dirty="0" smtClean="0">
                <a:latin typeface="Arial Unicode MS" pitchFamily="34" charset="-128"/>
                <a:ea typeface="Arial Unicode MS" pitchFamily="34" charset="-128"/>
                <a:cs typeface="Arial Unicode MS" pitchFamily="34" charset="-128"/>
              </a:rPr>
              <a:t> pou-m </a:t>
            </a:r>
            <a:r>
              <a:rPr lang="fr-FR" sz="4000" b="1" dirty="0" err="1" smtClean="0">
                <a:latin typeface="Arial Unicode MS" pitchFamily="34" charset="-128"/>
                <a:ea typeface="Arial Unicode MS" pitchFamily="34" charset="-128"/>
                <a:cs typeface="Arial Unicode MS" pitchFamily="34" charset="-128"/>
              </a:rPr>
              <a:t>bouè</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err="1" smtClean="0">
                <a:latin typeface="Arial Unicode MS" pitchFamily="34" charset="-128"/>
                <a:ea typeface="Arial Unicode MS" pitchFamily="34" charset="-128"/>
                <a:cs typeface="Arial Unicode MS" pitchFamily="34" charset="-128"/>
              </a:rPr>
              <a:t>Ki</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tap</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soulajé</a:t>
            </a:r>
            <a:r>
              <a:rPr lang="fr-FR" sz="4000" b="1" dirty="0" smtClean="0">
                <a:latin typeface="Arial Unicode MS" pitchFamily="34" charset="-128"/>
                <a:ea typeface="Arial Unicode MS" pitchFamily="34" charset="-128"/>
                <a:cs typeface="Arial Unicode MS" pitchFamily="34" charset="-128"/>
              </a:rPr>
              <a:t>-m pou tout tan</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err="1" smtClean="0">
                <a:latin typeface="Arial Unicode MS" pitchFamily="34" charset="-128"/>
                <a:ea typeface="Arial Unicode MS" pitchFamily="34" charset="-128"/>
                <a:cs typeface="Arial Unicode MS" pitchFamily="34" charset="-128"/>
              </a:rPr>
              <a:t>Souaf</a:t>
            </a:r>
            <a:r>
              <a:rPr lang="fr-FR" sz="4000" b="1" dirty="0" smtClean="0">
                <a:latin typeface="Arial Unicode MS" pitchFamily="34" charset="-128"/>
                <a:ea typeface="Arial Unicode MS" pitchFamily="34" charset="-128"/>
                <a:cs typeface="Arial Unicode MS" pitchFamily="34" charset="-128"/>
              </a:rPr>
              <a:t> la </a:t>
            </a:r>
            <a:r>
              <a:rPr lang="fr-FR" sz="4000" b="1" dirty="0" err="1" smtClean="0">
                <a:latin typeface="Arial Unicode MS" pitchFamily="34" charset="-128"/>
                <a:ea typeface="Arial Unicode MS" pitchFamily="34" charset="-128"/>
                <a:cs typeface="Arial Unicode MS" pitchFamily="34" charset="-128"/>
              </a:rPr>
              <a:t>ki</a:t>
            </a:r>
            <a:r>
              <a:rPr lang="fr-FR" sz="4000" b="1" dirty="0" smtClean="0">
                <a:latin typeface="Arial Unicode MS" pitchFamily="34" charset="-128"/>
                <a:ea typeface="Arial Unicode MS" pitchFamily="34" charset="-128"/>
                <a:cs typeface="Arial Unicode MS" pitchFamily="34" charset="-128"/>
              </a:rPr>
              <a:t> té </a:t>
            </a:r>
            <a:r>
              <a:rPr lang="fr-FR" sz="4000" b="1" dirty="0" err="1" smtClean="0">
                <a:latin typeface="Arial Unicode MS" pitchFamily="34" charset="-128"/>
                <a:ea typeface="Arial Unicode MS" pitchFamily="34" charset="-128"/>
                <a:cs typeface="Arial Unicode MS" pitchFamily="34" charset="-128"/>
              </a:rPr>
              <a:t>plin</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kè</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mouin</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66FF66"/>
                </a:solidFill>
                <a:latin typeface="Arial Unicode MS" pitchFamily="34" charset="-128"/>
                <a:ea typeface="Arial Unicode MS" pitchFamily="34" charset="-128"/>
                <a:cs typeface="Arial Unicode MS" pitchFamily="34" charset="-128"/>
              </a:rPr>
              <a:t>Kè</a:t>
            </a:r>
            <a:r>
              <a:rPr lang="fr-FR" sz="4000" b="1" dirty="0" smtClean="0">
                <a:solidFill>
                  <a:srgbClr val="66FF66"/>
                </a:solidFill>
                <a:latin typeface="Arial Unicode MS" pitchFamily="34" charset="-128"/>
                <a:ea typeface="Arial Unicode MS" pitchFamily="34" charset="-128"/>
                <a:cs typeface="Arial Unicode MS" pitchFamily="34" charset="-128"/>
              </a:rPr>
              <a:t>:</a:t>
            </a:r>
            <a:endParaRPr lang="en-US" sz="4000" b="1" dirty="0" smtClean="0">
              <a:solidFill>
                <a:srgbClr val="66FF66"/>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FFFF00"/>
                </a:solidFill>
                <a:latin typeface="Arial Unicode MS" pitchFamily="34" charset="-128"/>
                <a:ea typeface="Arial Unicode MS" pitchFamily="34" charset="-128"/>
                <a:cs typeface="Arial Unicode MS" pitchFamily="34" charset="-128"/>
              </a:rPr>
              <a:t>Alélouya</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mouin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jouin</a:t>
            </a:r>
            <a:r>
              <a:rPr lang="fr-FR" sz="4000" b="1" dirty="0" smtClean="0">
                <a:solidFill>
                  <a:srgbClr val="FFFF00"/>
                </a:solidFill>
                <a:latin typeface="Arial Unicode MS" pitchFamily="34" charset="-128"/>
                <a:ea typeface="Arial Unicode MS" pitchFamily="34" charset="-128"/>
                <a:cs typeface="Arial Unicode MS" pitchFamily="34" charset="-128"/>
              </a:rPr>
              <a:t>-n </a:t>
            </a:r>
            <a:r>
              <a:rPr lang="fr-FR" sz="4000" b="1" dirty="0" err="1" smtClean="0">
                <a:solidFill>
                  <a:srgbClr val="FFFF00"/>
                </a:solidFill>
                <a:latin typeface="Arial Unicode MS" pitchFamily="34" charset="-128"/>
                <a:ea typeface="Arial Unicode MS" pitchFamily="34" charset="-128"/>
                <a:cs typeface="Arial Unicode MS" pitchFamily="34" charset="-128"/>
              </a:rPr>
              <a:t>Jézu</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FFFF00"/>
                </a:solidFill>
                <a:latin typeface="Arial Unicode MS" pitchFamily="34" charset="-128"/>
                <a:ea typeface="Arial Unicode MS" pitchFamily="34" charset="-128"/>
                <a:cs typeface="Arial Unicode MS" pitchFamily="34" charset="-128"/>
              </a:rPr>
              <a:t>Ké</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lontan</a:t>
            </a:r>
            <a:r>
              <a:rPr lang="fr-FR" sz="4000" b="1" dirty="0" smtClean="0">
                <a:solidFill>
                  <a:srgbClr val="FFFF00"/>
                </a:solidFill>
                <a:latin typeface="Arial Unicode MS" pitchFamily="34" charset="-128"/>
                <a:ea typeface="Arial Unicode MS" pitchFamily="34" charset="-128"/>
                <a:cs typeface="Arial Unicode MS" pitchFamily="34" charset="-128"/>
              </a:rPr>
              <a:t> nan-m </a:t>
            </a:r>
            <a:r>
              <a:rPr lang="fr-FR" sz="4000" b="1" dirty="0" err="1" smtClean="0">
                <a:solidFill>
                  <a:srgbClr val="FFFF00"/>
                </a:solidFill>
                <a:latin typeface="Arial Unicode MS" pitchFamily="34" charset="-128"/>
                <a:ea typeface="Arial Unicode MS" pitchFamily="34" charset="-128"/>
                <a:cs typeface="Arial Unicode MS" pitchFamily="34" charset="-128"/>
              </a:rPr>
              <a:t>mouin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chèché</a:t>
            </a:r>
            <a:r>
              <a:rPr lang="fr-FR" sz="4000" b="1" dirty="0" smtClean="0">
                <a:solidFill>
                  <a:srgbClr val="FFFF00"/>
                </a:solidFill>
                <a:latin typeface="Arial Unicode MS" pitchFamily="34" charset="-128"/>
                <a:ea typeface="Arial Unicode MS" pitchFamily="34" charset="-128"/>
                <a:cs typeface="Arial Unicode MS" pitchFamily="34" charset="-128"/>
              </a:rPr>
              <a:t>.</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en-US" sz="4000" b="1" dirty="0" err="1" smtClean="0">
                <a:solidFill>
                  <a:srgbClr val="FFFF00"/>
                </a:solidFill>
                <a:latin typeface="Arial Unicode MS" pitchFamily="34" charset="-128"/>
                <a:ea typeface="Arial Unicode MS" pitchFamily="34" charset="-128"/>
                <a:cs typeface="Arial Unicode MS" pitchFamily="34" charset="-128"/>
              </a:rPr>
              <a:t>Jézu</a:t>
            </a:r>
            <a:r>
              <a:rPr lang="en-US" sz="4000" b="1" dirty="0" smtClean="0">
                <a:solidFill>
                  <a:srgbClr val="FFFF00"/>
                </a:solidFill>
                <a:latin typeface="Arial Unicode MS" pitchFamily="34" charset="-128"/>
                <a:ea typeface="Arial Unicode MS" pitchFamily="34" charset="-128"/>
                <a:cs typeface="Arial Unicode MS" pitchFamily="34" charset="-128"/>
              </a:rPr>
              <a:t> </a:t>
            </a:r>
            <a:r>
              <a:rPr lang="en-US" sz="4000" b="1" dirty="0" err="1" smtClean="0">
                <a:solidFill>
                  <a:srgbClr val="FFFF00"/>
                </a:solidFill>
                <a:latin typeface="Arial Unicode MS" pitchFamily="34" charset="-128"/>
                <a:ea typeface="Arial Unicode MS" pitchFamily="34" charset="-128"/>
                <a:cs typeface="Arial Unicode MS" pitchFamily="34" charset="-128"/>
              </a:rPr>
              <a:t>satisfè</a:t>
            </a:r>
            <a:r>
              <a:rPr lang="en-US" sz="4000" b="1" dirty="0" smtClean="0">
                <a:solidFill>
                  <a:srgbClr val="FFFF00"/>
                </a:solidFill>
                <a:latin typeface="Arial Unicode MS" pitchFamily="34" charset="-128"/>
                <a:ea typeface="Arial Unicode MS" pitchFamily="34" charset="-128"/>
                <a:cs typeface="Arial Unicode MS" pitchFamily="34" charset="-128"/>
              </a:rPr>
              <a:t> tout </a:t>
            </a:r>
            <a:r>
              <a:rPr lang="en-US" sz="4000" b="1" dirty="0" err="1" smtClean="0">
                <a:solidFill>
                  <a:srgbClr val="FFFF00"/>
                </a:solidFill>
                <a:latin typeface="Arial Unicode MS" pitchFamily="34" charset="-128"/>
                <a:ea typeface="Arial Unicode MS" pitchFamily="34" charset="-128"/>
                <a:cs typeface="Arial Unicode MS" pitchFamily="34" charset="-128"/>
              </a:rPr>
              <a:t>kè</a:t>
            </a:r>
            <a:r>
              <a:rPr lang="en-US" sz="4000" b="1" dirty="0" smtClean="0">
                <a:solidFill>
                  <a:srgbClr val="FFFF00"/>
                </a:solidFill>
                <a:latin typeface="Arial Unicode MS" pitchFamily="34" charset="-128"/>
                <a:ea typeface="Arial Unicode MS" pitchFamily="34" charset="-128"/>
                <a:cs typeface="Arial Unicode MS" pitchFamily="34" charset="-128"/>
              </a:rPr>
              <a:t> </a:t>
            </a:r>
            <a:r>
              <a:rPr lang="en-US" sz="4000" b="1" dirty="0" err="1" smtClean="0">
                <a:solidFill>
                  <a:srgbClr val="FFFF00"/>
                </a:solidFill>
                <a:latin typeface="Arial Unicode MS" pitchFamily="34" charset="-128"/>
                <a:ea typeface="Arial Unicode MS" pitchFamily="34" charset="-128"/>
                <a:cs typeface="Arial Unicode MS" pitchFamily="34" charset="-128"/>
              </a:rPr>
              <a:t>mouin</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FFFF00"/>
                </a:solidFill>
                <a:latin typeface="Arial Unicode MS" pitchFamily="34" charset="-128"/>
                <a:ea typeface="Arial Unicode MS" pitchFamily="34" charset="-128"/>
                <a:cs typeface="Arial Unicode MS" pitchFamily="34" charset="-128"/>
              </a:rPr>
              <a:t>Sé</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pa</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san</a:t>
            </a:r>
            <a:r>
              <a:rPr lang="fr-FR" sz="4000" b="1" dirty="0" smtClean="0">
                <a:solidFill>
                  <a:srgbClr val="FFFF00"/>
                </a:solidFill>
                <a:latin typeface="Arial Unicode MS" pitchFamily="34" charset="-128"/>
                <a:ea typeface="Arial Unicode MS" pitchFamily="34" charset="-128"/>
                <a:cs typeface="Arial Unicode MS" pitchFamily="34" charset="-128"/>
              </a:rPr>
              <a:t> Li </a:t>
            </a:r>
            <a:r>
              <a:rPr lang="fr-FR" sz="4000" b="1" dirty="0" err="1" smtClean="0">
                <a:solidFill>
                  <a:srgbClr val="FFFF00"/>
                </a:solidFill>
                <a:latin typeface="Arial Unicode MS" pitchFamily="34" charset="-128"/>
                <a:ea typeface="Arial Unicode MS" pitchFamily="34" charset="-128"/>
                <a:cs typeface="Arial Unicode MS" pitchFamily="34" charset="-128"/>
              </a:rPr>
              <a:t>mouin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sové</a:t>
            </a:r>
            <a:r>
              <a:rPr lang="fr-FR" sz="4000" b="1" dirty="0" smtClean="0">
                <a:solidFill>
                  <a:srgbClr val="FFFF00"/>
                </a:solidFill>
                <a:latin typeface="Arial Unicode MS" pitchFamily="34" charset="-128"/>
                <a:ea typeface="Arial Unicode MS" pitchFamily="34" charset="-128"/>
                <a:cs typeface="Arial Unicode MS" pitchFamily="34" charset="-128"/>
              </a:rPr>
              <a:t>.</a:t>
            </a:r>
            <a:endParaRPr lang="en-US" sz="40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3600" b="1" dirty="0" smtClean="0">
                <a:solidFill>
                  <a:srgbClr val="66FF66"/>
                </a:solidFill>
                <a:latin typeface="Arial Unicode MS" pitchFamily="34" charset="-128"/>
                <a:ea typeface="Arial Unicode MS" pitchFamily="34" charset="-128"/>
                <a:cs typeface="Arial Unicode MS" pitchFamily="34" charset="-128"/>
              </a:rPr>
              <a:t>2</a:t>
            </a:r>
            <a:r>
              <a:rPr lang="fr-FR" sz="3600" b="1" dirty="0" smtClean="0">
                <a:solidFill>
                  <a:srgbClr val="66FF66"/>
                </a:solidFill>
                <a:latin typeface="Arial Unicode MS" pitchFamily="34" charset="-128"/>
                <a:ea typeface="Arial Unicode MS" pitchFamily="34" charset="-128"/>
                <a:cs typeface="Arial Unicode MS" pitchFamily="34" charset="-128"/>
              </a:rPr>
              <a:t>.</a:t>
            </a:r>
            <a:endParaRPr lang="en-US" sz="3600" b="1" dirty="0" smtClean="0">
              <a:solidFill>
                <a:srgbClr val="66FF66"/>
              </a:solidFill>
              <a:latin typeface="Arial Unicode MS" pitchFamily="34" charset="-128"/>
              <a:ea typeface="Arial Unicode MS" pitchFamily="34" charset="-128"/>
              <a:cs typeface="Arial Unicode MS" pitchFamily="34" charset="-128"/>
            </a:endParaRPr>
          </a:p>
          <a:p>
            <a:pPr algn="ctr">
              <a:buNone/>
            </a:pPr>
            <a:r>
              <a:rPr lang="fr-FR" sz="4000" b="1" dirty="0" err="1" smtClean="0">
                <a:latin typeface="Arial Unicode MS" pitchFamily="34" charset="-128"/>
                <a:ea typeface="Arial Unicode MS" pitchFamily="34" charset="-128"/>
                <a:cs typeface="Arial Unicode MS" pitchFamily="34" charset="-128"/>
              </a:rPr>
              <a:t>Manjé</a:t>
            </a:r>
            <a:r>
              <a:rPr lang="fr-FR" sz="4000" b="1" dirty="0" smtClean="0">
                <a:latin typeface="Arial Unicode MS" pitchFamily="34" charset="-128"/>
                <a:ea typeface="Arial Unicode MS" pitchFamily="34" charset="-128"/>
                <a:cs typeface="Arial Unicode MS" pitchFamily="34" charset="-128"/>
              </a:rPr>
              <a:t> lé </a:t>
            </a:r>
            <a:r>
              <a:rPr lang="fr-FR" sz="4000" b="1" dirty="0" err="1" smtClean="0">
                <a:latin typeface="Arial Unicode MS" pitchFamily="34" charset="-128"/>
                <a:ea typeface="Arial Unicode MS" pitchFamily="34" charset="-128"/>
                <a:cs typeface="Arial Unicode MS" pitchFamily="34" charset="-128"/>
              </a:rPr>
              <a:t>mond</a:t>
            </a:r>
            <a:r>
              <a:rPr lang="fr-FR" sz="4000" b="1" dirty="0" smtClean="0">
                <a:latin typeface="Arial Unicode MS" pitchFamily="34" charset="-128"/>
                <a:ea typeface="Arial Unicode MS" pitchFamily="34" charset="-128"/>
                <a:cs typeface="Arial Unicode MS" pitchFamily="34" charset="-128"/>
              </a:rPr>
              <a:t> té </a:t>
            </a:r>
            <a:r>
              <a:rPr lang="fr-FR" sz="4000" b="1" dirty="0" err="1" smtClean="0">
                <a:latin typeface="Arial Unicode MS" pitchFamily="34" charset="-128"/>
                <a:ea typeface="Arial Unicode MS" pitchFamily="34" charset="-128"/>
                <a:cs typeface="Arial Unicode MS" pitchFamily="34" charset="-128"/>
              </a:rPr>
              <a:t>ranpli</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mouin</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Min </a:t>
            </a:r>
            <a:r>
              <a:rPr lang="fr-FR" sz="4000" b="1" dirty="0" err="1" smtClean="0">
                <a:latin typeface="Arial Unicode MS" pitchFamily="34" charset="-128"/>
                <a:ea typeface="Arial Unicode MS" pitchFamily="34" charset="-128"/>
                <a:cs typeface="Arial Unicode MS" pitchFamily="34" charset="-128"/>
              </a:rPr>
              <a:t>mouin</a:t>
            </a:r>
            <a:r>
              <a:rPr lang="fr-FR" sz="4000" b="1" dirty="0" smtClean="0">
                <a:latin typeface="Arial Unicode MS" pitchFamily="34" charset="-128"/>
                <a:ea typeface="Arial Unicode MS" pitchFamily="34" charset="-128"/>
                <a:cs typeface="Arial Unicode MS" pitchFamily="34" charset="-128"/>
              </a:rPr>
              <a:t> pat gin </a:t>
            </a:r>
            <a:r>
              <a:rPr lang="fr-FR" sz="4000" b="1" dirty="0" err="1" smtClean="0">
                <a:latin typeface="Arial Unicode MS" pitchFamily="34" charset="-128"/>
                <a:ea typeface="Arial Unicode MS" pitchFamily="34" charset="-128"/>
                <a:cs typeface="Arial Unicode MS" pitchFamily="34" charset="-128"/>
              </a:rPr>
              <a:t>pè</a:t>
            </a:r>
            <a:r>
              <a:rPr lang="fr-FR" sz="4000" b="1" dirty="0" smtClean="0">
                <a:latin typeface="Arial Unicode MS" pitchFamily="34" charset="-128"/>
                <a:ea typeface="Arial Unicode MS" pitchFamily="34" charset="-128"/>
                <a:cs typeface="Arial Unicode MS" pitchFamily="34" charset="-128"/>
              </a:rPr>
              <a:t> du </a:t>
            </a:r>
            <a:r>
              <a:rPr lang="fr-FR" sz="4000" b="1" dirty="0" err="1" smtClean="0">
                <a:latin typeface="Arial Unicode MS" pitchFamily="34" charset="-128"/>
                <a:ea typeface="Arial Unicode MS" pitchFamily="34" charset="-128"/>
                <a:cs typeface="Arial Unicode MS" pitchFamily="34" charset="-128"/>
              </a:rPr>
              <a:t>tou</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err="1" smtClean="0">
                <a:latin typeface="Arial Unicode MS" pitchFamily="34" charset="-128"/>
                <a:ea typeface="Arial Unicode MS" pitchFamily="34" charset="-128"/>
                <a:cs typeface="Arial Unicode MS" pitchFamily="34" charset="-128"/>
              </a:rPr>
              <a:t>Mouin</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tap</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chèché</a:t>
            </a:r>
            <a:r>
              <a:rPr lang="fr-FR" sz="4000" b="1" dirty="0" smtClean="0">
                <a:latin typeface="Arial Unicode MS" pitchFamily="34" charset="-128"/>
                <a:ea typeface="Arial Unicode MS" pitchFamily="34" charset="-128"/>
                <a:cs typeface="Arial Unicode MS" pitchFamily="34" charset="-128"/>
              </a:rPr>
              <a:t> sa </a:t>
            </a:r>
            <a:r>
              <a:rPr lang="fr-FR" sz="4000" b="1" dirty="0" err="1" smtClean="0">
                <a:latin typeface="Arial Unicode MS" pitchFamily="34" charset="-128"/>
                <a:ea typeface="Arial Unicode MS" pitchFamily="34" charset="-128"/>
                <a:cs typeface="Arial Unicode MS" pitchFamily="34" charset="-128"/>
              </a:rPr>
              <a:t>ki</a:t>
            </a:r>
            <a:r>
              <a:rPr lang="fr-FR" sz="4000" b="1" dirty="0" smtClean="0">
                <a:latin typeface="Arial Unicode MS" pitchFamily="34" charset="-128"/>
                <a:ea typeface="Arial Unicode MS" pitchFamily="34" charset="-128"/>
                <a:cs typeface="Arial Unicode MS" pitchFamily="34" charset="-128"/>
              </a:rPr>
              <a:t> pi bon</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Nan-m </a:t>
            </a:r>
            <a:r>
              <a:rPr lang="fr-FR" sz="4000" b="1" dirty="0" err="1" smtClean="0">
                <a:latin typeface="Arial Unicode MS" pitchFamily="34" charset="-128"/>
                <a:ea typeface="Arial Unicode MS" pitchFamily="34" charset="-128"/>
                <a:cs typeface="Arial Unicode MS" pitchFamily="34" charset="-128"/>
              </a:rPr>
              <a:t>mouin</a:t>
            </a:r>
            <a:r>
              <a:rPr lang="fr-FR" sz="4000" b="1" dirty="0" smtClean="0">
                <a:latin typeface="Arial Unicode MS" pitchFamily="34" charset="-128"/>
                <a:ea typeface="Arial Unicode MS" pitchFamily="34" charset="-128"/>
                <a:cs typeface="Arial Unicode MS" pitchFamily="34" charset="-128"/>
              </a:rPr>
              <a:t> té </a:t>
            </a:r>
            <a:r>
              <a:rPr lang="fr-FR" sz="4000" b="1" dirty="0" err="1" smtClean="0">
                <a:latin typeface="Arial Unicode MS" pitchFamily="34" charset="-128"/>
                <a:ea typeface="Arial Unicode MS" pitchFamily="34" charset="-128"/>
                <a:cs typeface="Arial Unicode MS" pitchFamily="34" charset="-128"/>
              </a:rPr>
              <a:t>toujou</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grangou</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66FF66"/>
                </a:solidFill>
                <a:latin typeface="Arial Unicode MS" pitchFamily="34" charset="-128"/>
                <a:ea typeface="Arial Unicode MS" pitchFamily="34" charset="-128"/>
                <a:cs typeface="Arial Unicode MS" pitchFamily="34" charset="-128"/>
              </a:rPr>
              <a:t>Kè</a:t>
            </a:r>
            <a:r>
              <a:rPr lang="fr-FR" sz="4000" b="1" dirty="0" smtClean="0">
                <a:solidFill>
                  <a:srgbClr val="66FF66"/>
                </a:solidFill>
                <a:latin typeface="Arial Unicode MS" pitchFamily="34" charset="-128"/>
                <a:ea typeface="Arial Unicode MS" pitchFamily="34" charset="-128"/>
                <a:cs typeface="Arial Unicode MS" pitchFamily="34" charset="-128"/>
              </a:rPr>
              <a:t>:</a:t>
            </a:r>
            <a:endParaRPr lang="en-US" sz="4000" b="1" dirty="0" smtClean="0">
              <a:solidFill>
                <a:srgbClr val="66FF66"/>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FFFF00"/>
                </a:solidFill>
                <a:latin typeface="Arial Unicode MS" pitchFamily="34" charset="-128"/>
                <a:ea typeface="Arial Unicode MS" pitchFamily="34" charset="-128"/>
                <a:cs typeface="Arial Unicode MS" pitchFamily="34" charset="-128"/>
              </a:rPr>
              <a:t>Alélouya</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mouin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jouin</a:t>
            </a:r>
            <a:r>
              <a:rPr lang="fr-FR" sz="4000" b="1" dirty="0" smtClean="0">
                <a:solidFill>
                  <a:srgbClr val="FFFF00"/>
                </a:solidFill>
                <a:latin typeface="Arial Unicode MS" pitchFamily="34" charset="-128"/>
                <a:ea typeface="Arial Unicode MS" pitchFamily="34" charset="-128"/>
                <a:cs typeface="Arial Unicode MS" pitchFamily="34" charset="-128"/>
              </a:rPr>
              <a:t>-n </a:t>
            </a:r>
            <a:r>
              <a:rPr lang="fr-FR" sz="4000" b="1" dirty="0" err="1" smtClean="0">
                <a:solidFill>
                  <a:srgbClr val="FFFF00"/>
                </a:solidFill>
                <a:latin typeface="Arial Unicode MS" pitchFamily="34" charset="-128"/>
                <a:ea typeface="Arial Unicode MS" pitchFamily="34" charset="-128"/>
                <a:cs typeface="Arial Unicode MS" pitchFamily="34" charset="-128"/>
              </a:rPr>
              <a:t>Jézu</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FFFF00"/>
                </a:solidFill>
                <a:latin typeface="Arial Unicode MS" pitchFamily="34" charset="-128"/>
                <a:ea typeface="Arial Unicode MS" pitchFamily="34" charset="-128"/>
                <a:cs typeface="Arial Unicode MS" pitchFamily="34" charset="-128"/>
              </a:rPr>
              <a:t>Ké</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lontan</a:t>
            </a:r>
            <a:r>
              <a:rPr lang="fr-FR" sz="4000" b="1" dirty="0" smtClean="0">
                <a:solidFill>
                  <a:srgbClr val="FFFF00"/>
                </a:solidFill>
                <a:latin typeface="Arial Unicode MS" pitchFamily="34" charset="-128"/>
                <a:ea typeface="Arial Unicode MS" pitchFamily="34" charset="-128"/>
                <a:cs typeface="Arial Unicode MS" pitchFamily="34" charset="-128"/>
              </a:rPr>
              <a:t> nan-m </a:t>
            </a:r>
            <a:r>
              <a:rPr lang="fr-FR" sz="4000" b="1" dirty="0" err="1" smtClean="0">
                <a:solidFill>
                  <a:srgbClr val="FFFF00"/>
                </a:solidFill>
                <a:latin typeface="Arial Unicode MS" pitchFamily="34" charset="-128"/>
                <a:ea typeface="Arial Unicode MS" pitchFamily="34" charset="-128"/>
                <a:cs typeface="Arial Unicode MS" pitchFamily="34" charset="-128"/>
              </a:rPr>
              <a:t>mouin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chèché</a:t>
            </a:r>
            <a:r>
              <a:rPr lang="fr-FR" sz="4000" b="1" dirty="0" smtClean="0">
                <a:solidFill>
                  <a:srgbClr val="FFFF00"/>
                </a:solidFill>
                <a:latin typeface="Arial Unicode MS" pitchFamily="34" charset="-128"/>
                <a:ea typeface="Arial Unicode MS" pitchFamily="34" charset="-128"/>
                <a:cs typeface="Arial Unicode MS" pitchFamily="34" charset="-128"/>
              </a:rPr>
              <a:t>.</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en-US" sz="4000" b="1" dirty="0" err="1" smtClean="0">
                <a:solidFill>
                  <a:srgbClr val="FFFF00"/>
                </a:solidFill>
                <a:latin typeface="Arial Unicode MS" pitchFamily="34" charset="-128"/>
                <a:ea typeface="Arial Unicode MS" pitchFamily="34" charset="-128"/>
                <a:cs typeface="Arial Unicode MS" pitchFamily="34" charset="-128"/>
              </a:rPr>
              <a:t>Jézu</a:t>
            </a:r>
            <a:r>
              <a:rPr lang="en-US" sz="4000" b="1" dirty="0" smtClean="0">
                <a:solidFill>
                  <a:srgbClr val="FFFF00"/>
                </a:solidFill>
                <a:latin typeface="Arial Unicode MS" pitchFamily="34" charset="-128"/>
                <a:ea typeface="Arial Unicode MS" pitchFamily="34" charset="-128"/>
                <a:cs typeface="Arial Unicode MS" pitchFamily="34" charset="-128"/>
              </a:rPr>
              <a:t> </a:t>
            </a:r>
            <a:r>
              <a:rPr lang="en-US" sz="4000" b="1" dirty="0" err="1" smtClean="0">
                <a:solidFill>
                  <a:srgbClr val="FFFF00"/>
                </a:solidFill>
                <a:latin typeface="Arial Unicode MS" pitchFamily="34" charset="-128"/>
                <a:ea typeface="Arial Unicode MS" pitchFamily="34" charset="-128"/>
                <a:cs typeface="Arial Unicode MS" pitchFamily="34" charset="-128"/>
              </a:rPr>
              <a:t>satisfè</a:t>
            </a:r>
            <a:r>
              <a:rPr lang="en-US" sz="4000" b="1" dirty="0" smtClean="0">
                <a:solidFill>
                  <a:srgbClr val="FFFF00"/>
                </a:solidFill>
                <a:latin typeface="Arial Unicode MS" pitchFamily="34" charset="-128"/>
                <a:ea typeface="Arial Unicode MS" pitchFamily="34" charset="-128"/>
                <a:cs typeface="Arial Unicode MS" pitchFamily="34" charset="-128"/>
              </a:rPr>
              <a:t> tout </a:t>
            </a:r>
            <a:r>
              <a:rPr lang="en-US" sz="4000" b="1" dirty="0" err="1" smtClean="0">
                <a:solidFill>
                  <a:srgbClr val="FFFF00"/>
                </a:solidFill>
                <a:latin typeface="Arial Unicode MS" pitchFamily="34" charset="-128"/>
                <a:ea typeface="Arial Unicode MS" pitchFamily="34" charset="-128"/>
                <a:cs typeface="Arial Unicode MS" pitchFamily="34" charset="-128"/>
              </a:rPr>
              <a:t>kè</a:t>
            </a:r>
            <a:r>
              <a:rPr lang="en-US" sz="4000" b="1" dirty="0" smtClean="0">
                <a:solidFill>
                  <a:srgbClr val="FFFF00"/>
                </a:solidFill>
                <a:latin typeface="Arial Unicode MS" pitchFamily="34" charset="-128"/>
                <a:ea typeface="Arial Unicode MS" pitchFamily="34" charset="-128"/>
                <a:cs typeface="Arial Unicode MS" pitchFamily="34" charset="-128"/>
              </a:rPr>
              <a:t> </a:t>
            </a:r>
            <a:r>
              <a:rPr lang="en-US" sz="4000" b="1" dirty="0" err="1" smtClean="0">
                <a:solidFill>
                  <a:srgbClr val="FFFF00"/>
                </a:solidFill>
                <a:latin typeface="Arial Unicode MS" pitchFamily="34" charset="-128"/>
                <a:ea typeface="Arial Unicode MS" pitchFamily="34" charset="-128"/>
                <a:cs typeface="Arial Unicode MS" pitchFamily="34" charset="-128"/>
              </a:rPr>
              <a:t>mouin</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FFFF00"/>
                </a:solidFill>
                <a:latin typeface="Arial Unicode MS" pitchFamily="34" charset="-128"/>
                <a:ea typeface="Arial Unicode MS" pitchFamily="34" charset="-128"/>
                <a:cs typeface="Arial Unicode MS" pitchFamily="34" charset="-128"/>
              </a:rPr>
              <a:t>Sé</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pa</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san</a:t>
            </a:r>
            <a:r>
              <a:rPr lang="fr-FR" sz="4000" b="1" dirty="0" smtClean="0">
                <a:solidFill>
                  <a:srgbClr val="FFFF00"/>
                </a:solidFill>
                <a:latin typeface="Arial Unicode MS" pitchFamily="34" charset="-128"/>
                <a:ea typeface="Arial Unicode MS" pitchFamily="34" charset="-128"/>
                <a:cs typeface="Arial Unicode MS" pitchFamily="34" charset="-128"/>
              </a:rPr>
              <a:t> Li </a:t>
            </a:r>
            <a:r>
              <a:rPr lang="fr-FR" sz="4000" b="1" dirty="0" err="1" smtClean="0">
                <a:solidFill>
                  <a:srgbClr val="FFFF00"/>
                </a:solidFill>
                <a:latin typeface="Arial Unicode MS" pitchFamily="34" charset="-128"/>
                <a:ea typeface="Arial Unicode MS" pitchFamily="34" charset="-128"/>
                <a:cs typeface="Arial Unicode MS" pitchFamily="34" charset="-128"/>
              </a:rPr>
              <a:t>mouin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sové</a:t>
            </a:r>
            <a:r>
              <a:rPr lang="fr-FR" sz="4000" b="1" dirty="0" smtClean="0">
                <a:solidFill>
                  <a:srgbClr val="FFFF00"/>
                </a:solidFill>
                <a:latin typeface="Arial Unicode MS" pitchFamily="34" charset="-128"/>
                <a:ea typeface="Arial Unicode MS" pitchFamily="34" charset="-128"/>
                <a:cs typeface="Arial Unicode MS" pitchFamily="34" charset="-128"/>
              </a:rPr>
              <a:t>.</a:t>
            </a:r>
            <a:endParaRPr lang="en-US" sz="40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3600" b="1" dirty="0" smtClean="0">
                <a:solidFill>
                  <a:srgbClr val="66FF66"/>
                </a:solidFill>
                <a:latin typeface="Arial Unicode MS" pitchFamily="34" charset="-128"/>
                <a:ea typeface="Arial Unicode MS" pitchFamily="34" charset="-128"/>
                <a:cs typeface="Arial Unicode MS" pitchFamily="34" charset="-128"/>
              </a:rPr>
              <a:t>3</a:t>
            </a:r>
            <a:r>
              <a:rPr lang="fr-FR" sz="3600" b="1" dirty="0" smtClean="0">
                <a:solidFill>
                  <a:srgbClr val="66FF66"/>
                </a:solidFill>
                <a:latin typeface="Arial Unicode MS" pitchFamily="34" charset="-128"/>
                <a:ea typeface="Arial Unicode MS" pitchFamily="34" charset="-128"/>
                <a:cs typeface="Arial Unicode MS" pitchFamily="34" charset="-128"/>
              </a:rPr>
              <a:t>.</a:t>
            </a:r>
            <a:endParaRPr lang="en-US" sz="3600" b="1" dirty="0" smtClean="0">
              <a:solidFill>
                <a:srgbClr val="66FF66"/>
              </a:solidFill>
              <a:latin typeface="Arial Unicode MS" pitchFamily="34" charset="-128"/>
              <a:ea typeface="Arial Unicode MS" pitchFamily="34" charset="-128"/>
              <a:cs typeface="Arial Unicode MS" pitchFamily="34" charset="-128"/>
            </a:endParaRPr>
          </a:p>
          <a:p>
            <a:pPr algn="ctr">
              <a:buNone/>
            </a:pPr>
            <a:r>
              <a:rPr lang="fr-FR" sz="4000" b="1" dirty="0" err="1" smtClean="0">
                <a:latin typeface="Arial Unicode MS" pitchFamily="34" charset="-128"/>
                <a:ea typeface="Arial Unicode MS" pitchFamily="34" charset="-128"/>
                <a:cs typeface="Arial Unicode MS" pitchFamily="34" charset="-128"/>
              </a:rPr>
              <a:t>Mouin</a:t>
            </a:r>
            <a:r>
              <a:rPr lang="fr-FR" sz="4000" b="1" dirty="0" smtClean="0">
                <a:latin typeface="Arial Unicode MS" pitchFamily="34" charset="-128"/>
                <a:ea typeface="Arial Unicode MS" pitchFamily="34" charset="-128"/>
                <a:cs typeface="Arial Unicode MS" pitchFamily="34" charset="-128"/>
              </a:rPr>
              <a:t> té </a:t>
            </a:r>
            <a:r>
              <a:rPr lang="fr-FR" sz="4000" b="1" dirty="0" err="1" smtClean="0">
                <a:latin typeface="Arial Unicode MS" pitchFamily="34" charset="-128"/>
                <a:ea typeface="Arial Unicode MS" pitchFamily="34" charset="-128"/>
                <a:cs typeface="Arial Unicode MS" pitchFamily="34" charset="-128"/>
              </a:rPr>
              <a:t>pòv</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lajan</a:t>
            </a:r>
            <a:r>
              <a:rPr lang="fr-FR" sz="4000" b="1" dirty="0" smtClean="0">
                <a:latin typeface="Arial Unicode MS" pitchFamily="34" charset="-128"/>
                <a:ea typeface="Arial Unicode MS" pitchFamily="34" charset="-128"/>
                <a:cs typeface="Arial Unicode MS" pitchFamily="34" charset="-128"/>
              </a:rPr>
              <a:t> m-</a:t>
            </a:r>
            <a:r>
              <a:rPr lang="fr-FR" sz="4000" b="1" dirty="0" err="1" smtClean="0">
                <a:latin typeface="Arial Unicode MS" pitchFamily="34" charset="-128"/>
                <a:ea typeface="Arial Unicode MS" pitchFamily="34" charset="-128"/>
                <a:cs typeface="Arial Unicode MS" pitchFamily="34" charset="-128"/>
              </a:rPr>
              <a:t>tap</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chèché</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Gnou </a:t>
            </a:r>
            <a:r>
              <a:rPr lang="fr-FR" sz="4000" b="1" dirty="0" err="1" smtClean="0">
                <a:latin typeface="Arial Unicode MS" pitchFamily="34" charset="-128"/>
                <a:ea typeface="Arial Unicode MS" pitchFamily="34" charset="-128"/>
                <a:cs typeface="Arial Unicode MS" pitchFamily="34" charset="-128"/>
              </a:rPr>
              <a:t>bagay</a:t>
            </a:r>
            <a:r>
              <a:rPr lang="fr-FR" sz="4000" b="1" dirty="0" smtClean="0">
                <a:latin typeface="Arial Unicode MS" pitchFamily="34" charset="-128"/>
                <a:ea typeface="Arial Unicode MS" pitchFamily="34" charset="-128"/>
                <a:cs typeface="Arial Unicode MS" pitchFamily="34" charset="-128"/>
              </a:rPr>
              <a:t> pou </a:t>
            </a:r>
            <a:r>
              <a:rPr lang="fr-FR" sz="4000" b="1" dirty="0" err="1" smtClean="0">
                <a:latin typeface="Arial Unicode MS" pitchFamily="34" charset="-128"/>
                <a:ea typeface="Arial Unicode MS" pitchFamily="34" charset="-128"/>
                <a:cs typeface="Arial Unicode MS" pitchFamily="34" charset="-128"/>
              </a:rPr>
              <a:t>satisfè</a:t>
            </a:r>
            <a:r>
              <a:rPr lang="fr-FR" sz="4000" b="1" dirty="0" smtClean="0">
                <a:latin typeface="Arial Unicode MS" pitchFamily="34" charset="-128"/>
                <a:ea typeface="Arial Unicode MS" pitchFamily="34" charset="-128"/>
                <a:cs typeface="Arial Unicode MS" pitchFamily="34" charset="-128"/>
              </a:rPr>
              <a:t>-m,</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Min </a:t>
            </a:r>
            <a:r>
              <a:rPr lang="fr-FR" sz="4000" b="1" dirty="0" err="1" smtClean="0">
                <a:latin typeface="Arial Unicode MS" pitchFamily="34" charset="-128"/>
                <a:ea typeface="Arial Unicode MS" pitchFamily="34" charset="-128"/>
                <a:cs typeface="Arial Unicode MS" pitchFamily="34" charset="-128"/>
              </a:rPr>
              <a:t>tou</a:t>
            </a:r>
            <a:r>
              <a:rPr lang="fr-FR" sz="4000" b="1" dirty="0" smtClean="0">
                <a:latin typeface="Arial Unicode MS" pitchFamily="34" charset="-128"/>
                <a:ea typeface="Arial Unicode MS" pitchFamily="34" charset="-128"/>
                <a:cs typeface="Arial Unicode MS" pitchFamily="34" charset="-128"/>
              </a:rPr>
              <a:t> sa </a:t>
            </a:r>
            <a:r>
              <a:rPr lang="fr-FR" sz="4000" b="1" dirty="0" err="1" smtClean="0">
                <a:latin typeface="Arial Unicode MS" pitchFamily="34" charset="-128"/>
                <a:ea typeface="Arial Unicode MS" pitchFamily="34" charset="-128"/>
                <a:cs typeface="Arial Unicode MS" pitchFamily="34" charset="-128"/>
              </a:rPr>
              <a:t>mouin</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tap</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rasanblé</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Pat </a:t>
            </a:r>
            <a:r>
              <a:rPr lang="fr-FR" sz="4000" b="1" dirty="0" err="1" smtClean="0">
                <a:latin typeface="Arial Unicode MS" pitchFamily="34" charset="-128"/>
                <a:ea typeface="Arial Unicode MS" pitchFamily="34" charset="-128"/>
                <a:cs typeface="Arial Unicode MS" pitchFamily="34" charset="-128"/>
              </a:rPr>
              <a:t>fè</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angnin</a:t>
            </a:r>
            <a:r>
              <a:rPr lang="fr-FR" sz="4000" b="1" dirty="0" smtClean="0">
                <a:latin typeface="Arial Unicode MS" pitchFamily="34" charset="-128"/>
                <a:ea typeface="Arial Unicode MS" pitchFamily="34" charset="-128"/>
                <a:cs typeface="Arial Unicode MS" pitchFamily="34" charset="-128"/>
              </a:rPr>
              <a:t> pou nan-m </a:t>
            </a:r>
            <a:r>
              <a:rPr lang="fr-FR" sz="4000" b="1" dirty="0" err="1" smtClean="0">
                <a:latin typeface="Arial Unicode MS" pitchFamily="34" charset="-128"/>
                <a:ea typeface="Arial Unicode MS" pitchFamily="34" charset="-128"/>
                <a:cs typeface="Arial Unicode MS" pitchFamily="34" charset="-128"/>
              </a:rPr>
              <a:t>mouin</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66FF66"/>
                </a:solidFill>
                <a:latin typeface="Arial Unicode MS" pitchFamily="34" charset="-128"/>
                <a:ea typeface="Arial Unicode MS" pitchFamily="34" charset="-128"/>
                <a:cs typeface="Arial Unicode MS" pitchFamily="34" charset="-128"/>
              </a:rPr>
              <a:t>Kè</a:t>
            </a:r>
            <a:r>
              <a:rPr lang="fr-FR" sz="4000" b="1" dirty="0" smtClean="0">
                <a:solidFill>
                  <a:srgbClr val="66FF66"/>
                </a:solidFill>
                <a:latin typeface="Arial Unicode MS" pitchFamily="34" charset="-128"/>
                <a:ea typeface="Arial Unicode MS" pitchFamily="34" charset="-128"/>
                <a:cs typeface="Arial Unicode MS" pitchFamily="34" charset="-128"/>
              </a:rPr>
              <a:t>:</a:t>
            </a:r>
            <a:endParaRPr lang="en-US" sz="4000" b="1" dirty="0" smtClean="0">
              <a:solidFill>
                <a:srgbClr val="66FF66"/>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FFFF00"/>
                </a:solidFill>
                <a:latin typeface="Arial Unicode MS" pitchFamily="34" charset="-128"/>
                <a:ea typeface="Arial Unicode MS" pitchFamily="34" charset="-128"/>
                <a:cs typeface="Arial Unicode MS" pitchFamily="34" charset="-128"/>
              </a:rPr>
              <a:t>Alélouya</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mouin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jouin</a:t>
            </a:r>
            <a:r>
              <a:rPr lang="fr-FR" sz="4000" b="1" dirty="0" smtClean="0">
                <a:solidFill>
                  <a:srgbClr val="FFFF00"/>
                </a:solidFill>
                <a:latin typeface="Arial Unicode MS" pitchFamily="34" charset="-128"/>
                <a:ea typeface="Arial Unicode MS" pitchFamily="34" charset="-128"/>
                <a:cs typeface="Arial Unicode MS" pitchFamily="34" charset="-128"/>
              </a:rPr>
              <a:t>-n </a:t>
            </a:r>
            <a:r>
              <a:rPr lang="fr-FR" sz="4000" b="1" dirty="0" err="1" smtClean="0">
                <a:solidFill>
                  <a:srgbClr val="FFFF00"/>
                </a:solidFill>
                <a:latin typeface="Arial Unicode MS" pitchFamily="34" charset="-128"/>
                <a:ea typeface="Arial Unicode MS" pitchFamily="34" charset="-128"/>
                <a:cs typeface="Arial Unicode MS" pitchFamily="34" charset="-128"/>
              </a:rPr>
              <a:t>Jézu</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FFFF00"/>
                </a:solidFill>
                <a:latin typeface="Arial Unicode MS" pitchFamily="34" charset="-128"/>
                <a:ea typeface="Arial Unicode MS" pitchFamily="34" charset="-128"/>
                <a:cs typeface="Arial Unicode MS" pitchFamily="34" charset="-128"/>
              </a:rPr>
              <a:t>Ké</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lontan</a:t>
            </a:r>
            <a:r>
              <a:rPr lang="fr-FR" sz="4000" b="1" dirty="0" smtClean="0">
                <a:solidFill>
                  <a:srgbClr val="FFFF00"/>
                </a:solidFill>
                <a:latin typeface="Arial Unicode MS" pitchFamily="34" charset="-128"/>
                <a:ea typeface="Arial Unicode MS" pitchFamily="34" charset="-128"/>
                <a:cs typeface="Arial Unicode MS" pitchFamily="34" charset="-128"/>
              </a:rPr>
              <a:t> nan-m </a:t>
            </a:r>
            <a:r>
              <a:rPr lang="fr-FR" sz="4000" b="1" dirty="0" err="1" smtClean="0">
                <a:solidFill>
                  <a:srgbClr val="FFFF00"/>
                </a:solidFill>
                <a:latin typeface="Arial Unicode MS" pitchFamily="34" charset="-128"/>
                <a:ea typeface="Arial Unicode MS" pitchFamily="34" charset="-128"/>
                <a:cs typeface="Arial Unicode MS" pitchFamily="34" charset="-128"/>
              </a:rPr>
              <a:t>mouin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chèché</a:t>
            </a:r>
            <a:r>
              <a:rPr lang="fr-FR" sz="4000" b="1" dirty="0" smtClean="0">
                <a:solidFill>
                  <a:srgbClr val="FFFF00"/>
                </a:solidFill>
                <a:latin typeface="Arial Unicode MS" pitchFamily="34" charset="-128"/>
                <a:ea typeface="Arial Unicode MS" pitchFamily="34" charset="-128"/>
                <a:cs typeface="Arial Unicode MS" pitchFamily="34" charset="-128"/>
              </a:rPr>
              <a:t>.</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en-US" sz="4000" b="1" dirty="0" err="1" smtClean="0">
                <a:solidFill>
                  <a:srgbClr val="FFFF00"/>
                </a:solidFill>
                <a:latin typeface="Arial Unicode MS" pitchFamily="34" charset="-128"/>
                <a:ea typeface="Arial Unicode MS" pitchFamily="34" charset="-128"/>
                <a:cs typeface="Arial Unicode MS" pitchFamily="34" charset="-128"/>
              </a:rPr>
              <a:t>Jézu</a:t>
            </a:r>
            <a:r>
              <a:rPr lang="en-US" sz="4000" b="1" dirty="0" smtClean="0">
                <a:solidFill>
                  <a:srgbClr val="FFFF00"/>
                </a:solidFill>
                <a:latin typeface="Arial Unicode MS" pitchFamily="34" charset="-128"/>
                <a:ea typeface="Arial Unicode MS" pitchFamily="34" charset="-128"/>
                <a:cs typeface="Arial Unicode MS" pitchFamily="34" charset="-128"/>
              </a:rPr>
              <a:t> </a:t>
            </a:r>
            <a:r>
              <a:rPr lang="en-US" sz="4000" b="1" dirty="0" err="1" smtClean="0">
                <a:solidFill>
                  <a:srgbClr val="FFFF00"/>
                </a:solidFill>
                <a:latin typeface="Arial Unicode MS" pitchFamily="34" charset="-128"/>
                <a:ea typeface="Arial Unicode MS" pitchFamily="34" charset="-128"/>
                <a:cs typeface="Arial Unicode MS" pitchFamily="34" charset="-128"/>
              </a:rPr>
              <a:t>satisfè</a:t>
            </a:r>
            <a:r>
              <a:rPr lang="en-US" sz="4000" b="1" dirty="0" smtClean="0">
                <a:solidFill>
                  <a:srgbClr val="FFFF00"/>
                </a:solidFill>
                <a:latin typeface="Arial Unicode MS" pitchFamily="34" charset="-128"/>
                <a:ea typeface="Arial Unicode MS" pitchFamily="34" charset="-128"/>
                <a:cs typeface="Arial Unicode MS" pitchFamily="34" charset="-128"/>
              </a:rPr>
              <a:t> tout </a:t>
            </a:r>
            <a:r>
              <a:rPr lang="en-US" sz="4000" b="1" dirty="0" err="1" smtClean="0">
                <a:solidFill>
                  <a:srgbClr val="FFFF00"/>
                </a:solidFill>
                <a:latin typeface="Arial Unicode MS" pitchFamily="34" charset="-128"/>
                <a:ea typeface="Arial Unicode MS" pitchFamily="34" charset="-128"/>
                <a:cs typeface="Arial Unicode MS" pitchFamily="34" charset="-128"/>
              </a:rPr>
              <a:t>kè</a:t>
            </a:r>
            <a:r>
              <a:rPr lang="en-US" sz="4000" b="1" dirty="0" smtClean="0">
                <a:solidFill>
                  <a:srgbClr val="FFFF00"/>
                </a:solidFill>
                <a:latin typeface="Arial Unicode MS" pitchFamily="34" charset="-128"/>
                <a:ea typeface="Arial Unicode MS" pitchFamily="34" charset="-128"/>
                <a:cs typeface="Arial Unicode MS" pitchFamily="34" charset="-128"/>
              </a:rPr>
              <a:t> </a:t>
            </a:r>
            <a:r>
              <a:rPr lang="en-US" sz="4000" b="1" dirty="0" err="1" smtClean="0">
                <a:solidFill>
                  <a:srgbClr val="FFFF00"/>
                </a:solidFill>
                <a:latin typeface="Arial Unicode MS" pitchFamily="34" charset="-128"/>
                <a:ea typeface="Arial Unicode MS" pitchFamily="34" charset="-128"/>
                <a:cs typeface="Arial Unicode MS" pitchFamily="34" charset="-128"/>
              </a:rPr>
              <a:t>mouin</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FFFF00"/>
                </a:solidFill>
                <a:latin typeface="Arial Unicode MS" pitchFamily="34" charset="-128"/>
                <a:ea typeface="Arial Unicode MS" pitchFamily="34" charset="-128"/>
                <a:cs typeface="Arial Unicode MS" pitchFamily="34" charset="-128"/>
              </a:rPr>
              <a:t>Sé</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pa</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san</a:t>
            </a:r>
            <a:r>
              <a:rPr lang="fr-FR" sz="4000" b="1" dirty="0" smtClean="0">
                <a:solidFill>
                  <a:srgbClr val="FFFF00"/>
                </a:solidFill>
                <a:latin typeface="Arial Unicode MS" pitchFamily="34" charset="-128"/>
                <a:ea typeface="Arial Unicode MS" pitchFamily="34" charset="-128"/>
                <a:cs typeface="Arial Unicode MS" pitchFamily="34" charset="-128"/>
              </a:rPr>
              <a:t> Li </a:t>
            </a:r>
            <a:r>
              <a:rPr lang="fr-FR" sz="4000" b="1" dirty="0" err="1" smtClean="0">
                <a:solidFill>
                  <a:srgbClr val="FFFF00"/>
                </a:solidFill>
                <a:latin typeface="Arial Unicode MS" pitchFamily="34" charset="-128"/>
                <a:ea typeface="Arial Unicode MS" pitchFamily="34" charset="-128"/>
                <a:cs typeface="Arial Unicode MS" pitchFamily="34" charset="-128"/>
              </a:rPr>
              <a:t>mouin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sové</a:t>
            </a:r>
            <a:r>
              <a:rPr lang="fr-FR" sz="4000" b="1" dirty="0" smtClean="0">
                <a:solidFill>
                  <a:srgbClr val="FFFF00"/>
                </a:solidFill>
                <a:latin typeface="Arial Unicode MS" pitchFamily="34" charset="-128"/>
                <a:ea typeface="Arial Unicode MS" pitchFamily="34" charset="-128"/>
                <a:cs typeface="Arial Unicode MS" pitchFamily="34" charset="-128"/>
              </a:rPr>
              <a:t>.</a:t>
            </a:r>
            <a:endParaRPr lang="en-US" sz="40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en-US" sz="3600" b="1" dirty="0" smtClean="0">
                <a:solidFill>
                  <a:srgbClr val="66FF66"/>
                </a:solidFill>
                <a:latin typeface="Arial Unicode MS" pitchFamily="34" charset="-128"/>
                <a:ea typeface="Arial Unicode MS" pitchFamily="34" charset="-128"/>
                <a:cs typeface="Arial Unicode MS" pitchFamily="34" charset="-128"/>
              </a:rPr>
              <a:t>4</a:t>
            </a:r>
            <a:r>
              <a:rPr lang="en-US" sz="3600" b="1" dirty="0" smtClean="0">
                <a:solidFill>
                  <a:srgbClr val="66FF66"/>
                </a:solidFill>
                <a:latin typeface="Arial Unicode MS" pitchFamily="34" charset="-128"/>
                <a:ea typeface="Arial Unicode MS" pitchFamily="34" charset="-128"/>
                <a:cs typeface="Arial Unicode MS" pitchFamily="34" charset="-128"/>
              </a:rPr>
              <a:t>.</a:t>
            </a:r>
          </a:p>
          <a:p>
            <a:pPr algn="ctr">
              <a:buNone/>
            </a:pPr>
            <a:r>
              <a:rPr lang="fr-FR" sz="4000" b="1" dirty="0" smtClean="0">
                <a:latin typeface="Arial Unicode MS" pitchFamily="34" charset="-128"/>
                <a:ea typeface="Arial Unicode MS" pitchFamily="34" charset="-128"/>
                <a:cs typeface="Arial Unicode MS" pitchFamily="34" charset="-128"/>
              </a:rPr>
              <a:t>Gnou sous </a:t>
            </a:r>
            <a:r>
              <a:rPr lang="fr-FR" sz="4000" b="1" dirty="0" err="1" smtClean="0">
                <a:latin typeface="Arial Unicode MS" pitchFamily="34" charset="-128"/>
                <a:ea typeface="Arial Unicode MS" pitchFamily="34" charset="-128"/>
                <a:cs typeface="Arial Unicode MS" pitchFamily="34" charset="-128"/>
              </a:rPr>
              <a:t>dlo</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ki</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toujou</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koulé</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Pin la vi si bon </a:t>
            </a:r>
            <a:r>
              <a:rPr lang="fr-FR" sz="4000" b="1" dirty="0" err="1" smtClean="0">
                <a:latin typeface="Arial Unicode MS" pitchFamily="34" charset="-128"/>
                <a:ea typeface="Arial Unicode MS" pitchFamily="34" charset="-128"/>
                <a:cs typeface="Arial Unicode MS" pitchFamily="34" charset="-128"/>
              </a:rPr>
              <a:t>san</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pri</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É </a:t>
            </a:r>
            <a:r>
              <a:rPr lang="fr-FR" sz="4000" b="1" dirty="0" err="1" smtClean="0">
                <a:latin typeface="Arial Unicode MS" pitchFamily="34" charset="-128"/>
                <a:ea typeface="Arial Unicode MS" pitchFamily="34" charset="-128"/>
                <a:cs typeface="Arial Unicode MS" pitchFamily="34" charset="-128"/>
              </a:rPr>
              <a:t>richès</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ki</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satisfè</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mouin</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err="1" smtClean="0">
                <a:latin typeface="Arial Unicode MS" pitchFamily="34" charset="-128"/>
                <a:ea typeface="Arial Unicode MS" pitchFamily="34" charset="-128"/>
                <a:cs typeface="Arial Unicode MS" pitchFamily="34" charset="-128"/>
              </a:rPr>
              <a:t>Mouin</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jouin</a:t>
            </a:r>
            <a:r>
              <a:rPr lang="fr-FR" sz="4000" b="1" dirty="0" smtClean="0">
                <a:latin typeface="Arial Unicode MS" pitchFamily="34" charset="-128"/>
                <a:ea typeface="Arial Unicode MS" pitchFamily="34" charset="-128"/>
                <a:cs typeface="Arial Unicode MS" pitchFamily="34" charset="-128"/>
              </a:rPr>
              <a:t>-n </a:t>
            </a:r>
            <a:r>
              <a:rPr lang="fr-FR" sz="4000" b="1" dirty="0" err="1" smtClean="0">
                <a:latin typeface="Arial Unicode MS" pitchFamily="34" charset="-128"/>
                <a:ea typeface="Arial Unicode MS" pitchFamily="34" charset="-128"/>
                <a:cs typeface="Arial Unicode MS" pitchFamily="34" charset="-128"/>
              </a:rPr>
              <a:t>tou</a:t>
            </a:r>
            <a:r>
              <a:rPr lang="fr-FR" sz="4000" b="1" dirty="0" smtClean="0">
                <a:latin typeface="Arial Unicode MS" pitchFamily="34" charset="-128"/>
                <a:ea typeface="Arial Unicode MS" pitchFamily="34" charset="-128"/>
                <a:cs typeface="Arial Unicode MS" pitchFamily="34" charset="-128"/>
              </a:rPr>
              <a:t> sa nan </a:t>
            </a:r>
            <a:r>
              <a:rPr lang="fr-FR" sz="4000" b="1" dirty="0" err="1" smtClean="0">
                <a:latin typeface="Arial Unicode MS" pitchFamily="34" charset="-128"/>
                <a:ea typeface="Arial Unicode MS" pitchFamily="34" charset="-128"/>
                <a:cs typeface="Arial Unicode MS" pitchFamily="34" charset="-128"/>
              </a:rPr>
              <a:t>Jézu</a:t>
            </a:r>
            <a:r>
              <a:rPr lang="fr-FR" sz="4000" b="1" dirty="0" smtClean="0">
                <a:latin typeface="Arial Unicode MS" pitchFamily="34" charset="-128"/>
                <a:ea typeface="Arial Unicode MS" pitchFamily="34" charset="-128"/>
                <a:cs typeface="Arial Unicode MS" pitchFamily="34" charset="-128"/>
              </a:rPr>
              <a:t>.</a:t>
            </a:r>
          </a:p>
          <a:p>
            <a:pPr algn="ctr">
              <a:buNone/>
            </a:pPr>
            <a:r>
              <a:rPr lang="fr-FR" sz="4000" b="1" dirty="0" err="1" smtClean="0">
                <a:solidFill>
                  <a:srgbClr val="66FF66"/>
                </a:solidFill>
                <a:latin typeface="Arial Unicode MS" pitchFamily="34" charset="-128"/>
                <a:ea typeface="Arial Unicode MS" pitchFamily="34" charset="-128"/>
                <a:cs typeface="Arial Unicode MS" pitchFamily="34" charset="-128"/>
              </a:rPr>
              <a:t>Kè</a:t>
            </a:r>
            <a:r>
              <a:rPr lang="fr-FR" sz="4000" b="1" dirty="0" smtClean="0">
                <a:solidFill>
                  <a:srgbClr val="66FF66"/>
                </a:solidFill>
                <a:latin typeface="Arial Unicode MS" pitchFamily="34" charset="-128"/>
                <a:ea typeface="Arial Unicode MS" pitchFamily="34" charset="-128"/>
                <a:cs typeface="Arial Unicode MS" pitchFamily="34" charset="-128"/>
              </a:rPr>
              <a:t>:</a:t>
            </a:r>
            <a:endParaRPr lang="en-US" sz="4000" b="1" dirty="0" smtClean="0">
              <a:solidFill>
                <a:srgbClr val="66FF66"/>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FFFF00"/>
                </a:solidFill>
                <a:latin typeface="Arial Unicode MS" pitchFamily="34" charset="-128"/>
                <a:ea typeface="Arial Unicode MS" pitchFamily="34" charset="-128"/>
                <a:cs typeface="Arial Unicode MS" pitchFamily="34" charset="-128"/>
              </a:rPr>
              <a:t>Alélouya</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mouin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jouin</a:t>
            </a:r>
            <a:r>
              <a:rPr lang="fr-FR" sz="4000" b="1" dirty="0" smtClean="0">
                <a:solidFill>
                  <a:srgbClr val="FFFF00"/>
                </a:solidFill>
                <a:latin typeface="Arial Unicode MS" pitchFamily="34" charset="-128"/>
                <a:ea typeface="Arial Unicode MS" pitchFamily="34" charset="-128"/>
                <a:cs typeface="Arial Unicode MS" pitchFamily="34" charset="-128"/>
              </a:rPr>
              <a:t>-n </a:t>
            </a:r>
            <a:r>
              <a:rPr lang="fr-FR" sz="4000" b="1" dirty="0" err="1" smtClean="0">
                <a:solidFill>
                  <a:srgbClr val="FFFF00"/>
                </a:solidFill>
                <a:latin typeface="Arial Unicode MS" pitchFamily="34" charset="-128"/>
                <a:ea typeface="Arial Unicode MS" pitchFamily="34" charset="-128"/>
                <a:cs typeface="Arial Unicode MS" pitchFamily="34" charset="-128"/>
              </a:rPr>
              <a:t>Jézu</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FFFF00"/>
                </a:solidFill>
                <a:latin typeface="Arial Unicode MS" pitchFamily="34" charset="-128"/>
                <a:ea typeface="Arial Unicode MS" pitchFamily="34" charset="-128"/>
                <a:cs typeface="Arial Unicode MS" pitchFamily="34" charset="-128"/>
              </a:rPr>
              <a:t>Ké</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lontan</a:t>
            </a:r>
            <a:r>
              <a:rPr lang="fr-FR" sz="4000" b="1" dirty="0" smtClean="0">
                <a:solidFill>
                  <a:srgbClr val="FFFF00"/>
                </a:solidFill>
                <a:latin typeface="Arial Unicode MS" pitchFamily="34" charset="-128"/>
                <a:ea typeface="Arial Unicode MS" pitchFamily="34" charset="-128"/>
                <a:cs typeface="Arial Unicode MS" pitchFamily="34" charset="-128"/>
              </a:rPr>
              <a:t> nan-m </a:t>
            </a:r>
            <a:r>
              <a:rPr lang="fr-FR" sz="4000" b="1" dirty="0" err="1" smtClean="0">
                <a:solidFill>
                  <a:srgbClr val="FFFF00"/>
                </a:solidFill>
                <a:latin typeface="Arial Unicode MS" pitchFamily="34" charset="-128"/>
                <a:ea typeface="Arial Unicode MS" pitchFamily="34" charset="-128"/>
                <a:cs typeface="Arial Unicode MS" pitchFamily="34" charset="-128"/>
              </a:rPr>
              <a:t>mouin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chèché</a:t>
            </a:r>
            <a:r>
              <a:rPr lang="fr-FR" sz="4000" b="1" dirty="0" smtClean="0">
                <a:solidFill>
                  <a:srgbClr val="FFFF00"/>
                </a:solidFill>
                <a:latin typeface="Arial Unicode MS" pitchFamily="34" charset="-128"/>
                <a:ea typeface="Arial Unicode MS" pitchFamily="34" charset="-128"/>
                <a:cs typeface="Arial Unicode MS" pitchFamily="34" charset="-128"/>
              </a:rPr>
              <a:t>.</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en-US" sz="4000" b="1" dirty="0" err="1" smtClean="0">
                <a:solidFill>
                  <a:srgbClr val="FFFF00"/>
                </a:solidFill>
                <a:latin typeface="Arial Unicode MS" pitchFamily="34" charset="-128"/>
                <a:ea typeface="Arial Unicode MS" pitchFamily="34" charset="-128"/>
                <a:cs typeface="Arial Unicode MS" pitchFamily="34" charset="-128"/>
              </a:rPr>
              <a:t>Jézu</a:t>
            </a:r>
            <a:r>
              <a:rPr lang="en-US" sz="4000" b="1" dirty="0" smtClean="0">
                <a:solidFill>
                  <a:srgbClr val="FFFF00"/>
                </a:solidFill>
                <a:latin typeface="Arial Unicode MS" pitchFamily="34" charset="-128"/>
                <a:ea typeface="Arial Unicode MS" pitchFamily="34" charset="-128"/>
                <a:cs typeface="Arial Unicode MS" pitchFamily="34" charset="-128"/>
              </a:rPr>
              <a:t> </a:t>
            </a:r>
            <a:r>
              <a:rPr lang="en-US" sz="4000" b="1" dirty="0" err="1" smtClean="0">
                <a:solidFill>
                  <a:srgbClr val="FFFF00"/>
                </a:solidFill>
                <a:latin typeface="Arial Unicode MS" pitchFamily="34" charset="-128"/>
                <a:ea typeface="Arial Unicode MS" pitchFamily="34" charset="-128"/>
                <a:cs typeface="Arial Unicode MS" pitchFamily="34" charset="-128"/>
              </a:rPr>
              <a:t>satisfè</a:t>
            </a:r>
            <a:r>
              <a:rPr lang="en-US" sz="4000" b="1" dirty="0" smtClean="0">
                <a:solidFill>
                  <a:srgbClr val="FFFF00"/>
                </a:solidFill>
                <a:latin typeface="Arial Unicode MS" pitchFamily="34" charset="-128"/>
                <a:ea typeface="Arial Unicode MS" pitchFamily="34" charset="-128"/>
                <a:cs typeface="Arial Unicode MS" pitchFamily="34" charset="-128"/>
              </a:rPr>
              <a:t> tout </a:t>
            </a:r>
            <a:r>
              <a:rPr lang="en-US" sz="4000" b="1" dirty="0" err="1" smtClean="0">
                <a:solidFill>
                  <a:srgbClr val="FFFF00"/>
                </a:solidFill>
                <a:latin typeface="Arial Unicode MS" pitchFamily="34" charset="-128"/>
                <a:ea typeface="Arial Unicode MS" pitchFamily="34" charset="-128"/>
                <a:cs typeface="Arial Unicode MS" pitchFamily="34" charset="-128"/>
              </a:rPr>
              <a:t>kè</a:t>
            </a:r>
            <a:r>
              <a:rPr lang="en-US" sz="4000" b="1" dirty="0" smtClean="0">
                <a:solidFill>
                  <a:srgbClr val="FFFF00"/>
                </a:solidFill>
                <a:latin typeface="Arial Unicode MS" pitchFamily="34" charset="-128"/>
                <a:ea typeface="Arial Unicode MS" pitchFamily="34" charset="-128"/>
                <a:cs typeface="Arial Unicode MS" pitchFamily="34" charset="-128"/>
              </a:rPr>
              <a:t> </a:t>
            </a:r>
            <a:r>
              <a:rPr lang="en-US" sz="4000" b="1" dirty="0" err="1" smtClean="0">
                <a:solidFill>
                  <a:srgbClr val="FFFF00"/>
                </a:solidFill>
                <a:latin typeface="Arial Unicode MS" pitchFamily="34" charset="-128"/>
                <a:ea typeface="Arial Unicode MS" pitchFamily="34" charset="-128"/>
                <a:cs typeface="Arial Unicode MS" pitchFamily="34" charset="-128"/>
              </a:rPr>
              <a:t>mouin</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FFFF00"/>
                </a:solidFill>
                <a:latin typeface="Arial Unicode MS" pitchFamily="34" charset="-128"/>
                <a:ea typeface="Arial Unicode MS" pitchFamily="34" charset="-128"/>
                <a:cs typeface="Arial Unicode MS" pitchFamily="34" charset="-128"/>
              </a:rPr>
              <a:t>Sé</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pa</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san</a:t>
            </a:r>
            <a:r>
              <a:rPr lang="fr-FR" sz="4000" b="1" dirty="0" smtClean="0">
                <a:solidFill>
                  <a:srgbClr val="FFFF00"/>
                </a:solidFill>
                <a:latin typeface="Arial Unicode MS" pitchFamily="34" charset="-128"/>
                <a:ea typeface="Arial Unicode MS" pitchFamily="34" charset="-128"/>
                <a:cs typeface="Arial Unicode MS" pitchFamily="34" charset="-128"/>
              </a:rPr>
              <a:t> Li </a:t>
            </a:r>
            <a:r>
              <a:rPr lang="fr-FR" sz="4000" b="1" dirty="0" err="1" smtClean="0">
                <a:solidFill>
                  <a:srgbClr val="FFFF00"/>
                </a:solidFill>
                <a:latin typeface="Arial Unicode MS" pitchFamily="34" charset="-128"/>
                <a:ea typeface="Arial Unicode MS" pitchFamily="34" charset="-128"/>
                <a:cs typeface="Arial Unicode MS" pitchFamily="34" charset="-128"/>
              </a:rPr>
              <a:t>mouin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sové</a:t>
            </a:r>
            <a:r>
              <a:rPr lang="fr-FR" sz="4000" b="1" dirty="0" smtClean="0">
                <a:solidFill>
                  <a:srgbClr val="FFFF00"/>
                </a:solidFill>
                <a:latin typeface="Arial Unicode MS" pitchFamily="34" charset="-128"/>
                <a:ea typeface="Arial Unicode MS" pitchFamily="34" charset="-128"/>
                <a:cs typeface="Arial Unicode MS" pitchFamily="34" charset="-128"/>
              </a:rPr>
              <a:t>.</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endParaRPr lang="en-US" sz="36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822960"/>
          </a:xfrm>
        </p:spPr>
        <p:txBody>
          <a:bodyPr/>
          <a:lstStyle/>
          <a:p>
            <a:pPr algn="ctr"/>
            <a:r>
              <a:rPr lang="en-US" dirty="0" smtClean="0">
                <a:solidFill>
                  <a:schemeClr val="tx1"/>
                </a:solidFill>
                <a:latin typeface="Copperplate Gothic Bold" pitchFamily="34" charset="0"/>
              </a:rPr>
              <a:t>PRIÈRE COMMUNE</a:t>
            </a:r>
            <a:endParaRPr lang="en-US" dirty="0">
              <a:solidFill>
                <a:schemeClr val="tx1"/>
              </a:solidFill>
              <a:latin typeface="Copperplate Gothic Bold" pitchFamily="34" charset="0"/>
            </a:endParaRPr>
          </a:p>
        </p:txBody>
      </p:sp>
      <p:pic>
        <p:nvPicPr>
          <p:cNvPr id="3077" name="Picture 5" descr="C:\Users\Admin\Pictures\2012-08-12\159.JPG"/>
          <p:cNvPicPr>
            <a:picLocks noGrp="1" noChangeAspect="1" noChangeArrowheads="1"/>
          </p:cNvPicPr>
          <p:nvPr>
            <p:ph sz="quarter" idx="1"/>
          </p:nvPr>
        </p:nvPicPr>
        <p:blipFill>
          <a:blip r:embed="rId3" cstate="print">
            <a:lum bright="29000" contrast="37000"/>
          </a:blip>
          <a:srcRect/>
          <a:stretch>
            <a:fillRect/>
          </a:stretch>
        </p:blipFill>
        <p:spPr bwMode="auto">
          <a:xfrm>
            <a:off x="0" y="1123951"/>
            <a:ext cx="8153400" cy="5734049"/>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12.JPG"/>
          <p:cNvPicPr>
            <a:picLocks noGrp="1" noChangeAspect="1"/>
          </p:cNvPicPr>
          <p:nvPr>
            <p:ph sz="quarter" idx="1"/>
          </p:nvPr>
        </p:nvPicPr>
        <p:blipFill>
          <a:blip r:embed="rId2" cstate="print"/>
          <a:stretch>
            <a:fillRect/>
          </a:stretch>
        </p:blipFill>
        <p:spPr>
          <a:xfrm>
            <a:off x="0" y="0"/>
            <a:ext cx="9421284" cy="7065963"/>
          </a:xfr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13.JPG"/>
          <p:cNvPicPr>
            <a:picLocks noGrp="1" noChangeAspect="1"/>
          </p:cNvPicPr>
          <p:nvPr>
            <p:ph sz="quarter" idx="1"/>
          </p:nvPr>
        </p:nvPicPr>
        <p:blipFill>
          <a:blip r:embed="rId2" cstate="prin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THE UNIVERSE picture"/>
          <p:cNvPicPr/>
          <p:nvPr/>
        </p:nvPicPr>
        <p:blipFill>
          <a:blip r:embed="rId2"/>
          <a:srcRect/>
          <a:stretch>
            <a:fillRect/>
          </a:stretch>
        </p:blipFill>
        <p:spPr bwMode="auto">
          <a:xfrm>
            <a:off x="0" y="1676400"/>
            <a:ext cx="9144000" cy="5181600"/>
          </a:xfrm>
          <a:prstGeom prst="rect">
            <a:avLst/>
          </a:prstGeom>
          <a:noFill/>
          <a:ln w="9525">
            <a:noFill/>
            <a:miter lim="800000"/>
            <a:headEnd/>
            <a:tailEnd/>
          </a:ln>
        </p:spPr>
      </p:pic>
      <p:sp>
        <p:nvSpPr>
          <p:cNvPr id="2" name="Title 1"/>
          <p:cNvSpPr>
            <a:spLocks noGrp="1"/>
          </p:cNvSpPr>
          <p:nvPr>
            <p:ph type="title"/>
          </p:nvPr>
        </p:nvSpPr>
        <p:spPr>
          <a:xfrm>
            <a:off x="0" y="0"/>
            <a:ext cx="9144000" cy="1676400"/>
          </a:xfrm>
          <a:blipFill>
            <a:blip r:embed="rId3"/>
            <a:tile tx="0" ty="0" sx="100000" sy="100000" flip="none" algn="tl"/>
          </a:blipFill>
        </p:spPr>
        <p:txBody>
          <a:bodyPr>
            <a:normAutofit/>
          </a:bodyPr>
          <a:lstStyle/>
          <a:p>
            <a:pPr algn="ctr"/>
            <a:r>
              <a:rPr lang="en-US" sz="6600" b="1" dirty="0" smtClean="0">
                <a:solidFill>
                  <a:schemeClr val="bg1"/>
                </a:solidFill>
              </a:rPr>
              <a:t>VISITORS WELCOME</a:t>
            </a:r>
            <a:endParaRPr lang="en-US" sz="6600" b="1" dirty="0">
              <a:solidFill>
                <a:schemeClr val="bg1"/>
              </a:solidFill>
            </a:endParaRPr>
          </a:p>
        </p:txBody>
      </p:sp>
      <p:sp>
        <p:nvSpPr>
          <p:cNvPr id="3" name="Content Placeholder 2"/>
          <p:cNvSpPr>
            <a:spLocks noGrp="1"/>
          </p:cNvSpPr>
          <p:nvPr>
            <p:ph sz="quarter" idx="1"/>
          </p:nvPr>
        </p:nvSpPr>
        <p:spPr>
          <a:xfrm>
            <a:off x="0" y="1676400"/>
            <a:ext cx="9144000" cy="5181600"/>
          </a:xfrm>
        </p:spPr>
        <p:txBody>
          <a:bodyPr/>
          <a:lstStyle/>
          <a:p>
            <a:r>
              <a:rPr lang="en-US" sz="6000" dirty="0" smtClean="0">
                <a:solidFill>
                  <a:srgbClr val="FFFF00"/>
                </a:solidFill>
              </a:rPr>
              <a:t>ANNOUNCEMENT</a:t>
            </a:r>
          </a:p>
          <a:p>
            <a:endParaRPr lang="en-US" sz="6000" dirty="0" smtClean="0">
              <a:solidFill>
                <a:srgbClr val="FFFF00"/>
              </a:solidFill>
            </a:endParaRPr>
          </a:p>
          <a:p>
            <a:r>
              <a:rPr lang="en-US" sz="6000" dirty="0" smtClean="0">
                <a:solidFill>
                  <a:srgbClr val="FFFF00"/>
                </a:solidFill>
              </a:rPr>
              <a:t>MUSICAL PROGRAM</a:t>
            </a:r>
          </a:p>
          <a:p>
            <a:endParaRPr lang="en-US" sz="4400" dirty="0" smtClean="0"/>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0000"/>
          </a:solidFill>
        </p:spPr>
        <p:txBody>
          <a:bodyPr/>
          <a:lstStyle/>
          <a:p>
            <a:pPr algn="ctr">
              <a:tabLst>
                <a:tab pos="1149350" algn="l"/>
              </a:tabLst>
            </a:pPr>
            <a:r>
              <a:rPr lang="en-US" b="1" dirty="0" smtClean="0">
                <a:solidFill>
                  <a:schemeClr val="bg1"/>
                </a:solidFill>
              </a:rPr>
              <a:t>AUGUST 7</a:t>
            </a:r>
            <a:r>
              <a:rPr lang="en-US" b="1" baseline="30000" dirty="0" smtClean="0">
                <a:solidFill>
                  <a:schemeClr val="bg1"/>
                </a:solidFill>
              </a:rPr>
              <a:t>TH</a:t>
            </a:r>
            <a:r>
              <a:rPr lang="en-US" b="1" dirty="0" smtClean="0">
                <a:solidFill>
                  <a:schemeClr val="bg1"/>
                </a:solidFill>
              </a:rPr>
              <a:t> 2022</a:t>
            </a:r>
            <a:endParaRPr lang="en-US" b="1" dirty="0">
              <a:solidFill>
                <a:schemeClr val="bg1"/>
              </a:solidFill>
            </a:endParaRPr>
          </a:p>
        </p:txBody>
      </p:sp>
      <p:sp>
        <p:nvSpPr>
          <p:cNvPr id="3" name="Content Placeholder 2"/>
          <p:cNvSpPr>
            <a:spLocks noGrp="1"/>
          </p:cNvSpPr>
          <p:nvPr>
            <p:ph sz="quarter" idx="1"/>
          </p:nvPr>
        </p:nvSpPr>
        <p:spPr>
          <a:xfrm>
            <a:off x="0" y="1066800"/>
            <a:ext cx="9144000" cy="5791200"/>
          </a:xfrm>
        </p:spPr>
        <p:txBody>
          <a:bodyPr>
            <a:normAutofit lnSpcReduction="10000"/>
          </a:bodyPr>
          <a:lstStyle/>
          <a:p>
            <a:pPr algn="ctr">
              <a:buNone/>
            </a:pPr>
            <a:r>
              <a:rPr lang="en-US" sz="4400" dirty="0" smtClean="0">
                <a:solidFill>
                  <a:srgbClr val="C00000"/>
                </a:solidFill>
              </a:rPr>
              <a:t>ANNOUNCEMENTS</a:t>
            </a:r>
          </a:p>
          <a:p>
            <a:pPr lvl="1"/>
            <a:r>
              <a:rPr lang="en-US" sz="3600" dirty="0" smtClean="0"/>
              <a:t>PRAYER LINE # </a:t>
            </a:r>
            <a:r>
              <a:rPr lang="en-US" sz="3600" b="1" u="sng" dirty="0" smtClean="0">
                <a:solidFill>
                  <a:srgbClr val="0000CC"/>
                </a:solidFill>
              </a:rPr>
              <a:t>(774) 217 6502 </a:t>
            </a:r>
            <a:r>
              <a:rPr lang="en-US" sz="3600" b="1" dirty="0" smtClean="0"/>
              <a:t>(Mon, Wed) 7:30-9:30PM</a:t>
            </a:r>
          </a:p>
          <a:p>
            <a:pPr lvl="1"/>
            <a:r>
              <a:rPr lang="en-US" sz="3600" b="1" dirty="0" smtClean="0"/>
              <a:t>ETUDE BIBLIQUE (YouTube) (Fri 7:30-9:00)</a:t>
            </a:r>
          </a:p>
          <a:p>
            <a:pPr lvl="1"/>
            <a:r>
              <a:rPr lang="en-US" sz="3600" b="1" dirty="0" smtClean="0"/>
              <a:t>Youth (</a:t>
            </a:r>
            <a:r>
              <a:rPr lang="en-US" sz="3600" b="1" u="sng" dirty="0" smtClean="0">
                <a:solidFill>
                  <a:srgbClr val="0000CC"/>
                </a:solidFill>
              </a:rPr>
              <a:t>CTRC zoom</a:t>
            </a:r>
            <a:r>
              <a:rPr lang="en-US" sz="3600" b="1" dirty="0" smtClean="0"/>
              <a:t>) 1:30-300PM</a:t>
            </a:r>
          </a:p>
          <a:p>
            <a:pPr lvl="1"/>
            <a:r>
              <a:rPr lang="en-US" sz="3600" b="1" dirty="0" smtClean="0"/>
              <a:t>GAITE ENFANTINE  (</a:t>
            </a:r>
            <a:r>
              <a:rPr lang="en-US" sz="3600" b="1" u="sng" dirty="0" smtClean="0">
                <a:solidFill>
                  <a:srgbClr val="0000CC"/>
                </a:solidFill>
              </a:rPr>
              <a:t>IN CHURCH</a:t>
            </a:r>
            <a:r>
              <a:rPr lang="en-US" sz="3600" b="1" dirty="0" smtClean="0"/>
              <a:t>) (Sat 3-4PM)</a:t>
            </a:r>
          </a:p>
          <a:p>
            <a:pPr lvl="1"/>
            <a:r>
              <a:rPr lang="en-US" sz="3600" b="1" dirty="0" smtClean="0"/>
              <a:t>CTRC LADIES</a:t>
            </a:r>
            <a:r>
              <a:rPr lang="en-US" sz="3600" dirty="0" smtClean="0"/>
              <a:t> # </a:t>
            </a:r>
            <a:r>
              <a:rPr lang="en-US" sz="3600" b="1" dirty="0" smtClean="0"/>
              <a:t>(</a:t>
            </a:r>
            <a:r>
              <a:rPr lang="en-US" sz="3600" b="1" u="sng" dirty="0" smtClean="0">
                <a:solidFill>
                  <a:srgbClr val="0000CC"/>
                </a:solidFill>
              </a:rPr>
              <a:t>774) 217 6502  </a:t>
            </a:r>
            <a:r>
              <a:rPr lang="en-US" sz="3600" b="1" dirty="0" smtClean="0"/>
              <a:t>(SAT 7-9PM)</a:t>
            </a:r>
          </a:p>
          <a:p>
            <a:pPr lvl="1"/>
            <a:r>
              <a:rPr lang="en-US" sz="3600" b="1" dirty="0" smtClean="0"/>
              <a:t>Rehearsal after church: Ladies</a:t>
            </a:r>
          </a:p>
          <a:p>
            <a:endParaRPr lang="en-US" sz="4400" dirty="0" smtClean="0"/>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smtClean="0"/>
              <a:t>OFFRANDE</a:t>
            </a:r>
            <a:endParaRPr lang="en-US" dirty="0"/>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smtClean="0">
                <a:solidFill>
                  <a:srgbClr val="FF0000"/>
                </a:solidFill>
              </a:rPr>
              <a:t>Malachie 3:10 </a:t>
            </a:r>
          </a:p>
          <a:p>
            <a:pPr algn="just"/>
            <a:r>
              <a:rPr lang="fr-FR" sz="2800" b="1" i="1" dirty="0" smtClean="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smtClean="0"/>
              <a:t>.</a:t>
            </a:r>
            <a:endParaRPr lang="en-US" i="1"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NEW ONES 2013 2014 215.JPG"/>
          <p:cNvPicPr>
            <a:picLocks noGrp="1" noChangeAspect="1"/>
          </p:cNvPicPr>
          <p:nvPr>
            <p:ph sz="quarter" idx="1"/>
          </p:nvPr>
        </p:nvPicPr>
        <p:blipFill>
          <a:blip r:embed="rId2" cstate="print"/>
          <a:stretch>
            <a:fillRect/>
          </a:stretch>
        </p:blipFill>
        <p:spPr>
          <a:xfrm>
            <a:off x="-386292" y="-5556"/>
            <a:ext cx="9530292" cy="6863556"/>
          </a:xfrm>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2060"/>
          </a:solidFill>
        </p:spPr>
        <p:style>
          <a:lnRef idx="1">
            <a:schemeClr val="accent1"/>
          </a:lnRef>
          <a:fillRef idx="3">
            <a:schemeClr val="accent1"/>
          </a:fillRef>
          <a:effectRef idx="2">
            <a:schemeClr val="accent1"/>
          </a:effectRef>
          <a:fontRef idx="minor">
            <a:schemeClr val="lt1"/>
          </a:fontRef>
        </p:style>
        <p:txBody>
          <a:bodyPr>
            <a:normAutofit lnSpcReduction="10000"/>
          </a:bodyPr>
          <a:lstStyle/>
          <a:p>
            <a:pPr algn="ctr">
              <a:buNone/>
            </a:pPr>
            <a:r>
              <a:rPr lang="fr-FR" sz="3200" b="1" dirty="0" smtClean="0">
                <a:solidFill>
                  <a:srgbClr val="FFFF00"/>
                </a:solidFill>
                <a:latin typeface="Arial Unicode MS" pitchFamily="34" charset="-128"/>
                <a:ea typeface="Arial Unicode MS" pitchFamily="34" charset="-128"/>
                <a:cs typeface="Arial Unicode MS" pitchFamily="34" charset="-128"/>
              </a:rPr>
              <a:t>Mel: </a:t>
            </a:r>
            <a:r>
              <a:rPr lang="fr-FR" sz="3200" b="1" u="sng" dirty="0" err="1" smtClean="0">
                <a:solidFill>
                  <a:srgbClr val="FFFF00"/>
                </a:solidFill>
                <a:latin typeface="Arial Unicode MS" pitchFamily="34" charset="-128"/>
                <a:ea typeface="Arial Unicode MS" pitchFamily="34" charset="-128"/>
                <a:cs typeface="Arial Unicode MS" pitchFamily="34" charset="-128"/>
              </a:rPr>
              <a:t>Lè</a:t>
            </a:r>
            <a:r>
              <a:rPr lang="fr-FR" sz="3200" b="1" u="sng" dirty="0" smtClean="0">
                <a:solidFill>
                  <a:srgbClr val="FFFF00"/>
                </a:solidFill>
                <a:latin typeface="Arial Unicode MS" pitchFamily="34" charset="-128"/>
                <a:ea typeface="Arial Unicode MS" pitchFamily="34" charset="-128"/>
                <a:cs typeface="Arial Unicode MS" pitchFamily="34" charset="-128"/>
              </a:rPr>
              <a:t> La Vi </a:t>
            </a:r>
            <a:r>
              <a:rPr lang="fr-FR" sz="3200" b="1" u="sng" dirty="0" err="1" smtClean="0">
                <a:solidFill>
                  <a:srgbClr val="FFFF00"/>
                </a:solidFill>
                <a:latin typeface="Arial Unicode MS" pitchFamily="34" charset="-128"/>
                <a:ea typeface="Arial Unicode MS" pitchFamily="34" charset="-128"/>
                <a:cs typeface="Arial Unicode MS" pitchFamily="34" charset="-128"/>
              </a:rPr>
              <a:t>Nou</a:t>
            </a:r>
            <a:r>
              <a:rPr lang="fr-FR" sz="3200" b="1" u="sng" dirty="0" smtClean="0">
                <a:solidFill>
                  <a:srgbClr val="FFFF00"/>
                </a:solidFill>
                <a:latin typeface="Arial Unicode MS" pitchFamily="34" charset="-128"/>
                <a:ea typeface="Arial Unicode MS" pitchFamily="34" charset="-128"/>
                <a:cs typeface="Arial Unicode MS" pitchFamily="34" charset="-128"/>
              </a:rPr>
              <a:t> Va Fini # 2 Mélodie Créole </a:t>
            </a:r>
            <a:endParaRPr lang="en-US" sz="32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3200" b="1" dirty="0" smtClean="0">
                <a:solidFill>
                  <a:srgbClr val="FFFF00"/>
                </a:solidFill>
                <a:latin typeface="Arial Unicode MS" pitchFamily="34" charset="-128"/>
                <a:ea typeface="Arial Unicode MS" pitchFamily="34" charset="-128"/>
                <a:cs typeface="Arial Unicode MS" pitchFamily="34" charset="-128"/>
              </a:rPr>
              <a:t>1</a:t>
            </a:r>
            <a:endParaRPr lang="en-US" sz="32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400" b="1" dirty="0" err="1" smtClean="0">
                <a:latin typeface="Arial Unicode MS" pitchFamily="34" charset="-128"/>
                <a:ea typeface="Arial Unicode MS" pitchFamily="34" charset="-128"/>
                <a:cs typeface="Arial Unicode MS" pitchFamily="34" charset="-128"/>
              </a:rPr>
              <a:t>Lè</a:t>
            </a:r>
            <a:r>
              <a:rPr lang="fr-FR" sz="4400" b="1" dirty="0" smtClean="0">
                <a:latin typeface="Arial Unicode MS" pitchFamily="34" charset="-128"/>
                <a:ea typeface="Arial Unicode MS" pitchFamily="34" charset="-128"/>
                <a:cs typeface="Arial Unicode MS" pitchFamily="34" charset="-128"/>
              </a:rPr>
              <a:t> la vi </a:t>
            </a:r>
            <a:r>
              <a:rPr lang="fr-FR" sz="4400" b="1" dirty="0" err="1" smtClean="0">
                <a:latin typeface="Arial Unicode MS" pitchFamily="34" charset="-128"/>
                <a:ea typeface="Arial Unicode MS" pitchFamily="34" charset="-128"/>
                <a:cs typeface="Arial Unicode MS" pitchFamily="34" charset="-128"/>
              </a:rPr>
              <a:t>nou</a:t>
            </a:r>
            <a:r>
              <a:rPr lang="fr-FR" sz="4400" b="1" dirty="0" smtClean="0">
                <a:latin typeface="Arial Unicode MS" pitchFamily="34" charset="-128"/>
                <a:ea typeface="Arial Unicode MS" pitchFamily="34" charset="-128"/>
                <a:cs typeface="Arial Unicode MS" pitchFamily="34" charset="-128"/>
              </a:rPr>
              <a:t> va fini  </a:t>
            </a:r>
            <a:endParaRPr lang="fr-FR"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E </a:t>
            </a:r>
            <a:r>
              <a:rPr lang="fr-FR" sz="4400" b="1" dirty="0" err="1" smtClean="0">
                <a:latin typeface="Arial Unicode MS" pitchFamily="34" charset="-128"/>
                <a:ea typeface="Arial Unicode MS" pitchFamily="34" charset="-128"/>
                <a:cs typeface="Arial Unicode MS" pitchFamily="34" charset="-128"/>
              </a:rPr>
              <a:t>moui</a:t>
            </a:r>
            <a:r>
              <a:rPr lang="fr-FR" sz="4400" b="1" dirty="0" smtClean="0">
                <a:latin typeface="Arial Unicode MS" pitchFamily="34" charset="-128"/>
                <a:ea typeface="Arial Unicode MS" pitchFamily="34" charset="-128"/>
                <a:cs typeface="Arial Unicode MS" pitchFamily="34" charset="-128"/>
              </a:rPr>
              <a:t> n </a:t>
            </a:r>
            <a:r>
              <a:rPr lang="fr-FR" sz="4400" b="1" dirty="0" err="1" smtClean="0">
                <a:latin typeface="Arial Unicode MS" pitchFamily="34" charset="-128"/>
                <a:ea typeface="Arial Unicode MS" pitchFamily="34" charset="-128"/>
                <a:cs typeface="Arial Unicode MS" pitchFamily="34" charset="-128"/>
              </a:rPr>
              <a:t>janbe</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riviè</a:t>
            </a:r>
            <a:r>
              <a:rPr lang="fr-FR" sz="4400" b="1" dirty="0" smtClean="0">
                <a:latin typeface="Arial Unicode MS" pitchFamily="34" charset="-128"/>
                <a:ea typeface="Arial Unicode MS" pitchFamily="34" charset="-128"/>
                <a:cs typeface="Arial Unicode MS" pitchFamily="34" charset="-128"/>
              </a:rPr>
              <a:t>-a</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err="1" smtClean="0">
                <a:latin typeface="Arial Unicode MS" pitchFamily="34" charset="-128"/>
                <a:ea typeface="Arial Unicode MS" pitchFamily="34" charset="-128"/>
                <a:cs typeface="Arial Unicode MS" pitchFamily="34" charset="-128"/>
              </a:rPr>
              <a:t>Lè</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mouin</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ouè</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briye</a:t>
            </a:r>
            <a:r>
              <a:rPr lang="fr-FR" sz="4400" b="1" dirty="0" smtClean="0">
                <a:latin typeface="Arial Unicode MS" pitchFamily="34" charset="-128"/>
                <a:ea typeface="Arial Unicode MS" pitchFamily="34" charset="-128"/>
                <a:cs typeface="Arial Unicode MS" pitchFamily="34" charset="-128"/>
              </a:rPr>
              <a:t> </a:t>
            </a:r>
            <a:endParaRPr lang="fr-FR"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Gnou </a:t>
            </a:r>
            <a:r>
              <a:rPr lang="fr-FR" sz="4400" b="1" dirty="0" smtClean="0">
                <a:latin typeface="Arial Unicode MS" pitchFamily="34" charset="-128"/>
                <a:ea typeface="Arial Unicode MS" pitchFamily="34" charset="-128"/>
                <a:cs typeface="Arial Unicode MS" pitchFamily="34" charset="-128"/>
              </a:rPr>
              <a:t>matin </a:t>
            </a:r>
            <a:r>
              <a:rPr lang="fr-FR" sz="4400" b="1" dirty="0" err="1" smtClean="0">
                <a:latin typeface="Arial Unicode MS" pitchFamily="34" charset="-128"/>
                <a:ea typeface="Arial Unicode MS" pitchFamily="34" charset="-128"/>
                <a:cs typeface="Arial Unicode MS" pitchFamily="34" charset="-128"/>
              </a:rPr>
              <a:t>glorie</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Ma va </a:t>
            </a:r>
            <a:r>
              <a:rPr lang="fr-FR" sz="4400" b="1" dirty="0" err="1" smtClean="0">
                <a:latin typeface="Arial Unicode MS" pitchFamily="34" charset="-128"/>
                <a:ea typeface="Arial Unicode MS" pitchFamily="34" charset="-128"/>
                <a:cs typeface="Arial Unicode MS" pitchFamily="34" charset="-128"/>
              </a:rPr>
              <a:t>konnin</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Redamtè</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mouin</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err="1" smtClean="0">
                <a:latin typeface="Arial Unicode MS" pitchFamily="34" charset="-128"/>
                <a:ea typeface="Arial Unicode MS" pitchFamily="34" charset="-128"/>
                <a:cs typeface="Arial Unicode MS" pitchFamily="34" charset="-128"/>
              </a:rPr>
              <a:t>Lè</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mouin</a:t>
            </a:r>
            <a:r>
              <a:rPr lang="fr-FR" sz="4400" b="1" dirty="0" smtClean="0">
                <a:latin typeface="Arial Unicode MS" pitchFamily="34" charset="-128"/>
                <a:ea typeface="Arial Unicode MS" pitchFamily="34" charset="-128"/>
                <a:cs typeface="Arial Unicode MS" pitchFamily="34" charset="-128"/>
              </a:rPr>
              <a:t> rive nan </a:t>
            </a:r>
            <a:r>
              <a:rPr lang="fr-FR" sz="4400" b="1" dirty="0" err="1" smtClean="0">
                <a:latin typeface="Arial Unicode MS" pitchFamily="34" charset="-128"/>
                <a:ea typeface="Arial Unicode MS" pitchFamily="34" charset="-128"/>
                <a:cs typeface="Arial Unicode MS" pitchFamily="34" charset="-128"/>
              </a:rPr>
              <a:t>siel</a:t>
            </a:r>
            <a:r>
              <a:rPr lang="fr-FR" sz="4400" b="1" dirty="0" smtClean="0">
                <a:latin typeface="Arial Unicode MS" pitchFamily="34" charset="-128"/>
                <a:ea typeface="Arial Unicode MS" pitchFamily="34" charset="-128"/>
                <a:cs typeface="Arial Unicode MS" pitchFamily="34" charset="-128"/>
              </a:rPr>
              <a:t>-la,</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E souri Li va pou </a:t>
            </a:r>
            <a:r>
              <a:rPr lang="fr-FR" sz="4400" b="1" dirty="0" err="1" smtClean="0">
                <a:latin typeface="Arial Unicode MS" pitchFamily="34" charset="-128"/>
                <a:ea typeface="Arial Unicode MS" pitchFamily="34" charset="-128"/>
                <a:cs typeface="Arial Unicode MS" pitchFamily="34" charset="-128"/>
              </a:rPr>
              <a:t>mouin</a:t>
            </a:r>
            <a:r>
              <a:rPr lang="fr-FR" sz="4400" b="1" dirty="0" smtClean="0">
                <a:latin typeface="Arial Unicode MS" pitchFamily="34" charset="-128"/>
                <a:ea typeface="Arial Unicode MS" pitchFamily="34" charset="-128"/>
                <a:cs typeface="Arial Unicode MS" pitchFamily="34" charset="-128"/>
              </a:rPr>
              <a:t> gnou </a:t>
            </a:r>
            <a:r>
              <a:rPr lang="fr-FR" sz="4400" b="1" dirty="0" err="1" smtClean="0">
                <a:latin typeface="Arial Unicode MS" pitchFamily="34" charset="-128"/>
                <a:ea typeface="Arial Unicode MS" pitchFamily="34" charset="-128"/>
                <a:cs typeface="Arial Unicode MS" pitchFamily="34" charset="-128"/>
              </a:rPr>
              <a:t>byinvenu</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2060"/>
          </a:solidFill>
        </p:spPr>
        <p:style>
          <a:lnRef idx="1">
            <a:schemeClr val="accent1"/>
          </a:lnRef>
          <a:fillRef idx="3">
            <a:schemeClr val="accent1"/>
          </a:fillRef>
          <a:effectRef idx="2">
            <a:schemeClr val="accent1"/>
          </a:effectRef>
          <a:fontRef idx="minor">
            <a:schemeClr val="lt1"/>
          </a:fontRef>
        </p:style>
        <p:txBody>
          <a:bodyPr>
            <a:normAutofit/>
          </a:bodyPr>
          <a:lstStyle/>
          <a:p>
            <a:pPr algn="ctr">
              <a:buNone/>
            </a:pPr>
            <a:r>
              <a:rPr lang="fr-FR" sz="3200" b="1" dirty="0" err="1" smtClean="0">
                <a:solidFill>
                  <a:srgbClr val="FFFF00"/>
                </a:solidFill>
                <a:latin typeface="Arial Unicode MS" pitchFamily="34" charset="-128"/>
                <a:ea typeface="Arial Unicode MS" pitchFamily="34" charset="-128"/>
                <a:cs typeface="Arial Unicode MS" pitchFamily="34" charset="-128"/>
              </a:rPr>
              <a:t>Ref</a:t>
            </a:r>
            <a:endParaRPr lang="en-US" sz="32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5400" b="1" dirty="0" smtClean="0">
                <a:solidFill>
                  <a:srgbClr val="66FF66"/>
                </a:solidFill>
                <a:latin typeface="Arial Unicode MS" pitchFamily="34" charset="-128"/>
                <a:ea typeface="Arial Unicode MS" pitchFamily="34" charset="-128"/>
                <a:cs typeface="Arial Unicode MS" pitchFamily="34" charset="-128"/>
              </a:rPr>
              <a:t>Ma va </a:t>
            </a:r>
            <a:r>
              <a:rPr lang="fr-FR" sz="5400" b="1" dirty="0" err="1" smtClean="0">
                <a:solidFill>
                  <a:srgbClr val="66FF66"/>
                </a:solidFill>
                <a:latin typeface="Arial Unicode MS" pitchFamily="34" charset="-128"/>
                <a:ea typeface="Arial Unicode MS" pitchFamily="34" charset="-128"/>
                <a:cs typeface="Arial Unicode MS" pitchFamily="34" charset="-128"/>
              </a:rPr>
              <a:t>ouè</a:t>
            </a:r>
            <a:r>
              <a:rPr lang="fr-FR" sz="5400" b="1" dirty="0" smtClean="0">
                <a:solidFill>
                  <a:srgbClr val="66FF66"/>
                </a:solidFill>
                <a:latin typeface="Arial Unicode MS" pitchFamily="34" charset="-128"/>
                <a:ea typeface="Arial Unicode MS" pitchFamily="34" charset="-128"/>
                <a:cs typeface="Arial Unicode MS" pitchFamily="34" charset="-128"/>
              </a:rPr>
              <a:t>-Li, Ma </a:t>
            </a:r>
            <a:r>
              <a:rPr lang="fr-FR" sz="5400" b="1" dirty="0" err="1" smtClean="0">
                <a:solidFill>
                  <a:srgbClr val="66FF66"/>
                </a:solidFill>
                <a:latin typeface="Arial Unicode MS" pitchFamily="34" charset="-128"/>
                <a:ea typeface="Arial Unicode MS" pitchFamily="34" charset="-128"/>
                <a:cs typeface="Arial Unicode MS" pitchFamily="34" charset="-128"/>
              </a:rPr>
              <a:t>konnin</a:t>
            </a:r>
            <a:r>
              <a:rPr lang="fr-FR" sz="5400" b="1" dirty="0" smtClean="0">
                <a:solidFill>
                  <a:srgbClr val="66FF66"/>
                </a:solidFill>
                <a:latin typeface="Arial Unicode MS" pitchFamily="34" charset="-128"/>
                <a:ea typeface="Arial Unicode MS" pitchFamily="34" charset="-128"/>
                <a:cs typeface="Arial Unicode MS" pitchFamily="34" charset="-128"/>
              </a:rPr>
              <a:t> Li</a:t>
            </a:r>
            <a:endParaRPr lang="en-US" sz="5400" b="1" dirty="0" smtClean="0">
              <a:solidFill>
                <a:srgbClr val="66FF66"/>
              </a:solidFill>
              <a:latin typeface="Arial Unicode MS" pitchFamily="34" charset="-128"/>
              <a:ea typeface="Arial Unicode MS" pitchFamily="34" charset="-128"/>
              <a:cs typeface="Arial Unicode MS" pitchFamily="34" charset="-128"/>
            </a:endParaRPr>
          </a:p>
          <a:p>
            <a:pPr algn="ctr">
              <a:buNone/>
            </a:pPr>
            <a:r>
              <a:rPr lang="fr-FR" sz="5400" b="1" dirty="0" err="1" smtClean="0">
                <a:solidFill>
                  <a:srgbClr val="66FF66"/>
                </a:solidFill>
                <a:latin typeface="Arial Unicode MS" pitchFamily="34" charset="-128"/>
                <a:ea typeface="Arial Unicode MS" pitchFamily="34" charset="-128"/>
                <a:cs typeface="Arial Unicode MS" pitchFamily="34" charset="-128"/>
              </a:rPr>
              <a:t>Lè</a:t>
            </a:r>
            <a:r>
              <a:rPr lang="fr-FR" sz="5400" b="1" dirty="0" smtClean="0">
                <a:solidFill>
                  <a:srgbClr val="66FF66"/>
                </a:solidFill>
                <a:latin typeface="Arial Unicode MS" pitchFamily="34" charset="-128"/>
                <a:ea typeface="Arial Unicode MS" pitchFamily="34" charset="-128"/>
                <a:cs typeface="Arial Unicode MS" pitchFamily="34" charset="-128"/>
              </a:rPr>
              <a:t> ma </a:t>
            </a:r>
            <a:r>
              <a:rPr lang="fr-FR" sz="5400" b="1" dirty="0" err="1" smtClean="0">
                <a:solidFill>
                  <a:srgbClr val="66FF66"/>
                </a:solidFill>
                <a:latin typeface="Arial Unicode MS" pitchFamily="34" charset="-128"/>
                <a:ea typeface="Arial Unicode MS" pitchFamily="34" charset="-128"/>
                <a:cs typeface="Arial Unicode MS" pitchFamily="34" charset="-128"/>
              </a:rPr>
              <a:t>kanpe</a:t>
            </a:r>
            <a:r>
              <a:rPr lang="fr-FR" sz="5400" b="1" dirty="0" smtClean="0">
                <a:solidFill>
                  <a:srgbClr val="66FF66"/>
                </a:solidFill>
                <a:latin typeface="Arial Unicode MS" pitchFamily="34" charset="-128"/>
                <a:ea typeface="Arial Unicode MS" pitchFamily="34" charset="-128"/>
                <a:cs typeface="Arial Unicode MS" pitchFamily="34" charset="-128"/>
              </a:rPr>
              <a:t> </a:t>
            </a:r>
            <a:r>
              <a:rPr lang="fr-FR" sz="5400" b="1" dirty="0" err="1" smtClean="0">
                <a:solidFill>
                  <a:srgbClr val="66FF66"/>
                </a:solidFill>
                <a:latin typeface="Arial Unicode MS" pitchFamily="34" charset="-128"/>
                <a:ea typeface="Arial Unicode MS" pitchFamily="34" charset="-128"/>
                <a:cs typeface="Arial Unicode MS" pitchFamily="34" charset="-128"/>
              </a:rPr>
              <a:t>bò</a:t>
            </a:r>
            <a:r>
              <a:rPr lang="fr-FR" sz="5400" b="1" dirty="0" smtClean="0">
                <a:solidFill>
                  <a:srgbClr val="66FF66"/>
                </a:solidFill>
                <a:latin typeface="Arial Unicode MS" pitchFamily="34" charset="-128"/>
                <a:ea typeface="Arial Unicode MS" pitchFamily="34" charset="-128"/>
                <a:cs typeface="Arial Unicode MS" pitchFamily="34" charset="-128"/>
              </a:rPr>
              <a:t>  </a:t>
            </a:r>
            <a:endParaRPr lang="fr-FR" sz="5400" b="1" dirty="0" smtClean="0">
              <a:solidFill>
                <a:srgbClr val="66FF66"/>
              </a:solidFill>
              <a:latin typeface="Arial Unicode MS" pitchFamily="34" charset="-128"/>
              <a:ea typeface="Arial Unicode MS" pitchFamily="34" charset="-128"/>
              <a:cs typeface="Arial Unicode MS" pitchFamily="34" charset="-128"/>
            </a:endParaRPr>
          </a:p>
          <a:p>
            <a:pPr algn="ctr">
              <a:buNone/>
            </a:pPr>
            <a:r>
              <a:rPr lang="fr-FR" sz="5400" b="1" dirty="0" err="1" smtClean="0">
                <a:solidFill>
                  <a:srgbClr val="66FF66"/>
                </a:solidFill>
                <a:latin typeface="Arial Unicode MS" pitchFamily="34" charset="-128"/>
                <a:ea typeface="Arial Unicode MS" pitchFamily="34" charset="-128"/>
                <a:cs typeface="Arial Unicode MS" pitchFamily="34" charset="-128"/>
              </a:rPr>
              <a:t>kote</a:t>
            </a:r>
            <a:r>
              <a:rPr lang="fr-FR" sz="5400" b="1" dirty="0" smtClean="0">
                <a:solidFill>
                  <a:srgbClr val="66FF66"/>
                </a:solidFill>
                <a:latin typeface="Arial Unicode MS" pitchFamily="34" charset="-128"/>
                <a:ea typeface="Arial Unicode MS" pitchFamily="34" charset="-128"/>
                <a:cs typeface="Arial Unicode MS" pitchFamily="34" charset="-128"/>
              </a:rPr>
              <a:t> </a:t>
            </a:r>
            <a:r>
              <a:rPr lang="fr-FR" sz="5400" b="1" dirty="0" err="1" smtClean="0">
                <a:solidFill>
                  <a:srgbClr val="66FF66"/>
                </a:solidFill>
                <a:latin typeface="Arial Unicode MS" pitchFamily="34" charset="-128"/>
                <a:ea typeface="Arial Unicode MS" pitchFamily="34" charset="-128"/>
                <a:cs typeface="Arial Unicode MS" pitchFamily="34" charset="-128"/>
              </a:rPr>
              <a:t>Jezu</a:t>
            </a:r>
            <a:r>
              <a:rPr lang="fr-FR" sz="5400" b="1" dirty="0" smtClean="0">
                <a:solidFill>
                  <a:srgbClr val="66FF66"/>
                </a:solidFill>
                <a:latin typeface="Arial Unicode MS" pitchFamily="34" charset="-128"/>
                <a:ea typeface="Arial Unicode MS" pitchFamily="34" charset="-128"/>
                <a:cs typeface="Arial Unicode MS" pitchFamily="34" charset="-128"/>
              </a:rPr>
              <a:t> </a:t>
            </a:r>
            <a:r>
              <a:rPr lang="fr-FR" sz="5400" b="1" dirty="0" err="1" smtClean="0">
                <a:solidFill>
                  <a:srgbClr val="66FF66"/>
                </a:solidFill>
                <a:latin typeface="Arial Unicode MS" pitchFamily="34" charset="-128"/>
                <a:ea typeface="Arial Unicode MS" pitchFamily="34" charset="-128"/>
                <a:cs typeface="Arial Unicode MS" pitchFamily="34" charset="-128"/>
              </a:rPr>
              <a:t>Kri</a:t>
            </a:r>
            <a:r>
              <a:rPr lang="fr-FR" sz="5400" b="1" dirty="0" smtClean="0">
                <a:solidFill>
                  <a:srgbClr val="66FF66"/>
                </a:solidFill>
                <a:latin typeface="Arial Unicode MS" pitchFamily="34" charset="-128"/>
                <a:ea typeface="Arial Unicode MS" pitchFamily="34" charset="-128"/>
                <a:cs typeface="Arial Unicode MS" pitchFamily="34" charset="-128"/>
              </a:rPr>
              <a:t>;</a:t>
            </a:r>
            <a:endParaRPr lang="en-US" sz="5400" b="1" dirty="0" smtClean="0">
              <a:solidFill>
                <a:srgbClr val="66FF66"/>
              </a:solidFill>
              <a:latin typeface="Arial Unicode MS" pitchFamily="34" charset="-128"/>
              <a:ea typeface="Arial Unicode MS" pitchFamily="34" charset="-128"/>
              <a:cs typeface="Arial Unicode MS" pitchFamily="34" charset="-128"/>
            </a:endParaRPr>
          </a:p>
          <a:p>
            <a:pPr algn="ctr">
              <a:buNone/>
            </a:pPr>
            <a:r>
              <a:rPr lang="fr-FR" sz="5400" b="1" dirty="0" smtClean="0">
                <a:solidFill>
                  <a:srgbClr val="66FF66"/>
                </a:solidFill>
                <a:latin typeface="Arial Unicode MS" pitchFamily="34" charset="-128"/>
                <a:ea typeface="Arial Unicode MS" pitchFamily="34" charset="-128"/>
                <a:cs typeface="Arial Unicode MS" pitchFamily="34" charset="-128"/>
              </a:rPr>
              <a:t>Ma va </a:t>
            </a:r>
            <a:r>
              <a:rPr lang="fr-FR" sz="5400" b="1" dirty="0" err="1" smtClean="0">
                <a:solidFill>
                  <a:srgbClr val="66FF66"/>
                </a:solidFill>
                <a:latin typeface="Arial Unicode MS" pitchFamily="34" charset="-128"/>
                <a:ea typeface="Arial Unicode MS" pitchFamily="34" charset="-128"/>
                <a:cs typeface="Arial Unicode MS" pitchFamily="34" charset="-128"/>
              </a:rPr>
              <a:t>ouè</a:t>
            </a:r>
            <a:r>
              <a:rPr lang="fr-FR" sz="5400" b="1" dirty="0" smtClean="0">
                <a:solidFill>
                  <a:srgbClr val="66FF66"/>
                </a:solidFill>
                <a:latin typeface="Arial Unicode MS" pitchFamily="34" charset="-128"/>
                <a:ea typeface="Arial Unicode MS" pitchFamily="34" charset="-128"/>
                <a:cs typeface="Arial Unicode MS" pitchFamily="34" charset="-128"/>
              </a:rPr>
              <a:t> Li, ma </a:t>
            </a:r>
            <a:r>
              <a:rPr lang="fr-FR" sz="5400" b="1" dirty="0" err="1" smtClean="0">
                <a:solidFill>
                  <a:srgbClr val="66FF66"/>
                </a:solidFill>
                <a:latin typeface="Arial Unicode MS" pitchFamily="34" charset="-128"/>
                <a:ea typeface="Arial Unicode MS" pitchFamily="34" charset="-128"/>
                <a:cs typeface="Arial Unicode MS" pitchFamily="34" charset="-128"/>
              </a:rPr>
              <a:t>Konnin</a:t>
            </a:r>
            <a:r>
              <a:rPr lang="fr-FR" sz="5400" b="1" dirty="0" smtClean="0">
                <a:solidFill>
                  <a:srgbClr val="66FF66"/>
                </a:solidFill>
                <a:latin typeface="Arial Unicode MS" pitchFamily="34" charset="-128"/>
                <a:ea typeface="Arial Unicode MS" pitchFamily="34" charset="-128"/>
                <a:cs typeface="Arial Unicode MS" pitchFamily="34" charset="-128"/>
              </a:rPr>
              <a:t> Li</a:t>
            </a:r>
            <a:endParaRPr lang="en-US" sz="5400" b="1" dirty="0" smtClean="0">
              <a:solidFill>
                <a:srgbClr val="66FF66"/>
              </a:solidFill>
              <a:latin typeface="Arial Unicode MS" pitchFamily="34" charset="-128"/>
              <a:ea typeface="Arial Unicode MS" pitchFamily="34" charset="-128"/>
              <a:cs typeface="Arial Unicode MS" pitchFamily="34" charset="-128"/>
            </a:endParaRPr>
          </a:p>
          <a:p>
            <a:pPr algn="ctr">
              <a:buNone/>
            </a:pPr>
            <a:r>
              <a:rPr lang="en-US" sz="5400" b="1" dirty="0" smtClean="0">
                <a:solidFill>
                  <a:srgbClr val="66FF66"/>
                </a:solidFill>
                <a:latin typeface="Arial Unicode MS" pitchFamily="34" charset="-128"/>
                <a:ea typeface="Arial Unicode MS" pitchFamily="34" charset="-128"/>
                <a:cs typeface="Arial Unicode MS" pitchFamily="34" charset="-128"/>
              </a:rPr>
              <a:t>Pa </a:t>
            </a:r>
            <a:r>
              <a:rPr lang="en-US" sz="5400" b="1" dirty="0" err="1" smtClean="0">
                <a:solidFill>
                  <a:srgbClr val="66FF66"/>
                </a:solidFill>
                <a:latin typeface="Arial Unicode MS" pitchFamily="34" charset="-128"/>
                <a:ea typeface="Arial Unicode MS" pitchFamily="34" charset="-128"/>
                <a:cs typeface="Arial Unicode MS" pitchFamily="34" charset="-128"/>
              </a:rPr>
              <a:t>mak</a:t>
            </a:r>
            <a:r>
              <a:rPr lang="en-US" sz="5400" b="1" dirty="0" smtClean="0">
                <a:solidFill>
                  <a:srgbClr val="66FF66"/>
                </a:solidFill>
                <a:latin typeface="Arial Unicode MS" pitchFamily="34" charset="-128"/>
                <a:ea typeface="Arial Unicode MS" pitchFamily="34" charset="-128"/>
                <a:cs typeface="Arial Unicode MS" pitchFamily="34" charset="-128"/>
              </a:rPr>
              <a:t> </a:t>
            </a:r>
            <a:r>
              <a:rPr lang="en-US" sz="5400" b="1" dirty="0" err="1" smtClean="0">
                <a:solidFill>
                  <a:srgbClr val="66FF66"/>
                </a:solidFill>
                <a:latin typeface="Arial Unicode MS" pitchFamily="34" charset="-128"/>
                <a:ea typeface="Arial Unicode MS" pitchFamily="34" charset="-128"/>
                <a:cs typeface="Arial Unicode MS" pitchFamily="34" charset="-128"/>
              </a:rPr>
              <a:t>klou</a:t>
            </a:r>
            <a:r>
              <a:rPr lang="en-US" sz="5400" b="1" dirty="0" smtClean="0">
                <a:solidFill>
                  <a:srgbClr val="66FF66"/>
                </a:solidFill>
                <a:latin typeface="Arial Unicode MS" pitchFamily="34" charset="-128"/>
                <a:ea typeface="Arial Unicode MS" pitchFamily="34" charset="-128"/>
                <a:cs typeface="Arial Unicode MS" pitchFamily="34" charset="-128"/>
              </a:rPr>
              <a:t> </a:t>
            </a:r>
            <a:r>
              <a:rPr lang="en-US" sz="5400" b="1" dirty="0" err="1" smtClean="0">
                <a:solidFill>
                  <a:srgbClr val="66FF66"/>
                </a:solidFill>
                <a:latin typeface="Arial Unicode MS" pitchFamily="34" charset="-128"/>
                <a:ea typeface="Arial Unicode MS" pitchFamily="34" charset="-128"/>
                <a:cs typeface="Arial Unicode MS" pitchFamily="34" charset="-128"/>
              </a:rPr>
              <a:t>yo</a:t>
            </a:r>
            <a:r>
              <a:rPr lang="en-US" sz="5400" b="1" dirty="0" smtClean="0">
                <a:solidFill>
                  <a:srgbClr val="66FF66"/>
                </a:solidFill>
                <a:latin typeface="Arial Unicode MS" pitchFamily="34" charset="-128"/>
                <a:ea typeface="Arial Unicode MS" pitchFamily="34" charset="-128"/>
                <a:cs typeface="Arial Unicode MS" pitchFamily="34" charset="-128"/>
              </a:rPr>
              <a:t> Li </a:t>
            </a:r>
            <a:r>
              <a:rPr lang="en-US" sz="5400" b="1" dirty="0" err="1" smtClean="0">
                <a:solidFill>
                  <a:srgbClr val="66FF66"/>
                </a:solidFill>
                <a:latin typeface="Arial Unicode MS" pitchFamily="34" charset="-128"/>
                <a:ea typeface="Arial Unicode MS" pitchFamily="34" charset="-128"/>
                <a:cs typeface="Arial Unicode MS" pitchFamily="34" charset="-128"/>
              </a:rPr>
              <a:t>gingnin</a:t>
            </a:r>
            <a:r>
              <a:rPr lang="en-US" sz="5400" b="1" dirty="0" smtClean="0">
                <a:solidFill>
                  <a:srgbClr val="66FF66"/>
                </a:solidFill>
                <a:latin typeface="Arial Unicode MS" pitchFamily="34" charset="-128"/>
                <a:ea typeface="Arial Unicode MS" pitchFamily="34" charset="-128"/>
                <a:cs typeface="Arial Unicode MS" pitchFamily="34" charset="-128"/>
              </a:rPr>
              <a:t> </a:t>
            </a:r>
            <a:r>
              <a:rPr lang="en-US" sz="5400" b="1" dirty="0" err="1" smtClean="0">
                <a:solidFill>
                  <a:srgbClr val="66FF66"/>
                </a:solidFill>
                <a:latin typeface="Arial Unicode MS" pitchFamily="34" charset="-128"/>
                <a:ea typeface="Arial Unicode MS" pitchFamily="34" charset="-128"/>
                <a:cs typeface="Arial Unicode MS" pitchFamily="34" charset="-128"/>
              </a:rPr>
              <a:t>nan</a:t>
            </a:r>
            <a:r>
              <a:rPr lang="en-US" sz="5400" b="1" dirty="0" smtClean="0">
                <a:solidFill>
                  <a:srgbClr val="66FF66"/>
                </a:solidFill>
                <a:latin typeface="Arial Unicode MS" pitchFamily="34" charset="-128"/>
                <a:ea typeface="Arial Unicode MS" pitchFamily="34" charset="-128"/>
                <a:cs typeface="Arial Unicode MS" pitchFamily="34" charset="-128"/>
              </a:rPr>
              <a:t> min Li</a:t>
            </a:r>
            <a:r>
              <a:rPr lang="en-US" sz="5400" b="1" dirty="0" smtClean="0">
                <a:solidFill>
                  <a:srgbClr val="66FF66"/>
                </a:solidFill>
                <a:latin typeface="Arial Unicode MS" pitchFamily="34" charset="-128"/>
                <a:ea typeface="Arial Unicode MS" pitchFamily="34" charset="-128"/>
                <a:cs typeface="Arial Unicode MS" pitchFamily="34" charset="-128"/>
              </a:rPr>
              <a:t>.</a:t>
            </a:r>
            <a:endParaRPr lang="en-US" sz="5400" b="1" dirty="0" smtClean="0">
              <a:solidFill>
                <a:srgbClr val="66FF66"/>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2060"/>
          </a:solidFill>
        </p:spPr>
        <p:style>
          <a:lnRef idx="1">
            <a:schemeClr val="accent1"/>
          </a:lnRef>
          <a:fillRef idx="3">
            <a:schemeClr val="accent1"/>
          </a:fillRef>
          <a:effectRef idx="2">
            <a:schemeClr val="accent1"/>
          </a:effectRef>
          <a:fontRef idx="minor">
            <a:schemeClr val="lt1"/>
          </a:fontRef>
        </p:style>
        <p:txBody>
          <a:bodyPr>
            <a:normAutofit/>
          </a:bodyPr>
          <a:lstStyle/>
          <a:p>
            <a:pPr algn="ctr">
              <a:buNone/>
            </a:pPr>
            <a:r>
              <a:rPr lang="fr-FR" sz="3200" b="1" dirty="0" smtClean="0">
                <a:solidFill>
                  <a:srgbClr val="FFFF00"/>
                </a:solidFill>
                <a:latin typeface="Arial Unicode MS" pitchFamily="34" charset="-128"/>
                <a:ea typeface="Arial Unicode MS" pitchFamily="34" charset="-128"/>
                <a:cs typeface="Arial Unicode MS" pitchFamily="34" charset="-128"/>
              </a:rPr>
              <a:t>2-</a:t>
            </a:r>
            <a:endParaRPr lang="en-US" sz="32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400" b="1" dirty="0" err="1" smtClean="0">
                <a:latin typeface="Arial Unicode MS" pitchFamily="34" charset="-128"/>
                <a:ea typeface="Arial Unicode MS" pitchFamily="34" charset="-128"/>
                <a:cs typeface="Arial Unicode MS" pitchFamily="34" charset="-128"/>
              </a:rPr>
              <a:t>Ki</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transpò</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dalegrès</a:t>
            </a:r>
            <a:r>
              <a:rPr lang="fr-FR" sz="4400" b="1" dirty="0" smtClean="0">
                <a:latin typeface="Arial Unicode MS" pitchFamily="34" charset="-128"/>
                <a:ea typeface="Arial Unicode MS" pitchFamily="34" charset="-128"/>
                <a:cs typeface="Arial Unicode MS" pitchFamily="34" charset="-128"/>
              </a:rPr>
              <a:t>, </a:t>
            </a:r>
            <a:endParaRPr lang="fr-FR" sz="4400" b="1" dirty="0" smtClean="0">
              <a:latin typeface="Arial Unicode MS" pitchFamily="34" charset="-128"/>
              <a:ea typeface="Arial Unicode MS" pitchFamily="34" charset="-128"/>
              <a:cs typeface="Arial Unicode MS" pitchFamily="34" charset="-128"/>
            </a:endParaRPr>
          </a:p>
          <a:p>
            <a:pPr algn="ctr">
              <a:buNone/>
            </a:pPr>
            <a:r>
              <a:rPr lang="fr-FR" sz="4400" b="1" dirty="0" err="1" smtClean="0">
                <a:latin typeface="Arial Unicode MS" pitchFamily="34" charset="-128"/>
                <a:ea typeface="Arial Unicode MS" pitchFamily="34" charset="-128"/>
                <a:cs typeface="Arial Unicode MS" pitchFamily="34" charset="-128"/>
              </a:rPr>
              <a:t>Lè</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mouin</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ouè</a:t>
            </a:r>
            <a:r>
              <a:rPr lang="fr-FR" sz="4400" b="1" dirty="0" smtClean="0">
                <a:latin typeface="Arial Unicode MS" pitchFamily="34" charset="-128"/>
                <a:ea typeface="Arial Unicode MS" pitchFamily="34" charset="-128"/>
                <a:cs typeface="Arial Unicode MS" pitchFamily="34" charset="-128"/>
              </a:rPr>
              <a:t> Li </a:t>
            </a:r>
            <a:r>
              <a:rPr lang="fr-FR" sz="4400" b="1" dirty="0" err="1" smtClean="0">
                <a:latin typeface="Arial Unicode MS" pitchFamily="34" charset="-128"/>
                <a:ea typeface="Arial Unicode MS" pitchFamily="34" charset="-128"/>
                <a:cs typeface="Arial Unicode MS" pitchFamily="34" charset="-128"/>
              </a:rPr>
              <a:t>fas</a:t>
            </a:r>
            <a:r>
              <a:rPr lang="fr-FR" sz="4400" b="1" dirty="0" smtClean="0">
                <a:latin typeface="Arial Unicode MS" pitchFamily="34" charset="-128"/>
                <a:ea typeface="Arial Unicode MS" pitchFamily="34" charset="-128"/>
                <a:cs typeface="Arial Unicode MS" pitchFamily="34" charset="-128"/>
              </a:rPr>
              <a:t> a </a:t>
            </a:r>
            <a:r>
              <a:rPr lang="fr-FR" sz="4400" b="1" dirty="0" err="1" smtClean="0">
                <a:latin typeface="Arial Unicode MS" pitchFamily="34" charset="-128"/>
                <a:ea typeface="Arial Unicode MS" pitchFamily="34" charset="-128"/>
                <a:cs typeface="Arial Unicode MS" pitchFamily="34" charset="-128"/>
              </a:rPr>
              <a:t>fas</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E </a:t>
            </a:r>
            <a:r>
              <a:rPr lang="fr-FR" sz="4400" b="1" dirty="0" err="1" smtClean="0">
                <a:latin typeface="Arial Unicode MS" pitchFamily="34" charset="-128"/>
                <a:ea typeface="Arial Unicode MS" pitchFamily="34" charset="-128"/>
                <a:cs typeface="Arial Unicode MS" pitchFamily="34" charset="-128"/>
              </a:rPr>
              <a:t>ki</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gran</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amou</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kap</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briye</a:t>
            </a:r>
            <a:r>
              <a:rPr lang="fr-FR" sz="4400" b="1" dirty="0" smtClean="0">
                <a:latin typeface="Arial Unicode MS" pitchFamily="34" charset="-128"/>
                <a:ea typeface="Arial Unicode MS" pitchFamily="34" charset="-128"/>
                <a:cs typeface="Arial Unicode MS" pitchFamily="34" charset="-128"/>
              </a:rPr>
              <a:t> nan Je Li;</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O </a:t>
            </a:r>
            <a:r>
              <a:rPr lang="fr-FR" sz="4400" b="1" dirty="0" err="1" smtClean="0">
                <a:latin typeface="Arial Unicode MS" pitchFamily="34" charset="-128"/>
                <a:ea typeface="Arial Unicode MS" pitchFamily="34" charset="-128"/>
                <a:cs typeface="Arial Unicode MS" pitchFamily="34" charset="-128"/>
              </a:rPr>
              <a:t>kè</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mouin</a:t>
            </a:r>
            <a:r>
              <a:rPr lang="fr-FR" sz="4400" b="1" dirty="0" smtClean="0">
                <a:latin typeface="Arial Unicode MS" pitchFamily="34" charset="-128"/>
                <a:ea typeface="Arial Unicode MS" pitchFamily="34" charset="-128"/>
                <a:cs typeface="Arial Unicode MS" pitchFamily="34" charset="-128"/>
              </a:rPr>
              <a:t> va loue Li </a:t>
            </a:r>
            <a:endParaRPr lang="fr-FR"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pou </a:t>
            </a:r>
            <a:r>
              <a:rPr lang="fr-FR" sz="4400" b="1" dirty="0" err="1" smtClean="0">
                <a:latin typeface="Arial Unicode MS" pitchFamily="34" charset="-128"/>
                <a:ea typeface="Arial Unicode MS" pitchFamily="34" charset="-128"/>
                <a:cs typeface="Arial Unicode MS" pitchFamily="34" charset="-128"/>
              </a:rPr>
              <a:t>mizèricòd</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ak</a:t>
            </a:r>
            <a:r>
              <a:rPr lang="fr-FR" sz="4400" b="1" dirty="0" smtClean="0">
                <a:latin typeface="Arial Unicode MS" pitchFamily="34" charset="-128"/>
                <a:ea typeface="Arial Unicode MS" pitchFamily="34" charset="-128"/>
                <a:cs typeface="Arial Unicode MS" pitchFamily="34" charset="-128"/>
              </a:rPr>
              <a:t> gras,</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err="1" smtClean="0">
                <a:latin typeface="Arial Unicode MS" pitchFamily="34" charset="-128"/>
                <a:ea typeface="Arial Unicode MS" pitchFamily="34" charset="-128"/>
                <a:cs typeface="Arial Unicode MS" pitchFamily="34" charset="-128"/>
              </a:rPr>
              <a:t>Ki</a:t>
            </a:r>
            <a:r>
              <a:rPr lang="fr-FR" sz="4400" b="1" dirty="0" smtClean="0">
                <a:latin typeface="Arial Unicode MS" pitchFamily="34" charset="-128"/>
                <a:ea typeface="Arial Unicode MS" pitchFamily="34" charset="-128"/>
                <a:cs typeface="Arial Unicode MS" pitchFamily="34" charset="-128"/>
              </a:rPr>
              <a:t> pare pou </a:t>
            </a:r>
            <a:r>
              <a:rPr lang="fr-FR" sz="4400" b="1" dirty="0" err="1" smtClean="0">
                <a:latin typeface="Arial Unicode MS" pitchFamily="34" charset="-128"/>
                <a:ea typeface="Arial Unicode MS" pitchFamily="34" charset="-128"/>
                <a:cs typeface="Arial Unicode MS" pitchFamily="34" charset="-128"/>
              </a:rPr>
              <a:t>mouin</a:t>
            </a:r>
            <a:r>
              <a:rPr lang="fr-FR" sz="4400" b="1" dirty="0" smtClean="0">
                <a:latin typeface="Arial Unicode MS" pitchFamily="34" charset="-128"/>
                <a:ea typeface="Arial Unicode MS" pitchFamily="34" charset="-128"/>
                <a:cs typeface="Arial Unicode MS" pitchFamily="34" charset="-128"/>
              </a:rPr>
              <a:t> </a:t>
            </a:r>
            <a:endParaRPr lang="fr-FR"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gnou </a:t>
            </a:r>
            <a:r>
              <a:rPr lang="fr-FR" sz="4400" b="1" dirty="0" smtClean="0">
                <a:latin typeface="Arial Unicode MS" pitchFamily="34" charset="-128"/>
                <a:ea typeface="Arial Unicode MS" pitchFamily="34" charset="-128"/>
                <a:cs typeface="Arial Unicode MS" pitchFamily="34" charset="-128"/>
              </a:rPr>
              <a:t>bel </a:t>
            </a:r>
            <a:r>
              <a:rPr lang="fr-FR" sz="4400" b="1" dirty="0" err="1" smtClean="0">
                <a:latin typeface="Arial Unicode MS" pitchFamily="34" charset="-128"/>
                <a:ea typeface="Arial Unicode MS" pitchFamily="34" charset="-128"/>
                <a:cs typeface="Arial Unicode MS" pitchFamily="34" charset="-128"/>
              </a:rPr>
              <a:t>plas</a:t>
            </a:r>
            <a:r>
              <a:rPr lang="fr-FR" sz="4400" b="1" dirty="0" smtClean="0">
                <a:latin typeface="Arial Unicode MS" pitchFamily="34" charset="-128"/>
                <a:ea typeface="Arial Unicode MS" pitchFamily="34" charset="-128"/>
                <a:cs typeface="Arial Unicode MS" pitchFamily="34" charset="-128"/>
              </a:rPr>
              <a:t> nan  </a:t>
            </a:r>
            <a:r>
              <a:rPr lang="fr-FR" sz="4400" b="1" dirty="0" err="1" smtClean="0">
                <a:latin typeface="Arial Unicode MS" pitchFamily="34" charset="-128"/>
                <a:ea typeface="Arial Unicode MS" pitchFamily="34" charset="-128"/>
                <a:cs typeface="Arial Unicode MS" pitchFamily="34" charset="-128"/>
              </a:rPr>
              <a:t>kay</a:t>
            </a:r>
            <a:r>
              <a:rPr lang="fr-FR" sz="4400" b="1" dirty="0" smtClean="0">
                <a:latin typeface="Arial Unicode MS" pitchFamily="34" charset="-128"/>
                <a:ea typeface="Arial Unicode MS" pitchFamily="34" charset="-128"/>
                <a:cs typeface="Arial Unicode MS" pitchFamily="34" charset="-128"/>
              </a:rPr>
              <a:t> Li</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2060"/>
          </a:solidFill>
        </p:spPr>
        <p:style>
          <a:lnRef idx="1">
            <a:schemeClr val="accent1"/>
          </a:lnRef>
          <a:fillRef idx="3">
            <a:schemeClr val="accent1"/>
          </a:fillRef>
          <a:effectRef idx="2">
            <a:schemeClr val="accent1"/>
          </a:effectRef>
          <a:fontRef idx="minor">
            <a:schemeClr val="lt1"/>
          </a:fontRef>
        </p:style>
        <p:txBody>
          <a:bodyPr>
            <a:normAutofit/>
          </a:bodyPr>
          <a:lstStyle/>
          <a:p>
            <a:pPr algn="ctr">
              <a:buNone/>
            </a:pPr>
            <a:r>
              <a:rPr lang="fr-FR" sz="3200" b="1" dirty="0" err="1" smtClean="0">
                <a:solidFill>
                  <a:srgbClr val="FFFF00"/>
                </a:solidFill>
                <a:latin typeface="Arial Unicode MS" pitchFamily="34" charset="-128"/>
                <a:ea typeface="Arial Unicode MS" pitchFamily="34" charset="-128"/>
                <a:cs typeface="Arial Unicode MS" pitchFamily="34" charset="-128"/>
              </a:rPr>
              <a:t>Ref</a:t>
            </a:r>
            <a:endParaRPr lang="en-US" sz="32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5400" b="1" dirty="0" smtClean="0">
                <a:solidFill>
                  <a:srgbClr val="66FF66"/>
                </a:solidFill>
                <a:latin typeface="Arial Unicode MS" pitchFamily="34" charset="-128"/>
                <a:ea typeface="Arial Unicode MS" pitchFamily="34" charset="-128"/>
                <a:cs typeface="Arial Unicode MS" pitchFamily="34" charset="-128"/>
              </a:rPr>
              <a:t>Ma va </a:t>
            </a:r>
            <a:r>
              <a:rPr lang="fr-FR" sz="5400" b="1" dirty="0" err="1" smtClean="0">
                <a:solidFill>
                  <a:srgbClr val="66FF66"/>
                </a:solidFill>
                <a:latin typeface="Arial Unicode MS" pitchFamily="34" charset="-128"/>
                <a:ea typeface="Arial Unicode MS" pitchFamily="34" charset="-128"/>
                <a:cs typeface="Arial Unicode MS" pitchFamily="34" charset="-128"/>
              </a:rPr>
              <a:t>ouè</a:t>
            </a:r>
            <a:r>
              <a:rPr lang="fr-FR" sz="5400" b="1" dirty="0" smtClean="0">
                <a:solidFill>
                  <a:srgbClr val="66FF66"/>
                </a:solidFill>
                <a:latin typeface="Arial Unicode MS" pitchFamily="34" charset="-128"/>
                <a:ea typeface="Arial Unicode MS" pitchFamily="34" charset="-128"/>
                <a:cs typeface="Arial Unicode MS" pitchFamily="34" charset="-128"/>
              </a:rPr>
              <a:t>-Li, Ma </a:t>
            </a:r>
            <a:r>
              <a:rPr lang="fr-FR" sz="5400" b="1" dirty="0" err="1" smtClean="0">
                <a:solidFill>
                  <a:srgbClr val="66FF66"/>
                </a:solidFill>
                <a:latin typeface="Arial Unicode MS" pitchFamily="34" charset="-128"/>
                <a:ea typeface="Arial Unicode MS" pitchFamily="34" charset="-128"/>
                <a:cs typeface="Arial Unicode MS" pitchFamily="34" charset="-128"/>
              </a:rPr>
              <a:t>konnin</a:t>
            </a:r>
            <a:r>
              <a:rPr lang="fr-FR" sz="5400" b="1" dirty="0" smtClean="0">
                <a:solidFill>
                  <a:srgbClr val="66FF66"/>
                </a:solidFill>
                <a:latin typeface="Arial Unicode MS" pitchFamily="34" charset="-128"/>
                <a:ea typeface="Arial Unicode MS" pitchFamily="34" charset="-128"/>
                <a:cs typeface="Arial Unicode MS" pitchFamily="34" charset="-128"/>
              </a:rPr>
              <a:t> Li</a:t>
            </a:r>
            <a:endParaRPr lang="en-US" sz="5400" b="1" dirty="0" smtClean="0">
              <a:solidFill>
                <a:srgbClr val="66FF66"/>
              </a:solidFill>
              <a:latin typeface="Arial Unicode MS" pitchFamily="34" charset="-128"/>
              <a:ea typeface="Arial Unicode MS" pitchFamily="34" charset="-128"/>
              <a:cs typeface="Arial Unicode MS" pitchFamily="34" charset="-128"/>
            </a:endParaRPr>
          </a:p>
          <a:p>
            <a:pPr algn="ctr">
              <a:buNone/>
            </a:pPr>
            <a:r>
              <a:rPr lang="fr-FR" sz="5400" b="1" dirty="0" err="1" smtClean="0">
                <a:solidFill>
                  <a:srgbClr val="66FF66"/>
                </a:solidFill>
                <a:latin typeface="Arial Unicode MS" pitchFamily="34" charset="-128"/>
                <a:ea typeface="Arial Unicode MS" pitchFamily="34" charset="-128"/>
                <a:cs typeface="Arial Unicode MS" pitchFamily="34" charset="-128"/>
              </a:rPr>
              <a:t>Lè</a:t>
            </a:r>
            <a:r>
              <a:rPr lang="fr-FR" sz="5400" b="1" dirty="0" smtClean="0">
                <a:solidFill>
                  <a:srgbClr val="66FF66"/>
                </a:solidFill>
                <a:latin typeface="Arial Unicode MS" pitchFamily="34" charset="-128"/>
                <a:ea typeface="Arial Unicode MS" pitchFamily="34" charset="-128"/>
                <a:cs typeface="Arial Unicode MS" pitchFamily="34" charset="-128"/>
              </a:rPr>
              <a:t> ma </a:t>
            </a:r>
            <a:r>
              <a:rPr lang="fr-FR" sz="5400" b="1" dirty="0" err="1" smtClean="0">
                <a:solidFill>
                  <a:srgbClr val="66FF66"/>
                </a:solidFill>
                <a:latin typeface="Arial Unicode MS" pitchFamily="34" charset="-128"/>
                <a:ea typeface="Arial Unicode MS" pitchFamily="34" charset="-128"/>
                <a:cs typeface="Arial Unicode MS" pitchFamily="34" charset="-128"/>
              </a:rPr>
              <a:t>kanpe</a:t>
            </a:r>
            <a:r>
              <a:rPr lang="fr-FR" sz="5400" b="1" dirty="0" smtClean="0">
                <a:solidFill>
                  <a:srgbClr val="66FF66"/>
                </a:solidFill>
                <a:latin typeface="Arial Unicode MS" pitchFamily="34" charset="-128"/>
                <a:ea typeface="Arial Unicode MS" pitchFamily="34" charset="-128"/>
                <a:cs typeface="Arial Unicode MS" pitchFamily="34" charset="-128"/>
              </a:rPr>
              <a:t> </a:t>
            </a:r>
            <a:r>
              <a:rPr lang="fr-FR" sz="5400" b="1" dirty="0" err="1" smtClean="0">
                <a:solidFill>
                  <a:srgbClr val="66FF66"/>
                </a:solidFill>
                <a:latin typeface="Arial Unicode MS" pitchFamily="34" charset="-128"/>
                <a:ea typeface="Arial Unicode MS" pitchFamily="34" charset="-128"/>
                <a:cs typeface="Arial Unicode MS" pitchFamily="34" charset="-128"/>
              </a:rPr>
              <a:t>bò</a:t>
            </a:r>
            <a:r>
              <a:rPr lang="fr-FR" sz="5400" b="1" dirty="0" smtClean="0">
                <a:solidFill>
                  <a:srgbClr val="66FF66"/>
                </a:solidFill>
                <a:latin typeface="Arial Unicode MS" pitchFamily="34" charset="-128"/>
                <a:ea typeface="Arial Unicode MS" pitchFamily="34" charset="-128"/>
                <a:cs typeface="Arial Unicode MS" pitchFamily="34" charset="-128"/>
              </a:rPr>
              <a:t>  </a:t>
            </a:r>
            <a:endParaRPr lang="fr-FR" sz="5400" b="1" dirty="0" smtClean="0">
              <a:solidFill>
                <a:srgbClr val="66FF66"/>
              </a:solidFill>
              <a:latin typeface="Arial Unicode MS" pitchFamily="34" charset="-128"/>
              <a:ea typeface="Arial Unicode MS" pitchFamily="34" charset="-128"/>
              <a:cs typeface="Arial Unicode MS" pitchFamily="34" charset="-128"/>
            </a:endParaRPr>
          </a:p>
          <a:p>
            <a:pPr algn="ctr">
              <a:buNone/>
            </a:pPr>
            <a:r>
              <a:rPr lang="fr-FR" sz="5400" b="1" dirty="0" err="1" smtClean="0">
                <a:solidFill>
                  <a:srgbClr val="66FF66"/>
                </a:solidFill>
                <a:latin typeface="Arial Unicode MS" pitchFamily="34" charset="-128"/>
                <a:ea typeface="Arial Unicode MS" pitchFamily="34" charset="-128"/>
                <a:cs typeface="Arial Unicode MS" pitchFamily="34" charset="-128"/>
              </a:rPr>
              <a:t>kote</a:t>
            </a:r>
            <a:r>
              <a:rPr lang="fr-FR" sz="5400" b="1" dirty="0" smtClean="0">
                <a:solidFill>
                  <a:srgbClr val="66FF66"/>
                </a:solidFill>
                <a:latin typeface="Arial Unicode MS" pitchFamily="34" charset="-128"/>
                <a:ea typeface="Arial Unicode MS" pitchFamily="34" charset="-128"/>
                <a:cs typeface="Arial Unicode MS" pitchFamily="34" charset="-128"/>
              </a:rPr>
              <a:t> </a:t>
            </a:r>
            <a:r>
              <a:rPr lang="fr-FR" sz="5400" b="1" dirty="0" err="1" smtClean="0">
                <a:solidFill>
                  <a:srgbClr val="66FF66"/>
                </a:solidFill>
                <a:latin typeface="Arial Unicode MS" pitchFamily="34" charset="-128"/>
                <a:ea typeface="Arial Unicode MS" pitchFamily="34" charset="-128"/>
                <a:cs typeface="Arial Unicode MS" pitchFamily="34" charset="-128"/>
              </a:rPr>
              <a:t>Jezu</a:t>
            </a:r>
            <a:r>
              <a:rPr lang="fr-FR" sz="5400" b="1" dirty="0" smtClean="0">
                <a:solidFill>
                  <a:srgbClr val="66FF66"/>
                </a:solidFill>
                <a:latin typeface="Arial Unicode MS" pitchFamily="34" charset="-128"/>
                <a:ea typeface="Arial Unicode MS" pitchFamily="34" charset="-128"/>
                <a:cs typeface="Arial Unicode MS" pitchFamily="34" charset="-128"/>
              </a:rPr>
              <a:t> </a:t>
            </a:r>
            <a:r>
              <a:rPr lang="fr-FR" sz="5400" b="1" dirty="0" err="1" smtClean="0">
                <a:solidFill>
                  <a:srgbClr val="66FF66"/>
                </a:solidFill>
                <a:latin typeface="Arial Unicode MS" pitchFamily="34" charset="-128"/>
                <a:ea typeface="Arial Unicode MS" pitchFamily="34" charset="-128"/>
                <a:cs typeface="Arial Unicode MS" pitchFamily="34" charset="-128"/>
              </a:rPr>
              <a:t>Kri</a:t>
            </a:r>
            <a:r>
              <a:rPr lang="fr-FR" sz="5400" b="1" dirty="0" smtClean="0">
                <a:solidFill>
                  <a:srgbClr val="66FF66"/>
                </a:solidFill>
                <a:latin typeface="Arial Unicode MS" pitchFamily="34" charset="-128"/>
                <a:ea typeface="Arial Unicode MS" pitchFamily="34" charset="-128"/>
                <a:cs typeface="Arial Unicode MS" pitchFamily="34" charset="-128"/>
              </a:rPr>
              <a:t>;</a:t>
            </a:r>
            <a:endParaRPr lang="en-US" sz="5400" b="1" dirty="0" smtClean="0">
              <a:solidFill>
                <a:srgbClr val="66FF66"/>
              </a:solidFill>
              <a:latin typeface="Arial Unicode MS" pitchFamily="34" charset="-128"/>
              <a:ea typeface="Arial Unicode MS" pitchFamily="34" charset="-128"/>
              <a:cs typeface="Arial Unicode MS" pitchFamily="34" charset="-128"/>
            </a:endParaRPr>
          </a:p>
          <a:p>
            <a:pPr algn="ctr">
              <a:buNone/>
            </a:pPr>
            <a:r>
              <a:rPr lang="fr-FR" sz="5400" b="1" dirty="0" smtClean="0">
                <a:solidFill>
                  <a:srgbClr val="66FF66"/>
                </a:solidFill>
                <a:latin typeface="Arial Unicode MS" pitchFamily="34" charset="-128"/>
                <a:ea typeface="Arial Unicode MS" pitchFamily="34" charset="-128"/>
                <a:cs typeface="Arial Unicode MS" pitchFamily="34" charset="-128"/>
              </a:rPr>
              <a:t>Ma va </a:t>
            </a:r>
            <a:r>
              <a:rPr lang="fr-FR" sz="5400" b="1" dirty="0" err="1" smtClean="0">
                <a:solidFill>
                  <a:srgbClr val="66FF66"/>
                </a:solidFill>
                <a:latin typeface="Arial Unicode MS" pitchFamily="34" charset="-128"/>
                <a:ea typeface="Arial Unicode MS" pitchFamily="34" charset="-128"/>
                <a:cs typeface="Arial Unicode MS" pitchFamily="34" charset="-128"/>
              </a:rPr>
              <a:t>ouè</a:t>
            </a:r>
            <a:r>
              <a:rPr lang="fr-FR" sz="5400" b="1" dirty="0" smtClean="0">
                <a:solidFill>
                  <a:srgbClr val="66FF66"/>
                </a:solidFill>
                <a:latin typeface="Arial Unicode MS" pitchFamily="34" charset="-128"/>
                <a:ea typeface="Arial Unicode MS" pitchFamily="34" charset="-128"/>
                <a:cs typeface="Arial Unicode MS" pitchFamily="34" charset="-128"/>
              </a:rPr>
              <a:t> Li, ma </a:t>
            </a:r>
            <a:r>
              <a:rPr lang="fr-FR" sz="5400" b="1" dirty="0" err="1" smtClean="0">
                <a:solidFill>
                  <a:srgbClr val="66FF66"/>
                </a:solidFill>
                <a:latin typeface="Arial Unicode MS" pitchFamily="34" charset="-128"/>
                <a:ea typeface="Arial Unicode MS" pitchFamily="34" charset="-128"/>
                <a:cs typeface="Arial Unicode MS" pitchFamily="34" charset="-128"/>
              </a:rPr>
              <a:t>Konnin</a:t>
            </a:r>
            <a:r>
              <a:rPr lang="fr-FR" sz="5400" b="1" dirty="0" smtClean="0">
                <a:solidFill>
                  <a:srgbClr val="66FF66"/>
                </a:solidFill>
                <a:latin typeface="Arial Unicode MS" pitchFamily="34" charset="-128"/>
                <a:ea typeface="Arial Unicode MS" pitchFamily="34" charset="-128"/>
                <a:cs typeface="Arial Unicode MS" pitchFamily="34" charset="-128"/>
              </a:rPr>
              <a:t> Li</a:t>
            </a:r>
            <a:endParaRPr lang="en-US" sz="5400" b="1" dirty="0" smtClean="0">
              <a:solidFill>
                <a:srgbClr val="66FF66"/>
              </a:solidFill>
              <a:latin typeface="Arial Unicode MS" pitchFamily="34" charset="-128"/>
              <a:ea typeface="Arial Unicode MS" pitchFamily="34" charset="-128"/>
              <a:cs typeface="Arial Unicode MS" pitchFamily="34" charset="-128"/>
            </a:endParaRPr>
          </a:p>
          <a:p>
            <a:pPr algn="ctr">
              <a:buNone/>
            </a:pPr>
            <a:r>
              <a:rPr lang="en-US" sz="5400" b="1" dirty="0" smtClean="0">
                <a:solidFill>
                  <a:srgbClr val="66FF66"/>
                </a:solidFill>
                <a:latin typeface="Arial Unicode MS" pitchFamily="34" charset="-128"/>
                <a:ea typeface="Arial Unicode MS" pitchFamily="34" charset="-128"/>
                <a:cs typeface="Arial Unicode MS" pitchFamily="34" charset="-128"/>
              </a:rPr>
              <a:t>Pa </a:t>
            </a:r>
            <a:r>
              <a:rPr lang="en-US" sz="5400" b="1" dirty="0" err="1" smtClean="0">
                <a:solidFill>
                  <a:srgbClr val="66FF66"/>
                </a:solidFill>
                <a:latin typeface="Arial Unicode MS" pitchFamily="34" charset="-128"/>
                <a:ea typeface="Arial Unicode MS" pitchFamily="34" charset="-128"/>
                <a:cs typeface="Arial Unicode MS" pitchFamily="34" charset="-128"/>
              </a:rPr>
              <a:t>mak</a:t>
            </a:r>
            <a:r>
              <a:rPr lang="en-US" sz="5400" b="1" dirty="0" smtClean="0">
                <a:solidFill>
                  <a:srgbClr val="66FF66"/>
                </a:solidFill>
                <a:latin typeface="Arial Unicode MS" pitchFamily="34" charset="-128"/>
                <a:ea typeface="Arial Unicode MS" pitchFamily="34" charset="-128"/>
                <a:cs typeface="Arial Unicode MS" pitchFamily="34" charset="-128"/>
              </a:rPr>
              <a:t> </a:t>
            </a:r>
            <a:r>
              <a:rPr lang="en-US" sz="5400" b="1" dirty="0" err="1" smtClean="0">
                <a:solidFill>
                  <a:srgbClr val="66FF66"/>
                </a:solidFill>
                <a:latin typeface="Arial Unicode MS" pitchFamily="34" charset="-128"/>
                <a:ea typeface="Arial Unicode MS" pitchFamily="34" charset="-128"/>
                <a:cs typeface="Arial Unicode MS" pitchFamily="34" charset="-128"/>
              </a:rPr>
              <a:t>klou</a:t>
            </a:r>
            <a:r>
              <a:rPr lang="en-US" sz="5400" b="1" dirty="0" smtClean="0">
                <a:solidFill>
                  <a:srgbClr val="66FF66"/>
                </a:solidFill>
                <a:latin typeface="Arial Unicode MS" pitchFamily="34" charset="-128"/>
                <a:ea typeface="Arial Unicode MS" pitchFamily="34" charset="-128"/>
                <a:cs typeface="Arial Unicode MS" pitchFamily="34" charset="-128"/>
              </a:rPr>
              <a:t> </a:t>
            </a:r>
            <a:r>
              <a:rPr lang="en-US" sz="5400" b="1" dirty="0" err="1" smtClean="0">
                <a:solidFill>
                  <a:srgbClr val="66FF66"/>
                </a:solidFill>
                <a:latin typeface="Arial Unicode MS" pitchFamily="34" charset="-128"/>
                <a:ea typeface="Arial Unicode MS" pitchFamily="34" charset="-128"/>
                <a:cs typeface="Arial Unicode MS" pitchFamily="34" charset="-128"/>
              </a:rPr>
              <a:t>yo</a:t>
            </a:r>
            <a:r>
              <a:rPr lang="en-US" sz="5400" b="1" dirty="0" smtClean="0">
                <a:solidFill>
                  <a:srgbClr val="66FF66"/>
                </a:solidFill>
                <a:latin typeface="Arial Unicode MS" pitchFamily="34" charset="-128"/>
                <a:ea typeface="Arial Unicode MS" pitchFamily="34" charset="-128"/>
                <a:cs typeface="Arial Unicode MS" pitchFamily="34" charset="-128"/>
              </a:rPr>
              <a:t> Li </a:t>
            </a:r>
            <a:r>
              <a:rPr lang="en-US" sz="5400" b="1" dirty="0" err="1" smtClean="0">
                <a:solidFill>
                  <a:srgbClr val="66FF66"/>
                </a:solidFill>
                <a:latin typeface="Arial Unicode MS" pitchFamily="34" charset="-128"/>
                <a:ea typeface="Arial Unicode MS" pitchFamily="34" charset="-128"/>
                <a:cs typeface="Arial Unicode MS" pitchFamily="34" charset="-128"/>
              </a:rPr>
              <a:t>gingnin</a:t>
            </a:r>
            <a:r>
              <a:rPr lang="en-US" sz="5400" b="1" dirty="0" smtClean="0">
                <a:solidFill>
                  <a:srgbClr val="66FF66"/>
                </a:solidFill>
                <a:latin typeface="Arial Unicode MS" pitchFamily="34" charset="-128"/>
                <a:ea typeface="Arial Unicode MS" pitchFamily="34" charset="-128"/>
                <a:cs typeface="Arial Unicode MS" pitchFamily="34" charset="-128"/>
              </a:rPr>
              <a:t> </a:t>
            </a:r>
            <a:r>
              <a:rPr lang="en-US" sz="5400" b="1" dirty="0" err="1" smtClean="0">
                <a:solidFill>
                  <a:srgbClr val="66FF66"/>
                </a:solidFill>
                <a:latin typeface="Arial Unicode MS" pitchFamily="34" charset="-128"/>
                <a:ea typeface="Arial Unicode MS" pitchFamily="34" charset="-128"/>
                <a:cs typeface="Arial Unicode MS" pitchFamily="34" charset="-128"/>
              </a:rPr>
              <a:t>nan</a:t>
            </a:r>
            <a:r>
              <a:rPr lang="en-US" sz="5400" b="1" dirty="0" smtClean="0">
                <a:solidFill>
                  <a:srgbClr val="66FF66"/>
                </a:solidFill>
                <a:latin typeface="Arial Unicode MS" pitchFamily="34" charset="-128"/>
                <a:ea typeface="Arial Unicode MS" pitchFamily="34" charset="-128"/>
                <a:cs typeface="Arial Unicode MS" pitchFamily="34" charset="-128"/>
              </a:rPr>
              <a:t> min Li</a:t>
            </a:r>
            <a:r>
              <a:rPr lang="en-US" sz="5400" b="1" dirty="0" smtClean="0">
                <a:solidFill>
                  <a:srgbClr val="66FF66"/>
                </a:solidFill>
                <a:latin typeface="Arial Unicode MS" pitchFamily="34" charset="-128"/>
                <a:ea typeface="Arial Unicode MS" pitchFamily="34" charset="-128"/>
                <a:cs typeface="Arial Unicode MS" pitchFamily="34" charset="-128"/>
              </a:rPr>
              <a:t>.</a:t>
            </a:r>
            <a:endParaRPr lang="en-US" sz="5400" b="1" dirty="0" smtClean="0">
              <a:solidFill>
                <a:srgbClr val="66FF66"/>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2060"/>
          </a:solidFill>
        </p:spPr>
        <p:style>
          <a:lnRef idx="1">
            <a:schemeClr val="accent1"/>
          </a:lnRef>
          <a:fillRef idx="3">
            <a:schemeClr val="accent1"/>
          </a:fillRef>
          <a:effectRef idx="2">
            <a:schemeClr val="accent1"/>
          </a:effectRef>
          <a:fontRef idx="minor">
            <a:schemeClr val="lt1"/>
          </a:fontRef>
        </p:style>
        <p:txBody>
          <a:bodyPr>
            <a:normAutofit/>
          </a:bodyPr>
          <a:lstStyle/>
          <a:p>
            <a:pPr algn="ctr">
              <a:buNone/>
            </a:pPr>
            <a:r>
              <a:rPr lang="en-US" sz="3200" b="1" dirty="0" smtClean="0">
                <a:solidFill>
                  <a:srgbClr val="FFFF00"/>
                </a:solidFill>
                <a:latin typeface="Arial Unicode MS" pitchFamily="34" charset="-128"/>
                <a:ea typeface="Arial Unicode MS" pitchFamily="34" charset="-128"/>
                <a:cs typeface="Arial Unicode MS" pitchFamily="34" charset="-128"/>
              </a:rPr>
              <a:t>3-</a:t>
            </a:r>
            <a:endParaRPr lang="en-US" sz="32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en-US" sz="4000" b="1" dirty="0" smtClean="0">
                <a:latin typeface="Arial Unicode MS" pitchFamily="34" charset="-128"/>
                <a:ea typeface="Arial Unicode MS" pitchFamily="34" charset="-128"/>
                <a:cs typeface="Arial Unicode MS" pitchFamily="34" charset="-128"/>
              </a:rPr>
              <a:t>Nan </a:t>
            </a:r>
            <a:r>
              <a:rPr lang="en-US" sz="4000" b="1" dirty="0" err="1" smtClean="0">
                <a:latin typeface="Arial Unicode MS" pitchFamily="34" charset="-128"/>
                <a:ea typeface="Arial Unicode MS" pitchFamily="34" charset="-128"/>
                <a:cs typeface="Arial Unicode MS" pitchFamily="34" charset="-128"/>
              </a:rPr>
              <a:t>bel</a:t>
            </a:r>
            <a:r>
              <a:rPr lang="en-US" sz="4000" b="1" dirty="0" smtClean="0">
                <a:latin typeface="Arial Unicode MS" pitchFamily="34" charset="-128"/>
                <a:ea typeface="Arial Unicode MS" pitchFamily="34" charset="-128"/>
                <a:cs typeface="Arial Unicode MS" pitchFamily="34" charset="-128"/>
              </a:rPr>
              <a:t> </a:t>
            </a:r>
            <a:r>
              <a:rPr lang="en-US" sz="4000" b="1" dirty="0" err="1" smtClean="0">
                <a:latin typeface="Arial Unicode MS" pitchFamily="34" charset="-128"/>
                <a:ea typeface="Arial Unicode MS" pitchFamily="34" charset="-128"/>
                <a:cs typeface="Arial Unicode MS" pitchFamily="34" charset="-128"/>
              </a:rPr>
              <a:t>peyi</a:t>
            </a:r>
            <a:r>
              <a:rPr lang="en-US" sz="4000" b="1" dirty="0" smtClean="0">
                <a:latin typeface="Arial Unicode MS" pitchFamily="34" charset="-128"/>
                <a:ea typeface="Arial Unicode MS" pitchFamily="34" charset="-128"/>
                <a:cs typeface="Arial Unicode MS" pitchFamily="34" charset="-128"/>
              </a:rPr>
              <a:t> </a:t>
            </a:r>
            <a:r>
              <a:rPr lang="en-US" sz="4000" b="1" dirty="0" err="1" smtClean="0">
                <a:latin typeface="Arial Unicode MS" pitchFamily="34" charset="-128"/>
                <a:ea typeface="Arial Unicode MS" pitchFamily="34" charset="-128"/>
                <a:cs typeface="Arial Unicode MS" pitchFamily="34" charset="-128"/>
              </a:rPr>
              <a:t>anro</a:t>
            </a:r>
            <a:r>
              <a:rPr lang="en-US" sz="4000" b="1" dirty="0" smtClean="0">
                <a:latin typeface="Arial Unicode MS" pitchFamily="34" charset="-128"/>
                <a:ea typeface="Arial Unicode MS" pitchFamily="34" charset="-128"/>
                <a:cs typeface="Arial Unicode MS" pitchFamily="34" charset="-128"/>
              </a:rPr>
              <a:t>-a</a:t>
            </a:r>
          </a:p>
          <a:p>
            <a:pPr algn="ctr">
              <a:buNone/>
            </a:pPr>
            <a:r>
              <a:rPr lang="en-US" sz="4000" b="1" dirty="0" err="1" smtClean="0">
                <a:latin typeface="Arial Unicode MS" pitchFamily="34" charset="-128"/>
                <a:ea typeface="Arial Unicode MS" pitchFamily="34" charset="-128"/>
                <a:cs typeface="Arial Unicode MS" pitchFamily="34" charset="-128"/>
              </a:rPr>
              <a:t>Mouin</a:t>
            </a:r>
            <a:r>
              <a:rPr lang="en-US" sz="4000" b="1" dirty="0" smtClean="0">
                <a:latin typeface="Arial Unicode MS" pitchFamily="34" charset="-128"/>
                <a:ea typeface="Arial Unicode MS" pitchFamily="34" charset="-128"/>
                <a:cs typeface="Arial Unicode MS" pitchFamily="34" charset="-128"/>
              </a:rPr>
              <a:t> </a:t>
            </a:r>
            <a:r>
              <a:rPr lang="en-US" sz="4000" b="1" dirty="0" err="1" smtClean="0">
                <a:latin typeface="Arial Unicode MS" pitchFamily="34" charset="-128"/>
                <a:ea typeface="Arial Unicode MS" pitchFamily="34" charset="-128"/>
                <a:cs typeface="Arial Unicode MS" pitchFamily="34" charset="-128"/>
              </a:rPr>
              <a:t>gingnin</a:t>
            </a:r>
            <a:r>
              <a:rPr lang="en-US" sz="4000" b="1" dirty="0" smtClean="0">
                <a:latin typeface="Arial Unicode MS" pitchFamily="34" charset="-128"/>
                <a:ea typeface="Arial Unicode MS" pitchFamily="34" charset="-128"/>
                <a:cs typeface="Arial Unicode MS" pitchFamily="34" charset="-128"/>
              </a:rPr>
              <a:t> </a:t>
            </a:r>
            <a:r>
              <a:rPr lang="en-US" sz="4000" b="1" dirty="0" err="1" smtClean="0">
                <a:latin typeface="Arial Unicode MS" pitchFamily="34" charset="-128"/>
                <a:ea typeface="Arial Unicode MS" pitchFamily="34" charset="-128"/>
                <a:cs typeface="Arial Unicode MS" pitchFamily="34" charset="-128"/>
              </a:rPr>
              <a:t>kek</a:t>
            </a:r>
            <a:r>
              <a:rPr lang="en-US" sz="4000" b="1" dirty="0" smtClean="0">
                <a:latin typeface="Arial Unicode MS" pitchFamily="34" charset="-128"/>
                <a:ea typeface="Arial Unicode MS" pitchFamily="34" charset="-128"/>
                <a:cs typeface="Arial Unicode MS" pitchFamily="34" charset="-128"/>
              </a:rPr>
              <a:t> </a:t>
            </a:r>
            <a:r>
              <a:rPr lang="en-US" sz="4000" b="1" dirty="0" err="1" smtClean="0">
                <a:latin typeface="Arial Unicode MS" pitchFamily="34" charset="-128"/>
                <a:ea typeface="Arial Unicode MS" pitchFamily="34" charset="-128"/>
                <a:cs typeface="Arial Unicode MS" pitchFamily="34" charset="-128"/>
              </a:rPr>
              <a:t>byinnn-eme</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err="1" smtClean="0">
                <a:latin typeface="Arial Unicode MS" pitchFamily="34" charset="-128"/>
                <a:ea typeface="Arial Unicode MS" pitchFamily="34" charset="-128"/>
                <a:cs typeface="Arial Unicode MS" pitchFamily="34" charset="-128"/>
              </a:rPr>
              <a:t>Mouin</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sonje</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lè</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yo</a:t>
            </a:r>
            <a:r>
              <a:rPr lang="fr-FR" sz="4000" b="1" dirty="0" smtClean="0">
                <a:latin typeface="Arial Unicode MS" pitchFamily="34" charset="-128"/>
                <a:ea typeface="Arial Unicode MS" pitchFamily="34" charset="-128"/>
                <a:cs typeface="Arial Unicode MS" pitchFamily="34" charset="-128"/>
              </a:rPr>
              <a:t> te di </a:t>
            </a:r>
            <a:r>
              <a:rPr lang="fr-FR" sz="4000" b="1" dirty="0" err="1" smtClean="0">
                <a:latin typeface="Arial Unicode MS" pitchFamily="34" charset="-128"/>
                <a:ea typeface="Arial Unicode MS" pitchFamily="34" charset="-128"/>
                <a:cs typeface="Arial Unicode MS" pitchFamily="34" charset="-128"/>
              </a:rPr>
              <a:t>mouin</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orevoua</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err="1" smtClean="0">
                <a:latin typeface="Arial Unicode MS" pitchFamily="34" charset="-128"/>
                <a:ea typeface="Arial Unicode MS" pitchFamily="34" charset="-128"/>
                <a:cs typeface="Arial Unicode MS" pitchFamily="34" charset="-128"/>
              </a:rPr>
              <a:t>Ak</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gran</a:t>
            </a:r>
            <a:r>
              <a:rPr lang="fr-FR" sz="4000" b="1" dirty="0" smtClean="0">
                <a:latin typeface="Arial Unicode MS" pitchFamily="34" charset="-128"/>
                <a:ea typeface="Arial Unicode MS" pitchFamily="34" charset="-128"/>
                <a:cs typeface="Arial Unicode MS" pitchFamily="34" charset="-128"/>
              </a:rPr>
              <a:t> joua </a:t>
            </a:r>
            <a:r>
              <a:rPr lang="fr-FR" sz="4000" b="1" dirty="0" err="1" smtClean="0">
                <a:latin typeface="Arial Unicode MS" pitchFamily="34" charset="-128"/>
                <a:ea typeface="Arial Unicode MS" pitchFamily="34" charset="-128"/>
                <a:cs typeface="Arial Unicode MS" pitchFamily="34" charset="-128"/>
              </a:rPr>
              <a:t>yo</a:t>
            </a:r>
            <a:r>
              <a:rPr lang="fr-FR" sz="4000" b="1" dirty="0" smtClean="0">
                <a:latin typeface="Arial Unicode MS" pitchFamily="34" charset="-128"/>
                <a:ea typeface="Arial Unicode MS" pitchFamily="34" charset="-128"/>
                <a:cs typeface="Arial Unicode MS" pitchFamily="34" charset="-128"/>
              </a:rPr>
              <a:t> va chante</a:t>
            </a:r>
            <a:endParaRPr lang="en-US" sz="4000" b="1" dirty="0" smtClean="0">
              <a:latin typeface="Arial Unicode MS" pitchFamily="34" charset="-128"/>
              <a:ea typeface="Arial Unicode MS" pitchFamily="34" charset="-128"/>
              <a:cs typeface="Arial Unicode MS" pitchFamily="34" charset="-128"/>
            </a:endParaRPr>
          </a:p>
          <a:p>
            <a:pPr algn="ctr">
              <a:buNone/>
            </a:pPr>
            <a:r>
              <a:rPr lang="en-US" sz="4000" b="1" dirty="0" err="1" smtClean="0">
                <a:latin typeface="Arial Unicode MS" pitchFamily="34" charset="-128"/>
                <a:ea typeface="Arial Unicode MS" pitchFamily="34" charset="-128"/>
                <a:cs typeface="Arial Unicode MS" pitchFamily="34" charset="-128"/>
              </a:rPr>
              <a:t>Lè</a:t>
            </a:r>
            <a:r>
              <a:rPr lang="en-US" sz="4000" b="1" dirty="0" smtClean="0">
                <a:latin typeface="Arial Unicode MS" pitchFamily="34" charset="-128"/>
                <a:ea typeface="Arial Unicode MS" pitchFamily="34" charset="-128"/>
                <a:cs typeface="Arial Unicode MS" pitchFamily="34" charset="-128"/>
              </a:rPr>
              <a:t> </a:t>
            </a:r>
            <a:r>
              <a:rPr lang="en-US" sz="4000" b="1" dirty="0" err="1" smtClean="0">
                <a:latin typeface="Arial Unicode MS" pitchFamily="34" charset="-128"/>
                <a:ea typeface="Arial Unicode MS" pitchFamily="34" charset="-128"/>
                <a:cs typeface="Arial Unicode MS" pitchFamily="34" charset="-128"/>
              </a:rPr>
              <a:t>yo</a:t>
            </a:r>
            <a:r>
              <a:rPr lang="en-US" sz="4000" b="1" dirty="0" smtClean="0">
                <a:latin typeface="Arial Unicode MS" pitchFamily="34" charset="-128"/>
                <a:ea typeface="Arial Unicode MS" pitchFamily="34" charset="-128"/>
                <a:cs typeface="Arial Unicode MS" pitchFamily="34" charset="-128"/>
              </a:rPr>
              <a:t> </a:t>
            </a:r>
            <a:r>
              <a:rPr lang="en-US" sz="4000" b="1" dirty="0" err="1" smtClean="0">
                <a:latin typeface="Arial Unicode MS" pitchFamily="34" charset="-128"/>
                <a:ea typeface="Arial Unicode MS" pitchFamily="34" charset="-128"/>
                <a:cs typeface="Arial Unicode MS" pitchFamily="34" charset="-128"/>
              </a:rPr>
              <a:t>ouè</a:t>
            </a:r>
            <a:r>
              <a:rPr lang="en-US" sz="4000" b="1" dirty="0" smtClean="0">
                <a:latin typeface="Arial Unicode MS" pitchFamily="34" charset="-128"/>
                <a:ea typeface="Arial Unicode MS" pitchFamily="34" charset="-128"/>
                <a:cs typeface="Arial Unicode MS" pitchFamily="34" charset="-128"/>
              </a:rPr>
              <a:t> </a:t>
            </a:r>
            <a:r>
              <a:rPr lang="en-US" sz="4000" b="1" dirty="0" err="1" smtClean="0">
                <a:latin typeface="Arial Unicode MS" pitchFamily="34" charset="-128"/>
                <a:ea typeface="Arial Unicode MS" pitchFamily="34" charset="-128"/>
                <a:cs typeface="Arial Unicode MS" pitchFamily="34" charset="-128"/>
              </a:rPr>
              <a:t>mape</a:t>
            </a:r>
            <a:r>
              <a:rPr lang="en-US" sz="4000" b="1" dirty="0" smtClean="0">
                <a:latin typeface="Arial Unicode MS" pitchFamily="34" charset="-128"/>
                <a:ea typeface="Arial Unicode MS" pitchFamily="34" charset="-128"/>
                <a:cs typeface="Arial Unicode MS" pitchFamily="34" charset="-128"/>
              </a:rPr>
              <a:t> rive,</a:t>
            </a:r>
          </a:p>
          <a:p>
            <a:pPr algn="ctr">
              <a:buNone/>
            </a:pPr>
            <a:r>
              <a:rPr lang="fr-FR" sz="4000" b="1" dirty="0" smtClean="0">
                <a:latin typeface="Arial Unicode MS" pitchFamily="34" charset="-128"/>
                <a:ea typeface="Arial Unicode MS" pitchFamily="34" charset="-128"/>
                <a:cs typeface="Arial Unicode MS" pitchFamily="34" charset="-128"/>
              </a:rPr>
              <a:t>Min </a:t>
            </a:r>
            <a:r>
              <a:rPr lang="fr-FR" sz="4000" b="1" dirty="0" err="1" smtClean="0">
                <a:latin typeface="Arial Unicode MS" pitchFamily="34" charset="-128"/>
                <a:ea typeface="Arial Unicode MS" pitchFamily="34" charset="-128"/>
                <a:cs typeface="Arial Unicode MS" pitchFamily="34" charset="-128"/>
              </a:rPr>
              <a:t>mouin</a:t>
            </a:r>
            <a:r>
              <a:rPr lang="fr-FR" sz="4000" b="1" dirty="0" smtClean="0">
                <a:latin typeface="Arial Unicode MS" pitchFamily="34" charset="-128"/>
                <a:ea typeface="Arial Unicode MS" pitchFamily="34" charset="-128"/>
                <a:cs typeface="Arial Unicode MS" pitchFamily="34" charset="-128"/>
              </a:rPr>
              <a:t> ta </a:t>
            </a:r>
            <a:r>
              <a:rPr lang="fr-FR" sz="4000" b="1" dirty="0" err="1" smtClean="0">
                <a:latin typeface="Arial Unicode MS" pitchFamily="34" charset="-128"/>
                <a:ea typeface="Arial Unicode MS" pitchFamily="34" charset="-128"/>
                <a:cs typeface="Arial Unicode MS" pitchFamily="34" charset="-128"/>
              </a:rPr>
              <a:t>vle</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ouè</a:t>
            </a:r>
            <a:r>
              <a:rPr lang="fr-FR" sz="4000" b="1" dirty="0" smtClean="0">
                <a:latin typeface="Arial Unicode MS" pitchFamily="34" charset="-128"/>
                <a:ea typeface="Arial Unicode MS" pitchFamily="34" charset="-128"/>
                <a:cs typeface="Arial Unicode MS" pitchFamily="34" charset="-128"/>
              </a:rPr>
              <a:t> </a:t>
            </a:r>
            <a:endParaRPr lang="fr-FR" sz="4000" b="1" dirty="0" smtClean="0">
              <a:latin typeface="Arial Unicode MS" pitchFamily="34" charset="-128"/>
              <a:ea typeface="Arial Unicode MS" pitchFamily="34" charset="-128"/>
              <a:cs typeface="Arial Unicode MS" pitchFamily="34" charset="-128"/>
            </a:endParaRPr>
          </a:p>
          <a:p>
            <a:pPr algn="ctr">
              <a:buNone/>
            </a:pPr>
            <a:r>
              <a:rPr lang="fr-FR" sz="4000" b="1" dirty="0" err="1" smtClean="0">
                <a:latin typeface="Arial Unicode MS" pitchFamily="34" charset="-128"/>
                <a:ea typeface="Arial Unicode MS" pitchFamily="34" charset="-128"/>
                <a:cs typeface="Arial Unicode MS" pitchFamily="34" charset="-128"/>
              </a:rPr>
              <a:t>Sovè</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mouin</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premièman</a:t>
            </a:r>
            <a:r>
              <a:rPr lang="fr-FR" sz="4000" b="1" dirty="0" smtClean="0">
                <a:latin typeface="Arial Unicode MS" pitchFamily="34" charset="-128"/>
                <a:ea typeface="Arial Unicode MS" pitchFamily="34" charset="-128"/>
                <a:cs typeface="Arial Unicode MS" pitchFamily="34" charset="-128"/>
              </a:rPr>
              <a: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2060"/>
          </a:solidFill>
        </p:spPr>
        <p:style>
          <a:lnRef idx="1">
            <a:schemeClr val="accent1"/>
          </a:lnRef>
          <a:fillRef idx="3">
            <a:schemeClr val="accent1"/>
          </a:fillRef>
          <a:effectRef idx="2">
            <a:schemeClr val="accent1"/>
          </a:effectRef>
          <a:fontRef idx="minor">
            <a:schemeClr val="lt1"/>
          </a:fontRef>
        </p:style>
        <p:txBody>
          <a:bodyPr>
            <a:normAutofit/>
          </a:bodyPr>
          <a:lstStyle/>
          <a:p>
            <a:pPr algn="ctr">
              <a:buNone/>
            </a:pPr>
            <a:r>
              <a:rPr lang="fr-FR" sz="3200" b="1" dirty="0" err="1" smtClean="0">
                <a:solidFill>
                  <a:srgbClr val="FFFF00"/>
                </a:solidFill>
                <a:latin typeface="Arial Unicode MS" pitchFamily="34" charset="-128"/>
                <a:ea typeface="Arial Unicode MS" pitchFamily="34" charset="-128"/>
                <a:cs typeface="Arial Unicode MS" pitchFamily="34" charset="-128"/>
              </a:rPr>
              <a:t>Ref</a:t>
            </a:r>
            <a:endParaRPr lang="en-US" sz="32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5400" b="1" dirty="0" smtClean="0">
                <a:solidFill>
                  <a:srgbClr val="66FF66"/>
                </a:solidFill>
                <a:latin typeface="Arial Unicode MS" pitchFamily="34" charset="-128"/>
                <a:ea typeface="Arial Unicode MS" pitchFamily="34" charset="-128"/>
                <a:cs typeface="Arial Unicode MS" pitchFamily="34" charset="-128"/>
              </a:rPr>
              <a:t>Ma va </a:t>
            </a:r>
            <a:r>
              <a:rPr lang="fr-FR" sz="5400" b="1" dirty="0" err="1" smtClean="0">
                <a:solidFill>
                  <a:srgbClr val="66FF66"/>
                </a:solidFill>
                <a:latin typeface="Arial Unicode MS" pitchFamily="34" charset="-128"/>
                <a:ea typeface="Arial Unicode MS" pitchFamily="34" charset="-128"/>
                <a:cs typeface="Arial Unicode MS" pitchFamily="34" charset="-128"/>
              </a:rPr>
              <a:t>ouè</a:t>
            </a:r>
            <a:r>
              <a:rPr lang="fr-FR" sz="5400" b="1" dirty="0" smtClean="0">
                <a:solidFill>
                  <a:srgbClr val="66FF66"/>
                </a:solidFill>
                <a:latin typeface="Arial Unicode MS" pitchFamily="34" charset="-128"/>
                <a:ea typeface="Arial Unicode MS" pitchFamily="34" charset="-128"/>
                <a:cs typeface="Arial Unicode MS" pitchFamily="34" charset="-128"/>
              </a:rPr>
              <a:t>-Li, Ma </a:t>
            </a:r>
            <a:r>
              <a:rPr lang="fr-FR" sz="5400" b="1" dirty="0" err="1" smtClean="0">
                <a:solidFill>
                  <a:srgbClr val="66FF66"/>
                </a:solidFill>
                <a:latin typeface="Arial Unicode MS" pitchFamily="34" charset="-128"/>
                <a:ea typeface="Arial Unicode MS" pitchFamily="34" charset="-128"/>
                <a:cs typeface="Arial Unicode MS" pitchFamily="34" charset="-128"/>
              </a:rPr>
              <a:t>konnin</a:t>
            </a:r>
            <a:r>
              <a:rPr lang="fr-FR" sz="5400" b="1" dirty="0" smtClean="0">
                <a:solidFill>
                  <a:srgbClr val="66FF66"/>
                </a:solidFill>
                <a:latin typeface="Arial Unicode MS" pitchFamily="34" charset="-128"/>
                <a:ea typeface="Arial Unicode MS" pitchFamily="34" charset="-128"/>
                <a:cs typeface="Arial Unicode MS" pitchFamily="34" charset="-128"/>
              </a:rPr>
              <a:t> Li</a:t>
            </a:r>
            <a:endParaRPr lang="en-US" sz="5400" b="1" dirty="0" smtClean="0">
              <a:solidFill>
                <a:srgbClr val="66FF66"/>
              </a:solidFill>
              <a:latin typeface="Arial Unicode MS" pitchFamily="34" charset="-128"/>
              <a:ea typeface="Arial Unicode MS" pitchFamily="34" charset="-128"/>
              <a:cs typeface="Arial Unicode MS" pitchFamily="34" charset="-128"/>
            </a:endParaRPr>
          </a:p>
          <a:p>
            <a:pPr algn="ctr">
              <a:buNone/>
            </a:pPr>
            <a:r>
              <a:rPr lang="fr-FR" sz="5400" b="1" dirty="0" err="1" smtClean="0">
                <a:solidFill>
                  <a:srgbClr val="66FF66"/>
                </a:solidFill>
                <a:latin typeface="Arial Unicode MS" pitchFamily="34" charset="-128"/>
                <a:ea typeface="Arial Unicode MS" pitchFamily="34" charset="-128"/>
                <a:cs typeface="Arial Unicode MS" pitchFamily="34" charset="-128"/>
              </a:rPr>
              <a:t>Lè</a:t>
            </a:r>
            <a:r>
              <a:rPr lang="fr-FR" sz="5400" b="1" dirty="0" smtClean="0">
                <a:solidFill>
                  <a:srgbClr val="66FF66"/>
                </a:solidFill>
                <a:latin typeface="Arial Unicode MS" pitchFamily="34" charset="-128"/>
                <a:ea typeface="Arial Unicode MS" pitchFamily="34" charset="-128"/>
                <a:cs typeface="Arial Unicode MS" pitchFamily="34" charset="-128"/>
              </a:rPr>
              <a:t> ma </a:t>
            </a:r>
            <a:r>
              <a:rPr lang="fr-FR" sz="5400" b="1" dirty="0" err="1" smtClean="0">
                <a:solidFill>
                  <a:srgbClr val="66FF66"/>
                </a:solidFill>
                <a:latin typeface="Arial Unicode MS" pitchFamily="34" charset="-128"/>
                <a:ea typeface="Arial Unicode MS" pitchFamily="34" charset="-128"/>
                <a:cs typeface="Arial Unicode MS" pitchFamily="34" charset="-128"/>
              </a:rPr>
              <a:t>kanpe</a:t>
            </a:r>
            <a:r>
              <a:rPr lang="fr-FR" sz="5400" b="1" dirty="0" smtClean="0">
                <a:solidFill>
                  <a:srgbClr val="66FF66"/>
                </a:solidFill>
                <a:latin typeface="Arial Unicode MS" pitchFamily="34" charset="-128"/>
                <a:ea typeface="Arial Unicode MS" pitchFamily="34" charset="-128"/>
                <a:cs typeface="Arial Unicode MS" pitchFamily="34" charset="-128"/>
              </a:rPr>
              <a:t> </a:t>
            </a:r>
            <a:r>
              <a:rPr lang="fr-FR" sz="5400" b="1" dirty="0" err="1" smtClean="0">
                <a:solidFill>
                  <a:srgbClr val="66FF66"/>
                </a:solidFill>
                <a:latin typeface="Arial Unicode MS" pitchFamily="34" charset="-128"/>
                <a:ea typeface="Arial Unicode MS" pitchFamily="34" charset="-128"/>
                <a:cs typeface="Arial Unicode MS" pitchFamily="34" charset="-128"/>
              </a:rPr>
              <a:t>bò</a:t>
            </a:r>
            <a:r>
              <a:rPr lang="fr-FR" sz="5400" b="1" dirty="0" smtClean="0">
                <a:solidFill>
                  <a:srgbClr val="66FF66"/>
                </a:solidFill>
                <a:latin typeface="Arial Unicode MS" pitchFamily="34" charset="-128"/>
                <a:ea typeface="Arial Unicode MS" pitchFamily="34" charset="-128"/>
                <a:cs typeface="Arial Unicode MS" pitchFamily="34" charset="-128"/>
              </a:rPr>
              <a:t>  </a:t>
            </a:r>
            <a:endParaRPr lang="fr-FR" sz="5400" b="1" dirty="0" smtClean="0">
              <a:solidFill>
                <a:srgbClr val="66FF66"/>
              </a:solidFill>
              <a:latin typeface="Arial Unicode MS" pitchFamily="34" charset="-128"/>
              <a:ea typeface="Arial Unicode MS" pitchFamily="34" charset="-128"/>
              <a:cs typeface="Arial Unicode MS" pitchFamily="34" charset="-128"/>
            </a:endParaRPr>
          </a:p>
          <a:p>
            <a:pPr algn="ctr">
              <a:buNone/>
            </a:pPr>
            <a:r>
              <a:rPr lang="fr-FR" sz="5400" b="1" dirty="0" err="1" smtClean="0">
                <a:solidFill>
                  <a:srgbClr val="66FF66"/>
                </a:solidFill>
                <a:latin typeface="Arial Unicode MS" pitchFamily="34" charset="-128"/>
                <a:ea typeface="Arial Unicode MS" pitchFamily="34" charset="-128"/>
                <a:cs typeface="Arial Unicode MS" pitchFamily="34" charset="-128"/>
              </a:rPr>
              <a:t>kote</a:t>
            </a:r>
            <a:r>
              <a:rPr lang="fr-FR" sz="5400" b="1" dirty="0" smtClean="0">
                <a:solidFill>
                  <a:srgbClr val="66FF66"/>
                </a:solidFill>
                <a:latin typeface="Arial Unicode MS" pitchFamily="34" charset="-128"/>
                <a:ea typeface="Arial Unicode MS" pitchFamily="34" charset="-128"/>
                <a:cs typeface="Arial Unicode MS" pitchFamily="34" charset="-128"/>
              </a:rPr>
              <a:t> </a:t>
            </a:r>
            <a:r>
              <a:rPr lang="fr-FR" sz="5400" b="1" dirty="0" err="1" smtClean="0">
                <a:solidFill>
                  <a:srgbClr val="66FF66"/>
                </a:solidFill>
                <a:latin typeface="Arial Unicode MS" pitchFamily="34" charset="-128"/>
                <a:ea typeface="Arial Unicode MS" pitchFamily="34" charset="-128"/>
                <a:cs typeface="Arial Unicode MS" pitchFamily="34" charset="-128"/>
              </a:rPr>
              <a:t>Jezu</a:t>
            </a:r>
            <a:r>
              <a:rPr lang="fr-FR" sz="5400" b="1" dirty="0" smtClean="0">
                <a:solidFill>
                  <a:srgbClr val="66FF66"/>
                </a:solidFill>
                <a:latin typeface="Arial Unicode MS" pitchFamily="34" charset="-128"/>
                <a:ea typeface="Arial Unicode MS" pitchFamily="34" charset="-128"/>
                <a:cs typeface="Arial Unicode MS" pitchFamily="34" charset="-128"/>
              </a:rPr>
              <a:t> </a:t>
            </a:r>
            <a:r>
              <a:rPr lang="fr-FR" sz="5400" b="1" dirty="0" err="1" smtClean="0">
                <a:solidFill>
                  <a:srgbClr val="66FF66"/>
                </a:solidFill>
                <a:latin typeface="Arial Unicode MS" pitchFamily="34" charset="-128"/>
                <a:ea typeface="Arial Unicode MS" pitchFamily="34" charset="-128"/>
                <a:cs typeface="Arial Unicode MS" pitchFamily="34" charset="-128"/>
              </a:rPr>
              <a:t>Kri</a:t>
            </a:r>
            <a:r>
              <a:rPr lang="fr-FR" sz="5400" b="1" dirty="0" smtClean="0">
                <a:solidFill>
                  <a:srgbClr val="66FF66"/>
                </a:solidFill>
                <a:latin typeface="Arial Unicode MS" pitchFamily="34" charset="-128"/>
                <a:ea typeface="Arial Unicode MS" pitchFamily="34" charset="-128"/>
                <a:cs typeface="Arial Unicode MS" pitchFamily="34" charset="-128"/>
              </a:rPr>
              <a:t>;</a:t>
            </a:r>
            <a:endParaRPr lang="en-US" sz="5400" b="1" dirty="0" smtClean="0">
              <a:solidFill>
                <a:srgbClr val="66FF66"/>
              </a:solidFill>
              <a:latin typeface="Arial Unicode MS" pitchFamily="34" charset="-128"/>
              <a:ea typeface="Arial Unicode MS" pitchFamily="34" charset="-128"/>
              <a:cs typeface="Arial Unicode MS" pitchFamily="34" charset="-128"/>
            </a:endParaRPr>
          </a:p>
          <a:p>
            <a:pPr algn="ctr">
              <a:buNone/>
            </a:pPr>
            <a:r>
              <a:rPr lang="fr-FR" sz="5400" b="1" dirty="0" smtClean="0">
                <a:solidFill>
                  <a:srgbClr val="66FF66"/>
                </a:solidFill>
                <a:latin typeface="Arial Unicode MS" pitchFamily="34" charset="-128"/>
                <a:ea typeface="Arial Unicode MS" pitchFamily="34" charset="-128"/>
                <a:cs typeface="Arial Unicode MS" pitchFamily="34" charset="-128"/>
              </a:rPr>
              <a:t>Ma va </a:t>
            </a:r>
            <a:r>
              <a:rPr lang="fr-FR" sz="5400" b="1" dirty="0" err="1" smtClean="0">
                <a:solidFill>
                  <a:srgbClr val="66FF66"/>
                </a:solidFill>
                <a:latin typeface="Arial Unicode MS" pitchFamily="34" charset="-128"/>
                <a:ea typeface="Arial Unicode MS" pitchFamily="34" charset="-128"/>
                <a:cs typeface="Arial Unicode MS" pitchFamily="34" charset="-128"/>
              </a:rPr>
              <a:t>ouè</a:t>
            </a:r>
            <a:r>
              <a:rPr lang="fr-FR" sz="5400" b="1" dirty="0" smtClean="0">
                <a:solidFill>
                  <a:srgbClr val="66FF66"/>
                </a:solidFill>
                <a:latin typeface="Arial Unicode MS" pitchFamily="34" charset="-128"/>
                <a:ea typeface="Arial Unicode MS" pitchFamily="34" charset="-128"/>
                <a:cs typeface="Arial Unicode MS" pitchFamily="34" charset="-128"/>
              </a:rPr>
              <a:t> Li, ma </a:t>
            </a:r>
            <a:r>
              <a:rPr lang="fr-FR" sz="5400" b="1" dirty="0" err="1" smtClean="0">
                <a:solidFill>
                  <a:srgbClr val="66FF66"/>
                </a:solidFill>
                <a:latin typeface="Arial Unicode MS" pitchFamily="34" charset="-128"/>
                <a:ea typeface="Arial Unicode MS" pitchFamily="34" charset="-128"/>
                <a:cs typeface="Arial Unicode MS" pitchFamily="34" charset="-128"/>
              </a:rPr>
              <a:t>Konnin</a:t>
            </a:r>
            <a:r>
              <a:rPr lang="fr-FR" sz="5400" b="1" dirty="0" smtClean="0">
                <a:solidFill>
                  <a:srgbClr val="66FF66"/>
                </a:solidFill>
                <a:latin typeface="Arial Unicode MS" pitchFamily="34" charset="-128"/>
                <a:ea typeface="Arial Unicode MS" pitchFamily="34" charset="-128"/>
                <a:cs typeface="Arial Unicode MS" pitchFamily="34" charset="-128"/>
              </a:rPr>
              <a:t> Li</a:t>
            </a:r>
            <a:endParaRPr lang="en-US" sz="5400" b="1" dirty="0" smtClean="0">
              <a:solidFill>
                <a:srgbClr val="66FF66"/>
              </a:solidFill>
              <a:latin typeface="Arial Unicode MS" pitchFamily="34" charset="-128"/>
              <a:ea typeface="Arial Unicode MS" pitchFamily="34" charset="-128"/>
              <a:cs typeface="Arial Unicode MS" pitchFamily="34" charset="-128"/>
            </a:endParaRPr>
          </a:p>
          <a:p>
            <a:pPr algn="ctr">
              <a:buNone/>
            </a:pPr>
            <a:r>
              <a:rPr lang="en-US" sz="5400" b="1" dirty="0" smtClean="0">
                <a:solidFill>
                  <a:srgbClr val="66FF66"/>
                </a:solidFill>
                <a:latin typeface="Arial Unicode MS" pitchFamily="34" charset="-128"/>
                <a:ea typeface="Arial Unicode MS" pitchFamily="34" charset="-128"/>
                <a:cs typeface="Arial Unicode MS" pitchFamily="34" charset="-128"/>
              </a:rPr>
              <a:t>Pa </a:t>
            </a:r>
            <a:r>
              <a:rPr lang="en-US" sz="5400" b="1" dirty="0" err="1" smtClean="0">
                <a:solidFill>
                  <a:srgbClr val="66FF66"/>
                </a:solidFill>
                <a:latin typeface="Arial Unicode MS" pitchFamily="34" charset="-128"/>
                <a:ea typeface="Arial Unicode MS" pitchFamily="34" charset="-128"/>
                <a:cs typeface="Arial Unicode MS" pitchFamily="34" charset="-128"/>
              </a:rPr>
              <a:t>mak</a:t>
            </a:r>
            <a:r>
              <a:rPr lang="en-US" sz="5400" b="1" dirty="0" smtClean="0">
                <a:solidFill>
                  <a:srgbClr val="66FF66"/>
                </a:solidFill>
                <a:latin typeface="Arial Unicode MS" pitchFamily="34" charset="-128"/>
                <a:ea typeface="Arial Unicode MS" pitchFamily="34" charset="-128"/>
                <a:cs typeface="Arial Unicode MS" pitchFamily="34" charset="-128"/>
              </a:rPr>
              <a:t> </a:t>
            </a:r>
            <a:r>
              <a:rPr lang="en-US" sz="5400" b="1" dirty="0" err="1" smtClean="0">
                <a:solidFill>
                  <a:srgbClr val="66FF66"/>
                </a:solidFill>
                <a:latin typeface="Arial Unicode MS" pitchFamily="34" charset="-128"/>
                <a:ea typeface="Arial Unicode MS" pitchFamily="34" charset="-128"/>
                <a:cs typeface="Arial Unicode MS" pitchFamily="34" charset="-128"/>
              </a:rPr>
              <a:t>klou</a:t>
            </a:r>
            <a:r>
              <a:rPr lang="en-US" sz="5400" b="1" dirty="0" smtClean="0">
                <a:solidFill>
                  <a:srgbClr val="66FF66"/>
                </a:solidFill>
                <a:latin typeface="Arial Unicode MS" pitchFamily="34" charset="-128"/>
                <a:ea typeface="Arial Unicode MS" pitchFamily="34" charset="-128"/>
                <a:cs typeface="Arial Unicode MS" pitchFamily="34" charset="-128"/>
              </a:rPr>
              <a:t> </a:t>
            </a:r>
            <a:r>
              <a:rPr lang="en-US" sz="5400" b="1" dirty="0" err="1" smtClean="0">
                <a:solidFill>
                  <a:srgbClr val="66FF66"/>
                </a:solidFill>
                <a:latin typeface="Arial Unicode MS" pitchFamily="34" charset="-128"/>
                <a:ea typeface="Arial Unicode MS" pitchFamily="34" charset="-128"/>
                <a:cs typeface="Arial Unicode MS" pitchFamily="34" charset="-128"/>
              </a:rPr>
              <a:t>yo</a:t>
            </a:r>
            <a:r>
              <a:rPr lang="en-US" sz="5400" b="1" dirty="0" smtClean="0">
                <a:solidFill>
                  <a:srgbClr val="66FF66"/>
                </a:solidFill>
                <a:latin typeface="Arial Unicode MS" pitchFamily="34" charset="-128"/>
                <a:ea typeface="Arial Unicode MS" pitchFamily="34" charset="-128"/>
                <a:cs typeface="Arial Unicode MS" pitchFamily="34" charset="-128"/>
              </a:rPr>
              <a:t> Li </a:t>
            </a:r>
            <a:r>
              <a:rPr lang="en-US" sz="5400" b="1" dirty="0" err="1" smtClean="0">
                <a:solidFill>
                  <a:srgbClr val="66FF66"/>
                </a:solidFill>
                <a:latin typeface="Arial Unicode MS" pitchFamily="34" charset="-128"/>
                <a:ea typeface="Arial Unicode MS" pitchFamily="34" charset="-128"/>
                <a:cs typeface="Arial Unicode MS" pitchFamily="34" charset="-128"/>
              </a:rPr>
              <a:t>gingnin</a:t>
            </a:r>
            <a:r>
              <a:rPr lang="en-US" sz="5400" b="1" dirty="0" smtClean="0">
                <a:solidFill>
                  <a:srgbClr val="66FF66"/>
                </a:solidFill>
                <a:latin typeface="Arial Unicode MS" pitchFamily="34" charset="-128"/>
                <a:ea typeface="Arial Unicode MS" pitchFamily="34" charset="-128"/>
                <a:cs typeface="Arial Unicode MS" pitchFamily="34" charset="-128"/>
              </a:rPr>
              <a:t> </a:t>
            </a:r>
            <a:r>
              <a:rPr lang="en-US" sz="5400" b="1" dirty="0" err="1" smtClean="0">
                <a:solidFill>
                  <a:srgbClr val="66FF66"/>
                </a:solidFill>
                <a:latin typeface="Arial Unicode MS" pitchFamily="34" charset="-128"/>
                <a:ea typeface="Arial Unicode MS" pitchFamily="34" charset="-128"/>
                <a:cs typeface="Arial Unicode MS" pitchFamily="34" charset="-128"/>
              </a:rPr>
              <a:t>nan</a:t>
            </a:r>
            <a:r>
              <a:rPr lang="en-US" sz="5400" b="1" dirty="0" smtClean="0">
                <a:solidFill>
                  <a:srgbClr val="66FF66"/>
                </a:solidFill>
                <a:latin typeface="Arial Unicode MS" pitchFamily="34" charset="-128"/>
                <a:ea typeface="Arial Unicode MS" pitchFamily="34" charset="-128"/>
                <a:cs typeface="Arial Unicode MS" pitchFamily="34" charset="-128"/>
              </a:rPr>
              <a:t> min Li</a:t>
            </a:r>
            <a:r>
              <a:rPr lang="en-US" sz="5400" b="1" dirty="0" smtClean="0">
                <a:solidFill>
                  <a:srgbClr val="66FF66"/>
                </a:solidFill>
                <a:latin typeface="Arial Unicode MS" pitchFamily="34" charset="-128"/>
                <a:ea typeface="Arial Unicode MS" pitchFamily="34" charset="-128"/>
                <a:cs typeface="Arial Unicode MS" pitchFamily="34" charset="-128"/>
              </a:rPr>
              <a:t>.</a:t>
            </a:r>
            <a:endParaRPr lang="en-US" sz="5400" b="1" dirty="0" smtClean="0">
              <a:solidFill>
                <a:srgbClr val="66FF66"/>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2060"/>
          </a:solidFill>
        </p:spPr>
        <p:style>
          <a:lnRef idx="1">
            <a:schemeClr val="accent1"/>
          </a:lnRef>
          <a:fillRef idx="3">
            <a:schemeClr val="accent1"/>
          </a:fillRef>
          <a:effectRef idx="2">
            <a:schemeClr val="accent1"/>
          </a:effectRef>
          <a:fontRef idx="minor">
            <a:schemeClr val="lt1"/>
          </a:fontRef>
        </p:style>
        <p:txBody>
          <a:bodyPr>
            <a:normAutofit/>
          </a:bodyPr>
          <a:lstStyle/>
          <a:p>
            <a:pPr algn="ctr">
              <a:buNone/>
            </a:pPr>
            <a:r>
              <a:rPr lang="fr-FR" sz="3200" b="1" dirty="0" smtClean="0">
                <a:solidFill>
                  <a:srgbClr val="FFFF00"/>
                </a:solidFill>
                <a:latin typeface="Arial Unicode MS" pitchFamily="34" charset="-128"/>
                <a:ea typeface="Arial Unicode MS" pitchFamily="34" charset="-128"/>
                <a:cs typeface="Arial Unicode MS" pitchFamily="34" charset="-128"/>
              </a:rPr>
              <a:t>4-</a:t>
            </a:r>
            <a:endParaRPr lang="en-US" sz="32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err="1" smtClean="0">
                <a:latin typeface="Arial Unicode MS" pitchFamily="34" charset="-128"/>
                <a:ea typeface="Arial Unicode MS" pitchFamily="34" charset="-128"/>
                <a:cs typeface="Arial Unicode MS" pitchFamily="34" charset="-128"/>
              </a:rPr>
              <a:t>Mape</a:t>
            </a:r>
            <a:r>
              <a:rPr lang="fr-FR" sz="4000" b="1" dirty="0" smtClean="0">
                <a:latin typeface="Arial Unicode MS" pitchFamily="34" charset="-128"/>
                <a:ea typeface="Arial Unicode MS" pitchFamily="34" charset="-128"/>
                <a:cs typeface="Arial Unicode MS" pitchFamily="34" charset="-128"/>
              </a:rPr>
              <a:t> antre nan vil la</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Nan gnou rad </a:t>
            </a:r>
            <a:r>
              <a:rPr lang="fr-FR" sz="4000" b="1" dirty="0" err="1" smtClean="0">
                <a:latin typeface="Arial Unicode MS" pitchFamily="34" charset="-128"/>
                <a:ea typeface="Arial Unicode MS" pitchFamily="34" charset="-128"/>
                <a:cs typeface="Arial Unicode MS" pitchFamily="34" charset="-128"/>
              </a:rPr>
              <a:t>ki</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blan</a:t>
            </a:r>
            <a:r>
              <a:rPr lang="fr-FR" sz="4000" b="1" dirty="0" smtClean="0">
                <a:latin typeface="Arial Unicode MS" pitchFamily="34" charset="-128"/>
                <a:ea typeface="Arial Unicode MS" pitchFamily="34" charset="-128"/>
                <a:cs typeface="Arial Unicode MS" pitchFamily="34" charset="-128"/>
              </a:rPr>
              <a:t> e pu,</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err="1" smtClean="0">
                <a:latin typeface="Arial Unicode MS" pitchFamily="34" charset="-128"/>
                <a:ea typeface="Arial Unicode MS" pitchFamily="34" charset="-128"/>
                <a:cs typeface="Arial Unicode MS" pitchFamily="34" charset="-128"/>
              </a:rPr>
              <a:t>Kote</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pap</a:t>
            </a:r>
            <a:r>
              <a:rPr lang="fr-FR" sz="4000" b="1" dirty="0" smtClean="0">
                <a:latin typeface="Arial Unicode MS" pitchFamily="34" charset="-128"/>
                <a:ea typeface="Arial Unicode MS" pitchFamily="34" charset="-128"/>
                <a:cs typeface="Arial Unicode MS" pitchFamily="34" charset="-128"/>
              </a:rPr>
              <a:t> gin </a:t>
            </a:r>
            <a:r>
              <a:rPr lang="fr-FR" sz="4000" b="1" dirty="0" err="1" smtClean="0">
                <a:latin typeface="Arial Unicode MS" pitchFamily="34" charset="-128"/>
                <a:ea typeface="Arial Unicode MS" pitchFamily="34" charset="-128"/>
                <a:cs typeface="Arial Unicode MS" pitchFamily="34" charset="-128"/>
              </a:rPr>
              <a:t>soufrans</a:t>
            </a:r>
            <a:r>
              <a:rPr lang="fr-FR" sz="4000" b="1" dirty="0" smtClean="0">
                <a:latin typeface="Arial Unicode MS" pitchFamily="34" charset="-128"/>
                <a:ea typeface="Arial Unicode MS" pitchFamily="34" charset="-128"/>
                <a:cs typeface="Arial Unicode MS" pitchFamily="34" charset="-128"/>
              </a:rPr>
              <a:t> ni tristes </a:t>
            </a:r>
            <a:r>
              <a:rPr lang="fr-FR" sz="4000" b="1" dirty="0" err="1" smtClean="0">
                <a:latin typeface="Arial Unicode MS" pitchFamily="34" charset="-128"/>
                <a:ea typeface="Arial Unicode MS" pitchFamily="34" charset="-128"/>
                <a:cs typeface="Arial Unicode MS" pitchFamily="34" charset="-128"/>
              </a:rPr>
              <a:t>ankò</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err="1" smtClean="0">
                <a:latin typeface="Arial Unicode MS" pitchFamily="34" charset="-128"/>
                <a:ea typeface="Arial Unicode MS" pitchFamily="34" charset="-128"/>
                <a:cs typeface="Arial Unicode MS" pitchFamily="34" charset="-128"/>
              </a:rPr>
              <a:t>Mape</a:t>
            </a:r>
            <a:r>
              <a:rPr lang="fr-FR" sz="4000" b="1" dirty="0" smtClean="0">
                <a:latin typeface="Arial Unicode MS" pitchFamily="34" charset="-128"/>
                <a:ea typeface="Arial Unicode MS" pitchFamily="34" charset="-128"/>
                <a:cs typeface="Arial Unicode MS" pitchFamily="34" charset="-128"/>
              </a:rPr>
              <a:t> chante </a:t>
            </a:r>
            <a:r>
              <a:rPr lang="fr-FR" sz="4000" b="1" dirty="0" err="1" smtClean="0">
                <a:latin typeface="Arial Unicode MS" pitchFamily="34" charset="-128"/>
                <a:ea typeface="Arial Unicode MS" pitchFamily="34" charset="-128"/>
                <a:cs typeface="Arial Unicode MS" pitchFamily="34" charset="-128"/>
              </a:rPr>
              <a:t>ak</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zanj</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yo</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Nan gnou </a:t>
            </a:r>
            <a:r>
              <a:rPr lang="fr-FR" sz="4000" b="1" dirty="0" err="1" smtClean="0">
                <a:latin typeface="Arial Unicode MS" pitchFamily="34" charset="-128"/>
                <a:ea typeface="Arial Unicode MS" pitchFamily="34" charset="-128"/>
                <a:cs typeface="Arial Unicode MS" pitchFamily="34" charset="-128"/>
              </a:rPr>
              <a:t>seles</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amoni</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Min </a:t>
            </a:r>
            <a:r>
              <a:rPr lang="fr-FR" sz="4000" b="1" dirty="0" err="1" smtClean="0">
                <a:latin typeface="Arial Unicode MS" pitchFamily="34" charset="-128"/>
                <a:ea typeface="Arial Unicode MS" pitchFamily="34" charset="-128"/>
                <a:cs typeface="Arial Unicode MS" pitchFamily="34" charset="-128"/>
              </a:rPr>
              <a:t>mouin</a:t>
            </a:r>
            <a:r>
              <a:rPr lang="fr-FR" sz="4000" b="1" dirty="0" smtClean="0">
                <a:latin typeface="Arial Unicode MS" pitchFamily="34" charset="-128"/>
                <a:ea typeface="Arial Unicode MS" pitchFamily="34" charset="-128"/>
                <a:cs typeface="Arial Unicode MS" pitchFamily="34" charset="-128"/>
              </a:rPr>
              <a:t> ta </a:t>
            </a:r>
            <a:r>
              <a:rPr lang="fr-FR" sz="4000" b="1" dirty="0" err="1" smtClean="0">
                <a:latin typeface="Arial Unicode MS" pitchFamily="34" charset="-128"/>
                <a:ea typeface="Arial Unicode MS" pitchFamily="34" charset="-128"/>
                <a:cs typeface="Arial Unicode MS" pitchFamily="34" charset="-128"/>
              </a:rPr>
              <a:t>vle</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ouè</a:t>
            </a:r>
            <a:r>
              <a:rPr lang="fr-FR" sz="4000" b="1" dirty="0" smtClean="0">
                <a:latin typeface="Arial Unicode MS" pitchFamily="34" charset="-128"/>
                <a:ea typeface="Arial Unicode MS" pitchFamily="34" charset="-128"/>
                <a:cs typeface="Arial Unicode MS" pitchFamily="34" charset="-128"/>
              </a:rPr>
              <a:t> </a:t>
            </a:r>
          </a:p>
          <a:p>
            <a:pPr algn="ctr">
              <a:buNone/>
            </a:pPr>
            <a:r>
              <a:rPr lang="fr-FR" sz="4000" b="1" dirty="0" err="1" smtClean="0">
                <a:latin typeface="Arial Unicode MS" pitchFamily="34" charset="-128"/>
                <a:ea typeface="Arial Unicode MS" pitchFamily="34" charset="-128"/>
                <a:cs typeface="Arial Unicode MS" pitchFamily="34" charset="-128"/>
              </a:rPr>
              <a:t>Sovè</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mouin</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premièman</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2060"/>
          </a:solidFill>
        </p:spPr>
        <p:style>
          <a:lnRef idx="1">
            <a:schemeClr val="accent1"/>
          </a:lnRef>
          <a:fillRef idx="3">
            <a:schemeClr val="accent1"/>
          </a:fillRef>
          <a:effectRef idx="2">
            <a:schemeClr val="accent1"/>
          </a:effectRef>
          <a:fontRef idx="minor">
            <a:schemeClr val="lt1"/>
          </a:fontRef>
        </p:style>
        <p:txBody>
          <a:bodyPr>
            <a:normAutofit/>
          </a:bodyPr>
          <a:lstStyle/>
          <a:p>
            <a:pPr algn="ctr">
              <a:buNone/>
            </a:pPr>
            <a:r>
              <a:rPr lang="fr-FR" sz="3200" b="1" dirty="0" err="1" smtClean="0">
                <a:solidFill>
                  <a:srgbClr val="FFFF00"/>
                </a:solidFill>
                <a:latin typeface="Arial Unicode MS" pitchFamily="34" charset="-128"/>
                <a:ea typeface="Arial Unicode MS" pitchFamily="34" charset="-128"/>
                <a:cs typeface="Arial Unicode MS" pitchFamily="34" charset="-128"/>
              </a:rPr>
              <a:t>Ref</a:t>
            </a:r>
            <a:endParaRPr lang="en-US" sz="32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5400" b="1" dirty="0" smtClean="0">
                <a:solidFill>
                  <a:srgbClr val="66FF66"/>
                </a:solidFill>
                <a:latin typeface="Arial Unicode MS" pitchFamily="34" charset="-128"/>
                <a:ea typeface="Arial Unicode MS" pitchFamily="34" charset="-128"/>
                <a:cs typeface="Arial Unicode MS" pitchFamily="34" charset="-128"/>
              </a:rPr>
              <a:t>Ma va </a:t>
            </a:r>
            <a:r>
              <a:rPr lang="fr-FR" sz="5400" b="1" dirty="0" err="1" smtClean="0">
                <a:solidFill>
                  <a:srgbClr val="66FF66"/>
                </a:solidFill>
                <a:latin typeface="Arial Unicode MS" pitchFamily="34" charset="-128"/>
                <a:ea typeface="Arial Unicode MS" pitchFamily="34" charset="-128"/>
                <a:cs typeface="Arial Unicode MS" pitchFamily="34" charset="-128"/>
              </a:rPr>
              <a:t>ouè</a:t>
            </a:r>
            <a:r>
              <a:rPr lang="fr-FR" sz="5400" b="1" dirty="0" smtClean="0">
                <a:solidFill>
                  <a:srgbClr val="66FF66"/>
                </a:solidFill>
                <a:latin typeface="Arial Unicode MS" pitchFamily="34" charset="-128"/>
                <a:ea typeface="Arial Unicode MS" pitchFamily="34" charset="-128"/>
                <a:cs typeface="Arial Unicode MS" pitchFamily="34" charset="-128"/>
              </a:rPr>
              <a:t>-Li, Ma </a:t>
            </a:r>
            <a:r>
              <a:rPr lang="fr-FR" sz="5400" b="1" dirty="0" err="1" smtClean="0">
                <a:solidFill>
                  <a:srgbClr val="66FF66"/>
                </a:solidFill>
                <a:latin typeface="Arial Unicode MS" pitchFamily="34" charset="-128"/>
                <a:ea typeface="Arial Unicode MS" pitchFamily="34" charset="-128"/>
                <a:cs typeface="Arial Unicode MS" pitchFamily="34" charset="-128"/>
              </a:rPr>
              <a:t>konnin</a:t>
            </a:r>
            <a:r>
              <a:rPr lang="fr-FR" sz="5400" b="1" dirty="0" smtClean="0">
                <a:solidFill>
                  <a:srgbClr val="66FF66"/>
                </a:solidFill>
                <a:latin typeface="Arial Unicode MS" pitchFamily="34" charset="-128"/>
                <a:ea typeface="Arial Unicode MS" pitchFamily="34" charset="-128"/>
                <a:cs typeface="Arial Unicode MS" pitchFamily="34" charset="-128"/>
              </a:rPr>
              <a:t> Li</a:t>
            </a:r>
            <a:endParaRPr lang="en-US" sz="5400" b="1" dirty="0" smtClean="0">
              <a:solidFill>
                <a:srgbClr val="66FF66"/>
              </a:solidFill>
              <a:latin typeface="Arial Unicode MS" pitchFamily="34" charset="-128"/>
              <a:ea typeface="Arial Unicode MS" pitchFamily="34" charset="-128"/>
              <a:cs typeface="Arial Unicode MS" pitchFamily="34" charset="-128"/>
            </a:endParaRPr>
          </a:p>
          <a:p>
            <a:pPr algn="ctr">
              <a:buNone/>
            </a:pPr>
            <a:r>
              <a:rPr lang="fr-FR" sz="5400" b="1" dirty="0" err="1" smtClean="0">
                <a:solidFill>
                  <a:srgbClr val="66FF66"/>
                </a:solidFill>
                <a:latin typeface="Arial Unicode MS" pitchFamily="34" charset="-128"/>
                <a:ea typeface="Arial Unicode MS" pitchFamily="34" charset="-128"/>
                <a:cs typeface="Arial Unicode MS" pitchFamily="34" charset="-128"/>
              </a:rPr>
              <a:t>Lè</a:t>
            </a:r>
            <a:r>
              <a:rPr lang="fr-FR" sz="5400" b="1" dirty="0" smtClean="0">
                <a:solidFill>
                  <a:srgbClr val="66FF66"/>
                </a:solidFill>
                <a:latin typeface="Arial Unicode MS" pitchFamily="34" charset="-128"/>
                <a:ea typeface="Arial Unicode MS" pitchFamily="34" charset="-128"/>
                <a:cs typeface="Arial Unicode MS" pitchFamily="34" charset="-128"/>
              </a:rPr>
              <a:t> ma </a:t>
            </a:r>
            <a:r>
              <a:rPr lang="fr-FR" sz="5400" b="1" dirty="0" err="1" smtClean="0">
                <a:solidFill>
                  <a:srgbClr val="66FF66"/>
                </a:solidFill>
                <a:latin typeface="Arial Unicode MS" pitchFamily="34" charset="-128"/>
                <a:ea typeface="Arial Unicode MS" pitchFamily="34" charset="-128"/>
                <a:cs typeface="Arial Unicode MS" pitchFamily="34" charset="-128"/>
              </a:rPr>
              <a:t>kanpe</a:t>
            </a:r>
            <a:r>
              <a:rPr lang="fr-FR" sz="5400" b="1" dirty="0" smtClean="0">
                <a:solidFill>
                  <a:srgbClr val="66FF66"/>
                </a:solidFill>
                <a:latin typeface="Arial Unicode MS" pitchFamily="34" charset="-128"/>
                <a:ea typeface="Arial Unicode MS" pitchFamily="34" charset="-128"/>
                <a:cs typeface="Arial Unicode MS" pitchFamily="34" charset="-128"/>
              </a:rPr>
              <a:t> </a:t>
            </a:r>
            <a:r>
              <a:rPr lang="fr-FR" sz="5400" b="1" dirty="0" err="1" smtClean="0">
                <a:solidFill>
                  <a:srgbClr val="66FF66"/>
                </a:solidFill>
                <a:latin typeface="Arial Unicode MS" pitchFamily="34" charset="-128"/>
                <a:ea typeface="Arial Unicode MS" pitchFamily="34" charset="-128"/>
                <a:cs typeface="Arial Unicode MS" pitchFamily="34" charset="-128"/>
              </a:rPr>
              <a:t>bò</a:t>
            </a:r>
            <a:r>
              <a:rPr lang="fr-FR" sz="5400" b="1" dirty="0" smtClean="0">
                <a:solidFill>
                  <a:srgbClr val="66FF66"/>
                </a:solidFill>
                <a:latin typeface="Arial Unicode MS" pitchFamily="34" charset="-128"/>
                <a:ea typeface="Arial Unicode MS" pitchFamily="34" charset="-128"/>
                <a:cs typeface="Arial Unicode MS" pitchFamily="34" charset="-128"/>
              </a:rPr>
              <a:t>  </a:t>
            </a:r>
            <a:endParaRPr lang="fr-FR" sz="5400" b="1" dirty="0" smtClean="0">
              <a:solidFill>
                <a:srgbClr val="66FF66"/>
              </a:solidFill>
              <a:latin typeface="Arial Unicode MS" pitchFamily="34" charset="-128"/>
              <a:ea typeface="Arial Unicode MS" pitchFamily="34" charset="-128"/>
              <a:cs typeface="Arial Unicode MS" pitchFamily="34" charset="-128"/>
            </a:endParaRPr>
          </a:p>
          <a:p>
            <a:pPr algn="ctr">
              <a:buNone/>
            </a:pPr>
            <a:r>
              <a:rPr lang="fr-FR" sz="5400" b="1" dirty="0" err="1" smtClean="0">
                <a:solidFill>
                  <a:srgbClr val="66FF66"/>
                </a:solidFill>
                <a:latin typeface="Arial Unicode MS" pitchFamily="34" charset="-128"/>
                <a:ea typeface="Arial Unicode MS" pitchFamily="34" charset="-128"/>
                <a:cs typeface="Arial Unicode MS" pitchFamily="34" charset="-128"/>
              </a:rPr>
              <a:t>kote</a:t>
            </a:r>
            <a:r>
              <a:rPr lang="fr-FR" sz="5400" b="1" dirty="0" smtClean="0">
                <a:solidFill>
                  <a:srgbClr val="66FF66"/>
                </a:solidFill>
                <a:latin typeface="Arial Unicode MS" pitchFamily="34" charset="-128"/>
                <a:ea typeface="Arial Unicode MS" pitchFamily="34" charset="-128"/>
                <a:cs typeface="Arial Unicode MS" pitchFamily="34" charset="-128"/>
              </a:rPr>
              <a:t> </a:t>
            </a:r>
            <a:r>
              <a:rPr lang="fr-FR" sz="5400" b="1" dirty="0" err="1" smtClean="0">
                <a:solidFill>
                  <a:srgbClr val="66FF66"/>
                </a:solidFill>
                <a:latin typeface="Arial Unicode MS" pitchFamily="34" charset="-128"/>
                <a:ea typeface="Arial Unicode MS" pitchFamily="34" charset="-128"/>
                <a:cs typeface="Arial Unicode MS" pitchFamily="34" charset="-128"/>
              </a:rPr>
              <a:t>Jezu</a:t>
            </a:r>
            <a:r>
              <a:rPr lang="fr-FR" sz="5400" b="1" dirty="0" smtClean="0">
                <a:solidFill>
                  <a:srgbClr val="66FF66"/>
                </a:solidFill>
                <a:latin typeface="Arial Unicode MS" pitchFamily="34" charset="-128"/>
                <a:ea typeface="Arial Unicode MS" pitchFamily="34" charset="-128"/>
                <a:cs typeface="Arial Unicode MS" pitchFamily="34" charset="-128"/>
              </a:rPr>
              <a:t> </a:t>
            </a:r>
            <a:r>
              <a:rPr lang="fr-FR" sz="5400" b="1" dirty="0" err="1" smtClean="0">
                <a:solidFill>
                  <a:srgbClr val="66FF66"/>
                </a:solidFill>
                <a:latin typeface="Arial Unicode MS" pitchFamily="34" charset="-128"/>
                <a:ea typeface="Arial Unicode MS" pitchFamily="34" charset="-128"/>
                <a:cs typeface="Arial Unicode MS" pitchFamily="34" charset="-128"/>
              </a:rPr>
              <a:t>Kri</a:t>
            </a:r>
            <a:r>
              <a:rPr lang="fr-FR" sz="5400" b="1" dirty="0" smtClean="0">
                <a:solidFill>
                  <a:srgbClr val="66FF66"/>
                </a:solidFill>
                <a:latin typeface="Arial Unicode MS" pitchFamily="34" charset="-128"/>
                <a:ea typeface="Arial Unicode MS" pitchFamily="34" charset="-128"/>
                <a:cs typeface="Arial Unicode MS" pitchFamily="34" charset="-128"/>
              </a:rPr>
              <a:t>;</a:t>
            </a:r>
            <a:endParaRPr lang="en-US" sz="5400" b="1" dirty="0" smtClean="0">
              <a:solidFill>
                <a:srgbClr val="66FF66"/>
              </a:solidFill>
              <a:latin typeface="Arial Unicode MS" pitchFamily="34" charset="-128"/>
              <a:ea typeface="Arial Unicode MS" pitchFamily="34" charset="-128"/>
              <a:cs typeface="Arial Unicode MS" pitchFamily="34" charset="-128"/>
            </a:endParaRPr>
          </a:p>
          <a:p>
            <a:pPr algn="ctr">
              <a:buNone/>
            </a:pPr>
            <a:r>
              <a:rPr lang="fr-FR" sz="5400" b="1" dirty="0" smtClean="0">
                <a:solidFill>
                  <a:srgbClr val="66FF66"/>
                </a:solidFill>
                <a:latin typeface="Arial Unicode MS" pitchFamily="34" charset="-128"/>
                <a:ea typeface="Arial Unicode MS" pitchFamily="34" charset="-128"/>
                <a:cs typeface="Arial Unicode MS" pitchFamily="34" charset="-128"/>
              </a:rPr>
              <a:t>Ma va </a:t>
            </a:r>
            <a:r>
              <a:rPr lang="fr-FR" sz="5400" b="1" dirty="0" err="1" smtClean="0">
                <a:solidFill>
                  <a:srgbClr val="66FF66"/>
                </a:solidFill>
                <a:latin typeface="Arial Unicode MS" pitchFamily="34" charset="-128"/>
                <a:ea typeface="Arial Unicode MS" pitchFamily="34" charset="-128"/>
                <a:cs typeface="Arial Unicode MS" pitchFamily="34" charset="-128"/>
              </a:rPr>
              <a:t>ouè</a:t>
            </a:r>
            <a:r>
              <a:rPr lang="fr-FR" sz="5400" b="1" dirty="0" smtClean="0">
                <a:solidFill>
                  <a:srgbClr val="66FF66"/>
                </a:solidFill>
                <a:latin typeface="Arial Unicode MS" pitchFamily="34" charset="-128"/>
                <a:ea typeface="Arial Unicode MS" pitchFamily="34" charset="-128"/>
                <a:cs typeface="Arial Unicode MS" pitchFamily="34" charset="-128"/>
              </a:rPr>
              <a:t> Li, ma </a:t>
            </a:r>
            <a:r>
              <a:rPr lang="fr-FR" sz="5400" b="1" dirty="0" err="1" smtClean="0">
                <a:solidFill>
                  <a:srgbClr val="66FF66"/>
                </a:solidFill>
                <a:latin typeface="Arial Unicode MS" pitchFamily="34" charset="-128"/>
                <a:ea typeface="Arial Unicode MS" pitchFamily="34" charset="-128"/>
                <a:cs typeface="Arial Unicode MS" pitchFamily="34" charset="-128"/>
              </a:rPr>
              <a:t>Konnin</a:t>
            </a:r>
            <a:r>
              <a:rPr lang="fr-FR" sz="5400" b="1" dirty="0" smtClean="0">
                <a:solidFill>
                  <a:srgbClr val="66FF66"/>
                </a:solidFill>
                <a:latin typeface="Arial Unicode MS" pitchFamily="34" charset="-128"/>
                <a:ea typeface="Arial Unicode MS" pitchFamily="34" charset="-128"/>
                <a:cs typeface="Arial Unicode MS" pitchFamily="34" charset="-128"/>
              </a:rPr>
              <a:t> Li</a:t>
            </a:r>
            <a:endParaRPr lang="en-US" sz="5400" b="1" dirty="0" smtClean="0">
              <a:solidFill>
                <a:srgbClr val="66FF66"/>
              </a:solidFill>
              <a:latin typeface="Arial Unicode MS" pitchFamily="34" charset="-128"/>
              <a:ea typeface="Arial Unicode MS" pitchFamily="34" charset="-128"/>
              <a:cs typeface="Arial Unicode MS" pitchFamily="34" charset="-128"/>
            </a:endParaRPr>
          </a:p>
          <a:p>
            <a:pPr algn="ctr">
              <a:buNone/>
            </a:pPr>
            <a:r>
              <a:rPr lang="en-US" sz="5400" b="1" dirty="0" smtClean="0">
                <a:solidFill>
                  <a:srgbClr val="66FF66"/>
                </a:solidFill>
                <a:latin typeface="Arial Unicode MS" pitchFamily="34" charset="-128"/>
                <a:ea typeface="Arial Unicode MS" pitchFamily="34" charset="-128"/>
                <a:cs typeface="Arial Unicode MS" pitchFamily="34" charset="-128"/>
              </a:rPr>
              <a:t>Pa </a:t>
            </a:r>
            <a:r>
              <a:rPr lang="en-US" sz="5400" b="1" dirty="0" err="1" smtClean="0">
                <a:solidFill>
                  <a:srgbClr val="66FF66"/>
                </a:solidFill>
                <a:latin typeface="Arial Unicode MS" pitchFamily="34" charset="-128"/>
                <a:ea typeface="Arial Unicode MS" pitchFamily="34" charset="-128"/>
                <a:cs typeface="Arial Unicode MS" pitchFamily="34" charset="-128"/>
              </a:rPr>
              <a:t>mak</a:t>
            </a:r>
            <a:r>
              <a:rPr lang="en-US" sz="5400" b="1" dirty="0" smtClean="0">
                <a:solidFill>
                  <a:srgbClr val="66FF66"/>
                </a:solidFill>
                <a:latin typeface="Arial Unicode MS" pitchFamily="34" charset="-128"/>
                <a:ea typeface="Arial Unicode MS" pitchFamily="34" charset="-128"/>
                <a:cs typeface="Arial Unicode MS" pitchFamily="34" charset="-128"/>
              </a:rPr>
              <a:t> </a:t>
            </a:r>
            <a:r>
              <a:rPr lang="en-US" sz="5400" b="1" dirty="0" err="1" smtClean="0">
                <a:solidFill>
                  <a:srgbClr val="66FF66"/>
                </a:solidFill>
                <a:latin typeface="Arial Unicode MS" pitchFamily="34" charset="-128"/>
                <a:ea typeface="Arial Unicode MS" pitchFamily="34" charset="-128"/>
                <a:cs typeface="Arial Unicode MS" pitchFamily="34" charset="-128"/>
              </a:rPr>
              <a:t>klou</a:t>
            </a:r>
            <a:r>
              <a:rPr lang="en-US" sz="5400" b="1" dirty="0" smtClean="0">
                <a:solidFill>
                  <a:srgbClr val="66FF66"/>
                </a:solidFill>
                <a:latin typeface="Arial Unicode MS" pitchFamily="34" charset="-128"/>
                <a:ea typeface="Arial Unicode MS" pitchFamily="34" charset="-128"/>
                <a:cs typeface="Arial Unicode MS" pitchFamily="34" charset="-128"/>
              </a:rPr>
              <a:t> </a:t>
            </a:r>
            <a:r>
              <a:rPr lang="en-US" sz="5400" b="1" dirty="0" err="1" smtClean="0">
                <a:solidFill>
                  <a:srgbClr val="66FF66"/>
                </a:solidFill>
                <a:latin typeface="Arial Unicode MS" pitchFamily="34" charset="-128"/>
                <a:ea typeface="Arial Unicode MS" pitchFamily="34" charset="-128"/>
                <a:cs typeface="Arial Unicode MS" pitchFamily="34" charset="-128"/>
              </a:rPr>
              <a:t>yo</a:t>
            </a:r>
            <a:r>
              <a:rPr lang="en-US" sz="5400" b="1" dirty="0" smtClean="0">
                <a:solidFill>
                  <a:srgbClr val="66FF66"/>
                </a:solidFill>
                <a:latin typeface="Arial Unicode MS" pitchFamily="34" charset="-128"/>
                <a:ea typeface="Arial Unicode MS" pitchFamily="34" charset="-128"/>
                <a:cs typeface="Arial Unicode MS" pitchFamily="34" charset="-128"/>
              </a:rPr>
              <a:t> Li </a:t>
            </a:r>
            <a:r>
              <a:rPr lang="en-US" sz="5400" b="1" dirty="0" err="1" smtClean="0">
                <a:solidFill>
                  <a:srgbClr val="66FF66"/>
                </a:solidFill>
                <a:latin typeface="Arial Unicode MS" pitchFamily="34" charset="-128"/>
                <a:ea typeface="Arial Unicode MS" pitchFamily="34" charset="-128"/>
                <a:cs typeface="Arial Unicode MS" pitchFamily="34" charset="-128"/>
              </a:rPr>
              <a:t>gingnin</a:t>
            </a:r>
            <a:r>
              <a:rPr lang="en-US" sz="5400" b="1" dirty="0" smtClean="0">
                <a:solidFill>
                  <a:srgbClr val="66FF66"/>
                </a:solidFill>
                <a:latin typeface="Arial Unicode MS" pitchFamily="34" charset="-128"/>
                <a:ea typeface="Arial Unicode MS" pitchFamily="34" charset="-128"/>
                <a:cs typeface="Arial Unicode MS" pitchFamily="34" charset="-128"/>
              </a:rPr>
              <a:t> </a:t>
            </a:r>
            <a:r>
              <a:rPr lang="en-US" sz="5400" b="1" dirty="0" err="1" smtClean="0">
                <a:solidFill>
                  <a:srgbClr val="66FF66"/>
                </a:solidFill>
                <a:latin typeface="Arial Unicode MS" pitchFamily="34" charset="-128"/>
                <a:ea typeface="Arial Unicode MS" pitchFamily="34" charset="-128"/>
                <a:cs typeface="Arial Unicode MS" pitchFamily="34" charset="-128"/>
              </a:rPr>
              <a:t>nan</a:t>
            </a:r>
            <a:r>
              <a:rPr lang="en-US" sz="5400" b="1" dirty="0" smtClean="0">
                <a:solidFill>
                  <a:srgbClr val="66FF66"/>
                </a:solidFill>
                <a:latin typeface="Arial Unicode MS" pitchFamily="34" charset="-128"/>
                <a:ea typeface="Arial Unicode MS" pitchFamily="34" charset="-128"/>
                <a:cs typeface="Arial Unicode MS" pitchFamily="34" charset="-128"/>
              </a:rPr>
              <a:t> min Li</a:t>
            </a:r>
            <a:r>
              <a:rPr lang="en-US" sz="5400" b="1" dirty="0" smtClean="0">
                <a:solidFill>
                  <a:srgbClr val="66FF66"/>
                </a:solidFill>
                <a:latin typeface="Arial Unicode MS" pitchFamily="34" charset="-128"/>
                <a:ea typeface="Arial Unicode MS" pitchFamily="34" charset="-128"/>
                <a:cs typeface="Arial Unicode MS" pitchFamily="34" charset="-128"/>
              </a:rPr>
              <a:t>.</a:t>
            </a:r>
            <a:endParaRPr lang="en-US" sz="5400" b="1" dirty="0" smtClean="0">
              <a:solidFill>
                <a:srgbClr val="66FF66"/>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02.JPG"/>
          <p:cNvPicPr>
            <a:picLocks noGrp="1" noChangeAspect="1"/>
          </p:cNvPicPr>
          <p:nvPr>
            <p:ph sz="quarter" idx="1"/>
          </p:nvPr>
        </p:nvPicPr>
        <p:blipFill>
          <a:blip r:embed="rId2" cstate="print"/>
          <a:stretch>
            <a:fillRect/>
          </a:stretch>
        </p:blipFill>
        <p:spPr>
          <a:xfrm>
            <a:off x="0" y="0"/>
            <a:ext cx="9372600" cy="7029450"/>
          </a:xfrm>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err="1" smtClean="0"/>
              <a:t>Priere</a:t>
            </a:r>
            <a:r>
              <a:rPr lang="en-US" dirty="0" smtClean="0"/>
              <a:t> pour </a:t>
            </a:r>
            <a:r>
              <a:rPr lang="en-US" dirty="0" err="1" smtClean="0"/>
              <a:t>l’OFFRANDE</a:t>
            </a:r>
            <a:r>
              <a:rPr lang="en-US" dirty="0" smtClean="0"/>
              <a:t> </a:t>
            </a:r>
            <a:br>
              <a:rPr lang="en-US" dirty="0" smtClean="0"/>
            </a:br>
            <a:r>
              <a:rPr lang="en-US" dirty="0" smtClean="0"/>
              <a:t>ET LE SERMON</a:t>
            </a:r>
            <a:endParaRPr lang="en-US" dirty="0"/>
          </a:p>
        </p:txBody>
      </p:sp>
      <p:sp>
        <p:nvSpPr>
          <p:cNvPr id="3" name="Content Placeholder 2"/>
          <p:cNvSpPr>
            <a:spLocks noGrp="1"/>
          </p:cNvSpPr>
          <p:nvPr>
            <p:ph sz="quarter" idx="1"/>
          </p:nvPr>
        </p:nvSpPr>
        <p:spPr>
          <a:xfrm>
            <a:off x="0" y="1447800"/>
            <a:ext cx="9144000" cy="4572000"/>
          </a:xfrm>
        </p:spPr>
        <p:txBody>
          <a:bodyPr/>
          <a:lstStyle/>
          <a:p>
            <a:pPr algn="ctr">
              <a:buNone/>
            </a:pPr>
            <a:endParaRPr lang="en-US" b="1" dirty="0" smtClean="0"/>
          </a:p>
          <a:p>
            <a:pPr algn="ctr">
              <a:buNone/>
            </a:pPr>
            <a:r>
              <a:rPr lang="en-US" b="1" dirty="0" smtClean="0"/>
              <a:t>SERMON</a:t>
            </a:r>
          </a:p>
          <a:p>
            <a:pPr algn="ctr">
              <a:buNone/>
            </a:pPr>
            <a:r>
              <a:rPr lang="en-US" b="1" dirty="0" smtClean="0"/>
              <a:t> </a:t>
            </a:r>
          </a:p>
          <a:p>
            <a:pPr algn="ctr">
              <a:buNone/>
            </a:pPr>
            <a:r>
              <a:rPr lang="en-US" b="1" dirty="0" smtClean="0">
                <a:solidFill>
                  <a:srgbClr val="FF0000"/>
                </a:solidFill>
              </a:rPr>
              <a:t>PAR</a:t>
            </a:r>
          </a:p>
          <a:p>
            <a:pPr algn="ctr">
              <a:buNone/>
            </a:pPr>
            <a:endParaRPr lang="en-US" b="1" dirty="0" smtClean="0">
              <a:solidFill>
                <a:srgbClr val="FF0000"/>
              </a:solidFill>
            </a:endParaRPr>
          </a:p>
          <a:p>
            <a:pPr algn="ctr">
              <a:buNone/>
            </a:pPr>
            <a:r>
              <a:rPr lang="en-US" b="1" dirty="0" smtClean="0"/>
              <a:t>PASTOR</a:t>
            </a:r>
          </a:p>
          <a:p>
            <a:pPr algn="ctr">
              <a:buNone/>
            </a:pPr>
            <a:endParaRPr lang="en-US" b="1" dirty="0" smtClean="0"/>
          </a:p>
          <a:p>
            <a:pPr algn="ctr">
              <a:buNone/>
            </a:pPr>
            <a:r>
              <a:rPr lang="en-US" b="1" dirty="0" smtClean="0">
                <a:solidFill>
                  <a:srgbClr val="FF0000"/>
                </a:solidFill>
              </a:rPr>
              <a:t>MARC EDOUARD SIMEON</a:t>
            </a:r>
            <a:endParaRPr lang="en-US" b="1" dirty="0">
              <a:solidFill>
                <a:srgbClr val="FF0000"/>
              </a:solidFill>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chemeClr val="accent1">
              <a:lumMod val="20000"/>
              <a:lumOff val="80000"/>
            </a:schemeClr>
          </a:solidFill>
          <a:ln/>
        </p:spPr>
        <p:style>
          <a:lnRef idx="3">
            <a:schemeClr val="lt1"/>
          </a:lnRef>
          <a:fillRef idx="1">
            <a:schemeClr val="dk1"/>
          </a:fillRef>
          <a:effectRef idx="1">
            <a:schemeClr val="dk1"/>
          </a:effectRef>
          <a:fontRef idx="minor">
            <a:schemeClr val="lt1"/>
          </a:fontRef>
        </p:style>
        <p:txBody>
          <a:bodyPr>
            <a:normAutofit/>
          </a:bodyPr>
          <a:lstStyle/>
          <a:p>
            <a:r>
              <a:rPr lang="en-US" b="1" dirty="0" smtClean="0">
                <a:solidFill>
                  <a:schemeClr val="bg2">
                    <a:lumMod val="25000"/>
                  </a:schemeClr>
                </a:solidFill>
              </a:rPr>
              <a:t>CHRIST THE ROCK CONGREGATION</a:t>
            </a:r>
            <a:r>
              <a:rPr lang="en-US" b="1" dirty="0" smtClean="0">
                <a:solidFill>
                  <a:schemeClr val="bg1"/>
                </a:solidFill>
              </a:rPr>
              <a:t/>
            </a:r>
            <a:br>
              <a:rPr lang="en-US" b="1" dirty="0" smtClean="0">
                <a:solidFill>
                  <a:schemeClr val="bg1"/>
                </a:solidFill>
              </a:rPr>
            </a:br>
            <a:r>
              <a:rPr lang="en-US" b="1" dirty="0" smtClean="0">
                <a:solidFill>
                  <a:srgbClr val="0D069A"/>
                </a:solidFill>
              </a:rPr>
              <a:t>SUNDAY </a:t>
            </a:r>
            <a:r>
              <a:rPr lang="en-US" b="1" dirty="0" smtClean="0">
                <a:solidFill>
                  <a:srgbClr val="0D069A"/>
                </a:solidFill>
              </a:rPr>
              <a:t>OCTOBER 2</a:t>
            </a:r>
            <a:r>
              <a:rPr lang="en-US" b="1" baseline="30000" dirty="0" smtClean="0">
                <a:solidFill>
                  <a:srgbClr val="0D069A"/>
                </a:solidFill>
              </a:rPr>
              <a:t>ND</a:t>
            </a:r>
            <a:r>
              <a:rPr lang="en-US" b="1" dirty="0" smtClean="0">
                <a:solidFill>
                  <a:srgbClr val="0D069A"/>
                </a:solidFill>
              </a:rPr>
              <a:t> 2022 </a:t>
            </a:r>
            <a:r>
              <a:rPr lang="en-US" b="1" dirty="0" smtClean="0">
                <a:solidFill>
                  <a:schemeClr val="bg1"/>
                </a:solidFill>
              </a:rPr>
              <a:t/>
            </a:r>
            <a:br>
              <a:rPr lang="en-US" b="1" dirty="0" smtClean="0">
                <a:solidFill>
                  <a:schemeClr val="bg1"/>
                </a:solidFill>
              </a:rPr>
            </a:br>
            <a:r>
              <a:rPr lang="en-US" b="1" dirty="0" smtClean="0">
                <a:solidFill>
                  <a:srgbClr val="FF0000"/>
                </a:solidFill>
              </a:rPr>
              <a:t>Sermon by Pastor </a:t>
            </a:r>
            <a:r>
              <a:rPr lang="en-US" b="1" dirty="0" smtClean="0">
                <a:solidFill>
                  <a:schemeClr val="bg1"/>
                </a:solidFill>
              </a:rPr>
              <a:t/>
            </a:r>
            <a:br>
              <a:rPr lang="en-US" b="1" dirty="0" smtClean="0">
                <a:solidFill>
                  <a:schemeClr val="bg1"/>
                </a:solidFill>
              </a:rPr>
            </a:br>
            <a:r>
              <a:rPr lang="en-US" b="1" dirty="0" smtClean="0">
                <a:solidFill>
                  <a:srgbClr val="0D069A"/>
                </a:solidFill>
              </a:rPr>
              <a:t>MARC  EDOUARD  SIMEON</a:t>
            </a:r>
            <a:endParaRPr lang="en-US" dirty="0">
              <a:solidFill>
                <a:srgbClr val="0D069A"/>
              </a:solidFill>
            </a:endParaRPr>
          </a:p>
        </p:txBody>
      </p:sp>
      <p:sp>
        <p:nvSpPr>
          <p:cNvPr id="3" name="Subtitle 2"/>
          <p:cNvSpPr>
            <a:spLocks noGrp="1"/>
          </p:cNvSpPr>
          <p:nvPr>
            <p:ph type="subTitle" idx="1"/>
          </p:nvPr>
        </p:nvSpPr>
        <p:spPr>
          <a:xfrm>
            <a:off x="0" y="2743200"/>
            <a:ext cx="9144000" cy="4114800"/>
          </a:xfrm>
          <a:solidFill>
            <a:srgbClr val="0D069A"/>
          </a:solidFill>
        </p:spPr>
        <p:style>
          <a:lnRef idx="1">
            <a:schemeClr val="accent2"/>
          </a:lnRef>
          <a:fillRef idx="2">
            <a:schemeClr val="accent2"/>
          </a:fillRef>
          <a:effectRef idx="1">
            <a:schemeClr val="accent2"/>
          </a:effectRef>
          <a:fontRef idx="minor">
            <a:schemeClr val="dk1"/>
          </a:fontRef>
        </p:style>
        <p:txBody>
          <a:bodyPr>
            <a:normAutofit/>
          </a:bodyPr>
          <a:lstStyle/>
          <a:p>
            <a:r>
              <a:rPr lang="fr-FR" sz="4800" b="1" dirty="0" smtClean="0">
                <a:solidFill>
                  <a:schemeClr val="bg1"/>
                </a:solidFill>
              </a:rPr>
              <a:t>A JESUS JE M’ABANDONNE, CE QUIL ME DIT JE LE CROIS</a:t>
            </a:r>
            <a:endParaRPr lang="en-US" sz="4800" dirty="0" smtClean="0">
              <a:solidFill>
                <a:schemeClr val="bg1"/>
              </a:solidFill>
            </a:endParaRPr>
          </a:p>
          <a:p>
            <a:r>
              <a:rPr lang="en-US" sz="4800" b="1" dirty="0" smtClean="0">
                <a:solidFill>
                  <a:srgbClr val="FFFF00"/>
                </a:solidFill>
              </a:rPr>
              <a:t>UNTO JESUS I SURRENDER MY LIFE AND I TRUST HIS WORDS</a:t>
            </a:r>
            <a:endParaRPr lang="en-US" sz="4800" dirty="0">
              <a:solidFill>
                <a:srgbClr val="FFFF00"/>
              </a:solidFill>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ctr">
              <a:buNone/>
            </a:pPr>
            <a:r>
              <a:rPr lang="fr-FR" sz="4000" b="1" dirty="0" smtClean="0">
                <a:solidFill>
                  <a:srgbClr val="C00000"/>
                </a:solidFill>
                <a:latin typeface="Arial Unicode MS" pitchFamily="34" charset="-128"/>
                <a:ea typeface="Arial Unicode MS" pitchFamily="34" charset="-128"/>
                <a:cs typeface="Arial Unicode MS" pitchFamily="34" charset="-128"/>
              </a:rPr>
              <a:t>READING : </a:t>
            </a:r>
            <a:r>
              <a:rPr lang="fr-FR" sz="4000" b="1" dirty="0" err="1" smtClean="0">
                <a:solidFill>
                  <a:srgbClr val="C00000"/>
                </a:solidFill>
                <a:latin typeface="Arial Unicode MS" pitchFamily="34" charset="-128"/>
                <a:ea typeface="Arial Unicode MS" pitchFamily="34" charset="-128"/>
                <a:cs typeface="Arial Unicode MS" pitchFamily="34" charset="-128"/>
              </a:rPr>
              <a:t>Psalm</a:t>
            </a:r>
            <a:r>
              <a:rPr lang="fr-FR" sz="4000" b="1" dirty="0" smtClean="0">
                <a:solidFill>
                  <a:srgbClr val="C00000"/>
                </a:solidFill>
                <a:latin typeface="Arial Unicode MS" pitchFamily="34" charset="-128"/>
                <a:ea typeface="Arial Unicode MS" pitchFamily="34" charset="-128"/>
                <a:cs typeface="Arial Unicode MS" pitchFamily="34" charset="-128"/>
              </a:rPr>
              <a:t> 44 :22-24</a:t>
            </a:r>
            <a:endParaRPr lang="en-US" sz="4000" b="1" dirty="0" smtClean="0">
              <a:solidFill>
                <a:srgbClr val="C00000"/>
              </a:solidFill>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22 </a:t>
            </a:r>
            <a:r>
              <a:rPr lang="fr-FR" sz="4000" b="1" dirty="0" smtClean="0">
                <a:latin typeface="Arial Unicode MS" pitchFamily="34" charset="-128"/>
                <a:ea typeface="Arial Unicode MS" pitchFamily="34" charset="-128"/>
                <a:cs typeface="Arial Unicode MS" pitchFamily="34" charset="-128"/>
              </a:rPr>
              <a:t>Mais c'est à cause de toi qu'on nous égorge tous les jours, Qu'on nous regarde comme des brebis destinées à la boucherie. </a:t>
            </a:r>
            <a:endParaRPr lang="fr-FR" sz="4000" b="1" dirty="0" smtClean="0">
              <a:latin typeface="Arial Unicode MS" pitchFamily="34" charset="-128"/>
              <a:ea typeface="Arial Unicode MS" pitchFamily="34" charset="-128"/>
              <a:cs typeface="Arial Unicode MS" pitchFamily="34" charset="-128"/>
            </a:endParaRPr>
          </a:p>
          <a:p>
            <a:pPr algn="just">
              <a:buNone/>
            </a:pPr>
            <a:r>
              <a:rPr lang="fr-FR" sz="4000" b="1" dirty="0" smtClean="0">
                <a:solidFill>
                  <a:srgbClr val="C00000"/>
                </a:solidFill>
                <a:latin typeface="Arial Unicode MS" pitchFamily="34" charset="-128"/>
                <a:ea typeface="Arial Unicode MS" pitchFamily="34" charset="-128"/>
                <a:cs typeface="Arial Unicode MS" pitchFamily="34" charset="-128"/>
              </a:rPr>
              <a:t>23 </a:t>
            </a:r>
            <a:r>
              <a:rPr lang="fr-FR" sz="4000" b="1" dirty="0" smtClean="0">
                <a:solidFill>
                  <a:srgbClr val="C00000"/>
                </a:solidFill>
                <a:latin typeface="Arial Unicode MS" pitchFamily="34" charset="-128"/>
                <a:ea typeface="Arial Unicode MS" pitchFamily="34" charset="-128"/>
                <a:cs typeface="Arial Unicode MS" pitchFamily="34" charset="-128"/>
              </a:rPr>
              <a:t>Réveille-toi! Pourquoi dors-tu, Seigneur? Réveille-toi! ne nous repousse pas à jamais! </a:t>
            </a:r>
            <a:endParaRPr lang="fr-FR" sz="4000" b="1" dirty="0" smtClean="0">
              <a:solidFill>
                <a:srgbClr val="C00000"/>
              </a:solidFill>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24 </a:t>
            </a:r>
            <a:r>
              <a:rPr lang="fr-FR" sz="4000" b="1" dirty="0" smtClean="0">
                <a:latin typeface="Arial Unicode MS" pitchFamily="34" charset="-128"/>
                <a:ea typeface="Arial Unicode MS" pitchFamily="34" charset="-128"/>
                <a:cs typeface="Arial Unicode MS" pitchFamily="34" charset="-128"/>
              </a:rPr>
              <a:t>Pourquoi caches-tu ta face? Pourquoi oublies-tu notre misère et notre oppression</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fr-FR" sz="4000" b="1" dirty="0" smtClean="0">
                <a:solidFill>
                  <a:srgbClr val="0D069A"/>
                </a:solidFill>
                <a:latin typeface="Arial Unicode MS" pitchFamily="34" charset="-128"/>
                <a:ea typeface="Arial Unicode MS" pitchFamily="34" charset="-128"/>
                <a:cs typeface="Arial Unicode MS" pitchFamily="34" charset="-128"/>
              </a:rPr>
              <a:t>READING : </a:t>
            </a:r>
            <a:r>
              <a:rPr lang="fr-FR" sz="4000" b="1" dirty="0" err="1" smtClean="0">
                <a:solidFill>
                  <a:srgbClr val="0D069A"/>
                </a:solidFill>
                <a:latin typeface="Arial Unicode MS" pitchFamily="34" charset="-128"/>
                <a:ea typeface="Arial Unicode MS" pitchFamily="34" charset="-128"/>
                <a:cs typeface="Arial Unicode MS" pitchFamily="34" charset="-128"/>
              </a:rPr>
              <a:t>Psalm</a:t>
            </a:r>
            <a:r>
              <a:rPr lang="fr-FR" sz="4000" b="1" dirty="0" smtClean="0">
                <a:solidFill>
                  <a:srgbClr val="0D069A"/>
                </a:solidFill>
                <a:latin typeface="Arial Unicode MS" pitchFamily="34" charset="-128"/>
                <a:ea typeface="Arial Unicode MS" pitchFamily="34" charset="-128"/>
                <a:cs typeface="Arial Unicode MS" pitchFamily="34" charset="-128"/>
              </a:rPr>
              <a:t> 44 :22-24</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just">
              <a:buNone/>
            </a:pPr>
            <a:r>
              <a:rPr lang="en-US" sz="4000" b="1" dirty="0" smtClean="0">
                <a:latin typeface="Arial Unicode MS" pitchFamily="34" charset="-128"/>
                <a:ea typeface="Arial Unicode MS" pitchFamily="34" charset="-128"/>
                <a:cs typeface="Arial Unicode MS" pitchFamily="34" charset="-128"/>
              </a:rPr>
              <a:t>Ps </a:t>
            </a:r>
            <a:r>
              <a:rPr lang="en-US" sz="4000" b="1" dirty="0" smtClean="0">
                <a:latin typeface="Arial Unicode MS" pitchFamily="34" charset="-128"/>
                <a:ea typeface="Arial Unicode MS" pitchFamily="34" charset="-128"/>
                <a:cs typeface="Arial Unicode MS" pitchFamily="34" charset="-128"/>
              </a:rPr>
              <a:t>44:22 Yet for Your sake we are killed all day long; We are accounted as sheep for the slaughter. </a:t>
            </a:r>
            <a:endParaRPr lang="en-US" sz="4000" b="1" dirty="0" smtClean="0">
              <a:latin typeface="Arial Unicode MS" pitchFamily="34" charset="-128"/>
              <a:ea typeface="Arial Unicode MS" pitchFamily="34" charset="-128"/>
              <a:cs typeface="Arial Unicode MS" pitchFamily="34" charset="-128"/>
            </a:endParaRPr>
          </a:p>
          <a:p>
            <a:pPr algn="just">
              <a:buNone/>
            </a:pPr>
            <a:r>
              <a:rPr lang="en-US" sz="4000" b="1" dirty="0" smtClean="0">
                <a:solidFill>
                  <a:srgbClr val="0D069A"/>
                </a:solidFill>
                <a:latin typeface="Arial Unicode MS" pitchFamily="34" charset="-128"/>
                <a:ea typeface="Arial Unicode MS" pitchFamily="34" charset="-128"/>
                <a:cs typeface="Arial Unicode MS" pitchFamily="34" charset="-128"/>
              </a:rPr>
              <a:t>23 </a:t>
            </a:r>
            <a:r>
              <a:rPr lang="en-US" sz="4000" b="1" dirty="0" smtClean="0">
                <a:solidFill>
                  <a:srgbClr val="0D069A"/>
                </a:solidFill>
                <a:latin typeface="Arial Unicode MS" pitchFamily="34" charset="-128"/>
                <a:ea typeface="Arial Unicode MS" pitchFamily="34" charset="-128"/>
                <a:cs typeface="Arial Unicode MS" pitchFamily="34" charset="-128"/>
              </a:rPr>
              <a:t>Awake! Why do You sleep, O Lord? Arise! Do not cast us off forever. </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just">
              <a:buNone/>
            </a:pPr>
            <a:r>
              <a:rPr lang="en-US" sz="4000" b="1" dirty="0" smtClean="0">
                <a:latin typeface="Arial Unicode MS" pitchFamily="34" charset="-128"/>
                <a:ea typeface="Arial Unicode MS" pitchFamily="34" charset="-128"/>
                <a:cs typeface="Arial Unicode MS" pitchFamily="34" charset="-128"/>
              </a:rPr>
              <a:t>24 </a:t>
            </a:r>
            <a:r>
              <a:rPr lang="en-US" sz="4000" b="1" dirty="0" smtClean="0">
                <a:latin typeface="Arial Unicode MS" pitchFamily="34" charset="-128"/>
                <a:ea typeface="Arial Unicode MS" pitchFamily="34" charset="-128"/>
                <a:cs typeface="Arial Unicode MS" pitchFamily="34" charset="-128"/>
              </a:rPr>
              <a:t>Why do You hide Your face, And forget our affliction and our oppression?</a:t>
            </a:r>
          </a:p>
          <a:p>
            <a:pPr algn="just">
              <a:buNone/>
            </a:pPr>
            <a:r>
              <a:rPr lang="fr-FR" sz="4000" b="1" dirty="0" smtClean="0">
                <a:latin typeface="Arial Unicode MS" pitchFamily="34" charset="-128"/>
                <a:ea typeface="Arial Unicode MS" pitchFamily="34" charset="-128"/>
                <a:cs typeface="Arial Unicode MS" pitchFamily="34" charset="-128"/>
              </a:rPr>
              <a:t> </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ctr">
              <a:buNone/>
            </a:pPr>
            <a:r>
              <a:rPr lang="fr-FR" sz="4800" b="1" dirty="0" smtClean="0">
                <a:solidFill>
                  <a:srgbClr val="C00000"/>
                </a:solidFill>
                <a:latin typeface="Arial Unicode MS" pitchFamily="34" charset="-128"/>
                <a:ea typeface="Arial Unicode MS" pitchFamily="34" charset="-128"/>
                <a:cs typeface="Arial Unicode MS" pitchFamily="34" charset="-128"/>
              </a:rPr>
              <a:t>INTRODUCTION</a:t>
            </a:r>
            <a:endParaRPr lang="en-US" sz="48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Au Lundi </a:t>
            </a:r>
            <a:r>
              <a:rPr lang="fr-FR" sz="4800" b="1" dirty="0" smtClean="0">
                <a:latin typeface="Arial Unicode MS" pitchFamily="34" charset="-128"/>
                <a:ea typeface="Arial Unicode MS" pitchFamily="34" charset="-128"/>
                <a:cs typeface="Arial Unicode MS" pitchFamily="34" charset="-128"/>
              </a:rPr>
              <a:t>écoulé, </a:t>
            </a:r>
            <a:r>
              <a:rPr lang="fr-FR" sz="4800" b="1" dirty="0" smtClean="0">
                <a:latin typeface="Arial Unicode MS" pitchFamily="34" charset="-128"/>
                <a:ea typeface="Arial Unicode MS" pitchFamily="34" charset="-128"/>
                <a:cs typeface="Arial Unicode MS" pitchFamily="34" charset="-128"/>
              </a:rPr>
              <a:t>je me réveillais très tôt à la matinée avec une forte anxiété à l’âme. </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C00000"/>
                </a:solidFill>
                <a:latin typeface="Arial Unicode MS" pitchFamily="34" charset="-128"/>
                <a:ea typeface="Arial Unicode MS" pitchFamily="34" charset="-128"/>
                <a:cs typeface="Arial Unicode MS" pitchFamily="34" charset="-128"/>
              </a:rPr>
              <a:t>Sans aucune provocation et de manière irrationnelle j’étais projeté dans un abime de nostalgie et de mélancolie.</a:t>
            </a:r>
            <a:endParaRPr lang="en-US" sz="48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Pour une bonne lurette, je me sentais inondé par les soucis et les vicissitudes de cette vie</a:t>
            </a:r>
            <a:r>
              <a:rPr lang="fr-FR" sz="4800" b="1" dirty="0" smtClean="0">
                <a:latin typeface="Arial Unicode MS" pitchFamily="34" charset="-128"/>
                <a:ea typeface="Arial Unicode MS" pitchFamily="34" charset="-128"/>
                <a:cs typeface="Arial Unicode MS" pitchFamily="34" charset="-128"/>
              </a:rPr>
              <a:t>.</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0" algn="just"/>
            <a:r>
              <a:rPr lang="fr-FR" sz="4800" b="1" dirty="0" smtClean="0">
                <a:latin typeface="Arial Unicode MS" pitchFamily="34" charset="-128"/>
                <a:ea typeface="Arial Unicode MS" pitchFamily="34" charset="-128"/>
                <a:cs typeface="Arial Unicode MS" pitchFamily="34" charset="-128"/>
              </a:rPr>
              <a:t>Je </a:t>
            </a:r>
            <a:r>
              <a:rPr lang="fr-FR" sz="4800" b="1" dirty="0" smtClean="0">
                <a:latin typeface="Arial Unicode MS" pitchFamily="34" charset="-128"/>
                <a:ea typeface="Arial Unicode MS" pitchFamily="34" charset="-128"/>
                <a:cs typeface="Arial Unicode MS" pitchFamily="34" charset="-128"/>
              </a:rPr>
              <a:t>me trouvais en train de questionner Dieu sur la véracité de ses promesses.</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C00000"/>
                </a:solidFill>
                <a:latin typeface="Arial Unicode MS" pitchFamily="34" charset="-128"/>
                <a:ea typeface="Arial Unicode MS" pitchFamily="34" charset="-128"/>
                <a:cs typeface="Arial Unicode MS" pitchFamily="34" charset="-128"/>
              </a:rPr>
              <a:t>Ce qui me nuisait le </a:t>
            </a:r>
            <a:r>
              <a:rPr lang="fr-FR" sz="4800" b="1" dirty="0" smtClean="0">
                <a:solidFill>
                  <a:srgbClr val="C00000"/>
                </a:solidFill>
                <a:latin typeface="Arial Unicode MS" pitchFamily="34" charset="-128"/>
                <a:ea typeface="Arial Unicode MS" pitchFamily="34" charset="-128"/>
                <a:cs typeface="Arial Unicode MS" pitchFamily="34" charset="-128"/>
              </a:rPr>
              <a:t>plus, </a:t>
            </a:r>
            <a:r>
              <a:rPr lang="fr-FR" sz="4800" b="1" dirty="0" smtClean="0">
                <a:solidFill>
                  <a:srgbClr val="C00000"/>
                </a:solidFill>
                <a:latin typeface="Arial Unicode MS" pitchFamily="34" charset="-128"/>
                <a:ea typeface="Arial Unicode MS" pitchFamily="34" charset="-128"/>
                <a:cs typeface="Arial Unicode MS" pitchFamily="34" charset="-128"/>
              </a:rPr>
              <a:t>c’était la pertinence, la résistance et  la ténacité du diable envers nous autres enfants de Dieu.</a:t>
            </a:r>
            <a:endParaRPr lang="en-US" sz="48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Je me demandais pourquoi le diable refuse-t-il de fuir malgré mes </a:t>
            </a:r>
            <a:r>
              <a:rPr lang="fr-FR" sz="4800" b="1" dirty="0" smtClean="0">
                <a:latin typeface="Arial Unicode MS" pitchFamily="34" charset="-128"/>
                <a:ea typeface="Arial Unicode MS" pitchFamily="34" charset="-128"/>
                <a:cs typeface="Arial Unicode MS" pitchFamily="34" charset="-128"/>
              </a:rPr>
              <a:t>résistances contre </a:t>
            </a:r>
            <a:r>
              <a:rPr lang="fr-FR" sz="4800" b="1" dirty="0" smtClean="0">
                <a:latin typeface="Arial Unicode MS" pitchFamily="34" charset="-128"/>
                <a:ea typeface="Arial Unicode MS" pitchFamily="34" charset="-128"/>
                <a:cs typeface="Arial Unicode MS" pitchFamily="34" charset="-128"/>
              </a:rPr>
              <a:t>lui et ma soumission à Dieu</a:t>
            </a:r>
            <a:r>
              <a:rPr lang="fr-FR" sz="4800" b="1" dirty="0" smtClean="0">
                <a:latin typeface="Arial Unicode MS" pitchFamily="34" charset="-128"/>
                <a:ea typeface="Arial Unicode MS" pitchFamily="34" charset="-128"/>
                <a:cs typeface="Arial Unicode MS" pitchFamily="34" charset="-128"/>
              </a:rPr>
              <a:t>.</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fontScale="85000" lnSpcReduction="10000"/>
          </a:bodyPr>
          <a:lstStyle/>
          <a:p>
            <a:pPr lvl="0" algn="just"/>
            <a:r>
              <a:rPr lang="fr-FR" sz="4800" b="1" dirty="0" smtClean="0">
                <a:latin typeface="Arial Unicode MS" pitchFamily="34" charset="-128"/>
                <a:ea typeface="Arial Unicode MS" pitchFamily="34" charset="-128"/>
                <a:cs typeface="Arial Unicode MS" pitchFamily="34" charset="-128"/>
              </a:rPr>
              <a:t>Je </a:t>
            </a:r>
            <a:r>
              <a:rPr lang="fr-FR" sz="4800" b="1" dirty="0" smtClean="0">
                <a:latin typeface="Arial Unicode MS" pitchFamily="34" charset="-128"/>
                <a:ea typeface="Arial Unicode MS" pitchFamily="34" charset="-128"/>
                <a:cs typeface="Arial Unicode MS" pitchFamily="34" charset="-128"/>
              </a:rPr>
              <a:t>ressentais que j’étais aux aguets de l’ennemi pendant trop longtemps.</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C00000"/>
                </a:solidFill>
                <a:latin typeface="Arial Unicode MS" pitchFamily="34" charset="-128"/>
                <a:ea typeface="Arial Unicode MS" pitchFamily="34" charset="-128"/>
                <a:cs typeface="Arial Unicode MS" pitchFamily="34" charset="-128"/>
              </a:rPr>
              <a:t>C’est comme si Je m’attendais à une réaction plus immédiate de Dieu.</a:t>
            </a:r>
            <a:endParaRPr lang="en-US" sz="48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Je me voyais plongé dans un esprit d’insatisfaction avec </a:t>
            </a:r>
            <a:r>
              <a:rPr lang="fr-FR" sz="4800" b="1" dirty="0" smtClean="0">
                <a:latin typeface="Arial Unicode MS" pitchFamily="34" charset="-128"/>
                <a:ea typeface="Arial Unicode MS" pitchFamily="34" charset="-128"/>
                <a:cs typeface="Arial Unicode MS" pitchFamily="34" charset="-128"/>
              </a:rPr>
              <a:t>le train des </a:t>
            </a:r>
            <a:r>
              <a:rPr lang="fr-FR" sz="4800" b="1" dirty="0" smtClean="0">
                <a:latin typeface="Arial Unicode MS" pitchFamily="34" charset="-128"/>
                <a:ea typeface="Arial Unicode MS" pitchFamily="34" charset="-128"/>
                <a:cs typeface="Arial Unicode MS" pitchFamily="34" charset="-128"/>
              </a:rPr>
              <a:t>opérations de Dieu.</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C00000"/>
                </a:solidFill>
                <a:latin typeface="Arial Unicode MS" pitchFamily="34" charset="-128"/>
                <a:ea typeface="Arial Unicode MS" pitchFamily="34" charset="-128"/>
                <a:cs typeface="Arial Unicode MS" pitchFamily="34" charset="-128"/>
              </a:rPr>
              <a:t>Dans mon fort intérieur, je </a:t>
            </a:r>
            <a:r>
              <a:rPr lang="fr-FR" sz="4800" b="1" dirty="0" smtClean="0">
                <a:solidFill>
                  <a:srgbClr val="C00000"/>
                </a:solidFill>
                <a:latin typeface="Arial Unicode MS" pitchFamily="34" charset="-128"/>
                <a:ea typeface="Arial Unicode MS" pitchFamily="34" charset="-128"/>
                <a:cs typeface="Arial Unicode MS" pitchFamily="34" charset="-128"/>
              </a:rPr>
              <a:t>questionnais cette conviction que j’avais que </a:t>
            </a:r>
            <a:r>
              <a:rPr lang="fr-FR" sz="4800" b="1" dirty="0" smtClean="0">
                <a:solidFill>
                  <a:srgbClr val="C00000"/>
                </a:solidFill>
                <a:latin typeface="Arial Unicode MS" pitchFamily="34" charset="-128"/>
                <a:ea typeface="Arial Unicode MS" pitchFamily="34" charset="-128"/>
                <a:cs typeface="Arial Unicode MS" pitchFamily="34" charset="-128"/>
              </a:rPr>
              <a:t>Dieu </a:t>
            </a:r>
            <a:r>
              <a:rPr lang="fr-FR" sz="4800" b="1" dirty="0" smtClean="0">
                <a:solidFill>
                  <a:srgbClr val="C00000"/>
                </a:solidFill>
                <a:latin typeface="Arial Unicode MS" pitchFamily="34" charset="-128"/>
                <a:ea typeface="Arial Unicode MS" pitchFamily="34" charset="-128"/>
                <a:cs typeface="Arial Unicode MS" pitchFamily="34" charset="-128"/>
              </a:rPr>
              <a:t>allait </a:t>
            </a:r>
            <a:r>
              <a:rPr lang="fr-FR" sz="4800" b="1" dirty="0" smtClean="0">
                <a:solidFill>
                  <a:srgbClr val="C00000"/>
                </a:solidFill>
                <a:latin typeface="Arial Unicode MS" pitchFamily="34" charset="-128"/>
                <a:ea typeface="Arial Unicode MS" pitchFamily="34" charset="-128"/>
                <a:cs typeface="Arial Unicode MS" pitchFamily="34" charset="-128"/>
              </a:rPr>
              <a:t>faire ceci et cela selon mon </a:t>
            </a:r>
            <a:r>
              <a:rPr lang="fr-FR" sz="4800" b="1" dirty="0" smtClean="0">
                <a:solidFill>
                  <a:srgbClr val="C00000"/>
                </a:solidFill>
                <a:latin typeface="Arial Unicode MS" pitchFamily="34" charset="-128"/>
                <a:ea typeface="Arial Unicode MS" pitchFamily="34" charset="-128"/>
                <a:cs typeface="Arial Unicode MS" pitchFamily="34" charset="-128"/>
              </a:rPr>
              <a:t>désir.</a:t>
            </a:r>
            <a:endParaRPr lang="en-US" sz="48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0" algn="just"/>
            <a:r>
              <a:rPr lang="fr-FR" sz="4800" b="1" dirty="0" smtClean="0">
                <a:latin typeface="Arial Unicode MS" pitchFamily="34" charset="-128"/>
                <a:ea typeface="Arial Unicode MS" pitchFamily="34" charset="-128"/>
                <a:cs typeface="Arial Unicode MS" pitchFamily="34" charset="-128"/>
              </a:rPr>
              <a:t>J’étais forcé à affronter mon illusion </a:t>
            </a:r>
            <a:r>
              <a:rPr lang="fr-FR" sz="4800" b="1" dirty="0" smtClean="0">
                <a:latin typeface="Arial Unicode MS" pitchFamily="34" charset="-128"/>
                <a:ea typeface="Arial Unicode MS" pitchFamily="34" charset="-128"/>
                <a:cs typeface="Arial Unicode MS" pitchFamily="34" charset="-128"/>
              </a:rPr>
              <a:t>pour attester la réalité du jour qui </a:t>
            </a:r>
            <a:r>
              <a:rPr lang="fr-FR" sz="4800" b="1" dirty="0" smtClean="0">
                <a:latin typeface="Arial Unicode MS" pitchFamily="34" charset="-128"/>
                <a:ea typeface="Arial Unicode MS" pitchFamily="34" charset="-128"/>
                <a:cs typeface="Arial Unicode MS" pitchFamily="34" charset="-128"/>
              </a:rPr>
              <a:t>s’opposait </a:t>
            </a:r>
            <a:r>
              <a:rPr lang="fr-FR" sz="4800" b="1" dirty="0" smtClean="0">
                <a:latin typeface="Arial Unicode MS" pitchFamily="34" charset="-128"/>
                <a:ea typeface="Arial Unicode MS" pitchFamily="34" charset="-128"/>
                <a:cs typeface="Arial Unicode MS" pitchFamily="34" charset="-128"/>
              </a:rPr>
              <a:t>symétriquement </a:t>
            </a:r>
            <a:r>
              <a:rPr lang="fr-FR" sz="4800" b="1" dirty="0" smtClean="0">
                <a:latin typeface="Arial Unicode MS" pitchFamily="34" charset="-128"/>
                <a:ea typeface="Arial Unicode MS" pitchFamily="34" charset="-128"/>
                <a:cs typeface="Arial Unicode MS" pitchFamily="34" charset="-128"/>
              </a:rPr>
              <a:t>à </a:t>
            </a:r>
            <a:r>
              <a:rPr lang="fr-FR" sz="4800" b="1" dirty="0" smtClean="0">
                <a:latin typeface="Arial Unicode MS" pitchFamily="34" charset="-128"/>
                <a:ea typeface="Arial Unicode MS" pitchFamily="34" charset="-128"/>
                <a:cs typeface="Arial Unicode MS" pitchFamily="34" charset="-128"/>
              </a:rPr>
              <a:t>mon souhait.</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C00000"/>
                </a:solidFill>
                <a:latin typeface="Arial Unicode MS" pitchFamily="34" charset="-128"/>
                <a:ea typeface="Arial Unicode MS" pitchFamily="34" charset="-128"/>
                <a:cs typeface="Arial Unicode MS" pitchFamily="34" charset="-128"/>
              </a:rPr>
              <a:t>C’est très dangereux quand un chrétien, voir un pasteur se trouve en face à ces genres de tentations.</a:t>
            </a:r>
            <a:endParaRPr lang="en-US" sz="48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Cette expérience est </a:t>
            </a:r>
            <a:r>
              <a:rPr lang="fr-FR" sz="4800" b="1" dirty="0" smtClean="0">
                <a:latin typeface="Arial Unicode MS" pitchFamily="34" charset="-128"/>
                <a:ea typeface="Arial Unicode MS" pitchFamily="34" charset="-128"/>
                <a:cs typeface="Arial Unicode MS" pitchFamily="34" charset="-128"/>
              </a:rPr>
              <a:t>très commune </a:t>
            </a:r>
            <a:r>
              <a:rPr lang="fr-FR" sz="4800" b="1" dirty="0" smtClean="0">
                <a:latin typeface="Arial Unicode MS" pitchFamily="34" charset="-128"/>
                <a:ea typeface="Arial Unicode MS" pitchFamily="34" charset="-128"/>
                <a:cs typeface="Arial Unicode MS" pitchFamily="34" charset="-128"/>
              </a:rPr>
              <a:t>à tous ceux qui professent leur foi en Dieu à travers tous les âges.</a:t>
            </a:r>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buNone/>
            </a:pPr>
            <a:r>
              <a:rPr lang="en-US" sz="4000" b="1" dirty="0" smtClean="0">
                <a:solidFill>
                  <a:srgbClr val="0D069A"/>
                </a:solidFill>
                <a:latin typeface="Arial Unicode MS" pitchFamily="34" charset="-128"/>
                <a:ea typeface="Arial Unicode MS" pitchFamily="34" charset="-128"/>
                <a:cs typeface="Arial Unicode MS" pitchFamily="34" charset="-128"/>
              </a:rPr>
              <a:t>Ps 42:3 My tears have been my food day and night, While they continually say to me, “Where is your God?”</a:t>
            </a:r>
          </a:p>
          <a:p>
            <a:pPr algn="just">
              <a:buNone/>
            </a:pPr>
            <a:r>
              <a:rPr lang="fr-FR" sz="4000" b="1" dirty="0" smtClean="0">
                <a:solidFill>
                  <a:srgbClr val="FF0000"/>
                </a:solidFill>
                <a:latin typeface="Arial Unicode MS" pitchFamily="34" charset="-128"/>
                <a:ea typeface="Arial Unicode MS" pitchFamily="34" charset="-128"/>
                <a:cs typeface="Arial Unicode MS" pitchFamily="34" charset="-128"/>
              </a:rPr>
              <a:t>Ps 42 :3 </a:t>
            </a:r>
            <a:r>
              <a:rPr lang="fr-FR" sz="4000" b="1" dirty="0" smtClean="0">
                <a:solidFill>
                  <a:srgbClr val="FF0000"/>
                </a:solidFill>
                <a:latin typeface="Arial Unicode MS" pitchFamily="34" charset="-128"/>
                <a:ea typeface="Arial Unicode MS" pitchFamily="34" charset="-128"/>
                <a:cs typeface="Arial Unicode MS" pitchFamily="34" charset="-128"/>
              </a:rPr>
              <a:t> </a:t>
            </a:r>
            <a:r>
              <a:rPr lang="fr-FR" sz="4000" b="1" dirty="0" smtClean="0">
                <a:solidFill>
                  <a:srgbClr val="FF0000"/>
                </a:solidFill>
                <a:latin typeface="Arial Unicode MS" pitchFamily="34" charset="-128"/>
                <a:ea typeface="Arial Unicode MS" pitchFamily="34" charset="-128"/>
                <a:cs typeface="Arial Unicode MS" pitchFamily="34" charset="-128"/>
              </a:rPr>
              <a:t>Mes larmes sont ma nourriture jour et nuit, Pendant qu’on me dit sans cesse : Où est ton Dieu </a:t>
            </a:r>
            <a:r>
              <a:rPr lang="fr-FR" sz="4000" b="1" dirty="0" smtClean="0">
                <a:solidFill>
                  <a:srgbClr val="FF0000"/>
                </a:solidFill>
                <a:latin typeface="Arial Unicode MS" pitchFamily="34" charset="-128"/>
                <a:ea typeface="Arial Unicode MS" pitchFamily="34" charset="-128"/>
                <a:cs typeface="Arial Unicode MS" pitchFamily="34" charset="-128"/>
              </a:rPr>
              <a:t>?</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just">
              <a:buNone/>
            </a:pPr>
            <a:r>
              <a:rPr lang="en-US" sz="4000" b="1" dirty="0" smtClean="0">
                <a:solidFill>
                  <a:srgbClr val="0D069A"/>
                </a:solidFill>
                <a:latin typeface="Arial Unicode MS" pitchFamily="34" charset="-128"/>
                <a:ea typeface="Arial Unicode MS" pitchFamily="34" charset="-128"/>
                <a:cs typeface="Arial Unicode MS" pitchFamily="34" charset="-128"/>
              </a:rPr>
              <a:t>Ps 42:9 I will say to God my Rock, "Why have You forgotten me? Why do I go mourning because of the oppression of the enemy?" </a:t>
            </a:r>
          </a:p>
          <a:p>
            <a:pPr algn="just">
              <a:buNone/>
            </a:pPr>
            <a:r>
              <a:rPr lang="fr-FR" sz="4000" b="1" dirty="0" smtClean="0">
                <a:solidFill>
                  <a:srgbClr val="FF0000"/>
                </a:solidFill>
                <a:latin typeface="Arial Unicode MS" pitchFamily="34" charset="-128"/>
                <a:ea typeface="Arial Unicode MS" pitchFamily="34" charset="-128"/>
                <a:cs typeface="Arial Unicode MS" pitchFamily="34" charset="-128"/>
              </a:rPr>
              <a:t>9  Je dis à Dieu, mon rocher: Pourquoi m'oublies-tu? Pourquoi dois-je marcher dans la tristesse, Sous l'oppression de l'ennemi? </a:t>
            </a:r>
            <a:endParaRPr lang="en-US" sz="40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000" b="1" dirty="0" smtClean="0">
                <a:solidFill>
                  <a:srgbClr val="0D069A"/>
                </a:solidFill>
                <a:latin typeface="Arial Unicode MS" pitchFamily="34" charset="-128"/>
                <a:ea typeface="Arial Unicode MS" pitchFamily="34" charset="-128"/>
                <a:cs typeface="Arial Unicode MS" pitchFamily="34" charset="-128"/>
              </a:rPr>
              <a:t>Ps </a:t>
            </a:r>
            <a:r>
              <a:rPr lang="en-US" sz="4000" b="1" dirty="0" smtClean="0">
                <a:solidFill>
                  <a:srgbClr val="0D069A"/>
                </a:solidFill>
                <a:latin typeface="Arial Unicode MS" pitchFamily="34" charset="-128"/>
                <a:ea typeface="Arial Unicode MS" pitchFamily="34" charset="-128"/>
                <a:cs typeface="Arial Unicode MS" pitchFamily="34" charset="-128"/>
              </a:rPr>
              <a:t>13:1 How long, O LORD? Will You forget me forever? How long will You hide Your face from me? </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just"/>
            <a:r>
              <a:rPr lang="en-US" sz="4000" b="1" dirty="0" smtClean="0">
                <a:solidFill>
                  <a:srgbClr val="FF0000"/>
                </a:solidFill>
                <a:latin typeface="Arial Unicode MS" pitchFamily="34" charset="-128"/>
                <a:ea typeface="Arial Unicode MS" pitchFamily="34" charset="-128"/>
                <a:cs typeface="Arial Unicode MS" pitchFamily="34" charset="-128"/>
              </a:rPr>
              <a:t>2 </a:t>
            </a:r>
            <a:r>
              <a:rPr lang="en-US" sz="4000" b="1" dirty="0" smtClean="0">
                <a:solidFill>
                  <a:srgbClr val="FF0000"/>
                </a:solidFill>
                <a:latin typeface="Arial Unicode MS" pitchFamily="34" charset="-128"/>
                <a:ea typeface="Arial Unicode MS" pitchFamily="34" charset="-128"/>
                <a:cs typeface="Arial Unicode MS" pitchFamily="34" charset="-128"/>
              </a:rPr>
              <a:t>How long shall I take counsel in my soul, Having sorrow in my heart daily? How long will my enemy be exalted over me? </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just"/>
            <a:r>
              <a:rPr lang="en-US" sz="4000" b="1" dirty="0" smtClean="0">
                <a:solidFill>
                  <a:srgbClr val="0D069A"/>
                </a:solidFill>
                <a:latin typeface="Arial Unicode MS" pitchFamily="34" charset="-128"/>
                <a:ea typeface="Arial Unicode MS" pitchFamily="34" charset="-128"/>
                <a:cs typeface="Arial Unicode MS" pitchFamily="34" charset="-128"/>
              </a:rPr>
              <a:t>3 </a:t>
            </a:r>
            <a:r>
              <a:rPr lang="en-US" sz="4000" b="1" dirty="0" smtClean="0">
                <a:solidFill>
                  <a:srgbClr val="0D069A"/>
                </a:solidFill>
                <a:latin typeface="Arial Unicode MS" pitchFamily="34" charset="-128"/>
                <a:ea typeface="Arial Unicode MS" pitchFamily="34" charset="-128"/>
                <a:cs typeface="Arial Unicode MS" pitchFamily="34" charset="-128"/>
              </a:rPr>
              <a:t>Consider and hear me, O LORD my God; Enlighten my eyes, Lest I sleep the sleep of death</a:t>
            </a:r>
            <a:r>
              <a:rPr lang="en-US" sz="4000" b="1" dirty="0" smtClean="0">
                <a:solidFill>
                  <a:srgbClr val="0D069A"/>
                </a:solidFill>
                <a:latin typeface="Arial Unicode MS" pitchFamily="34" charset="-128"/>
                <a:ea typeface="Arial Unicode MS" pitchFamily="34" charset="-128"/>
                <a:cs typeface="Arial Unicode MS" pitchFamily="34" charset="-128"/>
              </a:rPr>
              <a:t>;</a:t>
            </a:r>
            <a:endParaRPr lang="en-US" sz="40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fr-FR" sz="4000" b="1" dirty="0" smtClean="0">
                <a:solidFill>
                  <a:srgbClr val="0D069A"/>
                </a:solidFill>
                <a:latin typeface="Arial Unicode MS" pitchFamily="34" charset="-128"/>
                <a:ea typeface="Arial Unicode MS" pitchFamily="34" charset="-128"/>
                <a:cs typeface="Arial Unicode MS" pitchFamily="34" charset="-128"/>
              </a:rPr>
              <a:t>Ps </a:t>
            </a:r>
            <a:r>
              <a:rPr lang="fr-FR" sz="4000" b="1" dirty="0" smtClean="0">
                <a:solidFill>
                  <a:srgbClr val="0D069A"/>
                </a:solidFill>
                <a:latin typeface="Arial Unicode MS" pitchFamily="34" charset="-128"/>
                <a:ea typeface="Arial Unicode MS" pitchFamily="34" charset="-128"/>
                <a:cs typeface="Arial Unicode MS" pitchFamily="34" charset="-128"/>
              </a:rPr>
              <a:t>13 :1-3 Jusques à quand, Éternel! m'oublieras-tu sans cesse? Jusques à quand me cacheras-tu ta face? </a:t>
            </a:r>
            <a:endParaRPr lang="fr-FR" sz="4000" b="1" dirty="0" smtClean="0">
              <a:solidFill>
                <a:srgbClr val="0D069A"/>
              </a:solidFill>
              <a:latin typeface="Arial Unicode MS" pitchFamily="34" charset="-128"/>
              <a:ea typeface="Arial Unicode MS" pitchFamily="34" charset="-128"/>
              <a:cs typeface="Arial Unicode MS" pitchFamily="34" charset="-128"/>
            </a:endParaRPr>
          </a:p>
          <a:p>
            <a:pPr algn="just"/>
            <a:r>
              <a:rPr lang="fr-FR" sz="4000" b="1" dirty="0" smtClean="0">
                <a:solidFill>
                  <a:srgbClr val="FF0000"/>
                </a:solidFill>
                <a:latin typeface="Arial Unicode MS" pitchFamily="34" charset="-128"/>
                <a:ea typeface="Arial Unicode MS" pitchFamily="34" charset="-128"/>
                <a:cs typeface="Arial Unicode MS" pitchFamily="34" charset="-128"/>
              </a:rPr>
              <a:t>2 </a:t>
            </a:r>
            <a:r>
              <a:rPr lang="fr-FR" sz="4000" b="1" dirty="0" smtClean="0">
                <a:solidFill>
                  <a:srgbClr val="FF0000"/>
                </a:solidFill>
                <a:latin typeface="Arial Unicode MS" pitchFamily="34" charset="-128"/>
                <a:ea typeface="Arial Unicode MS" pitchFamily="34" charset="-128"/>
                <a:cs typeface="Arial Unicode MS" pitchFamily="34" charset="-128"/>
              </a:rPr>
              <a:t>Jusques à quand aurai-je des soucis dans mon âme, Et chaque jour des chagrins dans mon cœur? Jusques à quand mon ennemi s'élèvera-t-il contre moi? </a:t>
            </a:r>
            <a:endParaRPr lang="fr-FR" sz="4000" b="1" dirty="0" smtClean="0">
              <a:solidFill>
                <a:srgbClr val="FF0000"/>
              </a:solidFill>
              <a:latin typeface="Arial Unicode MS" pitchFamily="34" charset="-128"/>
              <a:ea typeface="Arial Unicode MS" pitchFamily="34" charset="-128"/>
              <a:cs typeface="Arial Unicode MS" pitchFamily="34" charset="-128"/>
            </a:endParaRPr>
          </a:p>
          <a:p>
            <a:pPr algn="just"/>
            <a:r>
              <a:rPr lang="fr-FR" sz="4000" b="1" dirty="0" smtClean="0">
                <a:solidFill>
                  <a:srgbClr val="0D069A"/>
                </a:solidFill>
                <a:latin typeface="Arial Unicode MS" pitchFamily="34" charset="-128"/>
                <a:ea typeface="Arial Unicode MS" pitchFamily="34" charset="-128"/>
                <a:cs typeface="Arial Unicode MS" pitchFamily="34" charset="-128"/>
              </a:rPr>
              <a:t>3 </a:t>
            </a:r>
            <a:r>
              <a:rPr lang="fr-FR" sz="4000" b="1" dirty="0" smtClean="0">
                <a:solidFill>
                  <a:srgbClr val="0D069A"/>
                </a:solidFill>
                <a:latin typeface="Arial Unicode MS" pitchFamily="34" charset="-128"/>
                <a:ea typeface="Arial Unicode MS" pitchFamily="34" charset="-128"/>
                <a:cs typeface="Arial Unicode MS" pitchFamily="34" charset="-128"/>
              </a:rPr>
              <a:t>Regarde, réponds-moi, Éternel, mon Dieu! Donne à mes yeux la clarté, Afin que je ne m'endorme pas du sommeil de la mort</a:t>
            </a:r>
            <a:r>
              <a:rPr lang="fr-FR" sz="4000" b="1" dirty="0" smtClean="0">
                <a:solidFill>
                  <a:srgbClr val="0D069A"/>
                </a:solidFill>
                <a:latin typeface="Arial Unicode MS" pitchFamily="34" charset="-128"/>
                <a:ea typeface="Arial Unicode MS" pitchFamily="34" charset="-128"/>
                <a:cs typeface="Arial Unicode MS" pitchFamily="34" charset="-128"/>
              </a:rPr>
              <a:t>,</a:t>
            </a:r>
            <a:endParaRPr lang="en-US" sz="40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en-US" sz="4000" b="1" dirty="0" smtClean="0">
                <a:solidFill>
                  <a:srgbClr val="0D069A"/>
                </a:solidFill>
                <a:latin typeface="Arial Unicode MS" pitchFamily="34" charset="-128"/>
                <a:ea typeface="Arial Unicode MS" pitchFamily="34" charset="-128"/>
                <a:cs typeface="Arial Unicode MS" pitchFamily="34" charset="-128"/>
              </a:rPr>
              <a:t>Ps </a:t>
            </a:r>
            <a:r>
              <a:rPr lang="en-US" sz="4000" b="1" dirty="0" smtClean="0">
                <a:solidFill>
                  <a:srgbClr val="0D069A"/>
                </a:solidFill>
                <a:latin typeface="Arial Unicode MS" pitchFamily="34" charset="-128"/>
                <a:ea typeface="Arial Unicode MS" pitchFamily="34" charset="-128"/>
                <a:cs typeface="Arial Unicode MS" pitchFamily="34" charset="-128"/>
              </a:rPr>
              <a:t>79:10 Why should the nations say, “Where is their God?” Let there be known among the nations in our sight The avenging of the blood of Your servants which has been shed.</a:t>
            </a:r>
          </a:p>
          <a:p>
            <a:pPr algn="just"/>
            <a:r>
              <a:rPr lang="fr-FR" sz="4000" b="1" dirty="0" smtClean="0">
                <a:solidFill>
                  <a:srgbClr val="FF0000"/>
                </a:solidFill>
                <a:latin typeface="Arial Unicode MS" pitchFamily="34" charset="-128"/>
                <a:ea typeface="Arial Unicode MS" pitchFamily="34" charset="-128"/>
                <a:cs typeface="Arial Unicode MS" pitchFamily="34" charset="-128"/>
              </a:rPr>
              <a:t>Ps 79 :10 Pourquoi les nations diraient-elles : Où est leur Dieu ? Qu’on sache, en notre présence, parmi les nations, Que tu venges le sang de tes serviteurs, le sang répandu </a:t>
            </a:r>
            <a:r>
              <a:rPr lang="fr-FR" sz="4000" b="1" dirty="0" smtClean="0">
                <a:solidFill>
                  <a:srgbClr val="FF0000"/>
                </a:solidFill>
                <a:latin typeface="Arial Unicode MS" pitchFamily="34" charset="-128"/>
                <a:ea typeface="Arial Unicode MS" pitchFamily="34" charset="-128"/>
                <a:cs typeface="Arial Unicode MS" pitchFamily="34" charset="-128"/>
              </a:rPr>
              <a:t>!</a:t>
            </a:r>
            <a:endParaRPr lang="en-US" sz="40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fr-FR" sz="4000" b="1" dirty="0" smtClean="0">
                <a:solidFill>
                  <a:srgbClr val="0D069A"/>
                </a:solidFill>
                <a:latin typeface="Arial Unicode MS" pitchFamily="34" charset="-128"/>
                <a:ea typeface="Arial Unicode MS" pitchFamily="34" charset="-128"/>
                <a:cs typeface="Arial Unicode MS" pitchFamily="34" charset="-128"/>
              </a:rPr>
              <a:t>Les </a:t>
            </a:r>
            <a:r>
              <a:rPr lang="fr-FR" sz="4000" b="1" dirty="0" smtClean="0">
                <a:solidFill>
                  <a:srgbClr val="0D069A"/>
                </a:solidFill>
                <a:latin typeface="Arial Unicode MS" pitchFamily="34" charset="-128"/>
                <a:ea typeface="Arial Unicode MS" pitchFamily="34" charset="-128"/>
                <a:cs typeface="Arial Unicode MS" pitchFamily="34" charset="-128"/>
              </a:rPr>
              <a:t>cris angoissants ne viennent pas seulement de nos entrailles, mais de l’ennemi qui les répète incessamment dans notre esprit, « Où est notre Dieu ?</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FF0000"/>
                </a:solidFill>
                <a:latin typeface="Arial Unicode MS" pitchFamily="34" charset="-128"/>
                <a:ea typeface="Arial Unicode MS" pitchFamily="34" charset="-128"/>
                <a:cs typeface="Arial Unicode MS" pitchFamily="34" charset="-128"/>
              </a:rPr>
              <a:t>Nos entourages nous demandent pareillement « Où est notre Dieu ? »</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0D069A"/>
                </a:solidFill>
                <a:latin typeface="Arial Unicode MS" pitchFamily="34" charset="-128"/>
                <a:ea typeface="Arial Unicode MS" pitchFamily="34" charset="-128"/>
                <a:cs typeface="Arial Unicode MS" pitchFamily="34" charset="-128"/>
              </a:rPr>
              <a:t>Nos problèmes nous demandent « Où est notre Dieu ? »</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FF0000"/>
                </a:solidFill>
                <a:latin typeface="Arial Unicode MS" pitchFamily="34" charset="-128"/>
                <a:ea typeface="Arial Unicode MS" pitchFamily="34" charset="-128"/>
                <a:cs typeface="Arial Unicode MS" pitchFamily="34" charset="-128"/>
              </a:rPr>
              <a:t>Nos rêves et nos aspirations nous demandent « Où est notre Dieu ? </a:t>
            </a:r>
            <a:r>
              <a:rPr lang="fr-FR" sz="4000" b="1" dirty="0" smtClean="0">
                <a:solidFill>
                  <a:srgbClr val="FF0000"/>
                </a:solidFill>
                <a:latin typeface="Arial Unicode MS" pitchFamily="34" charset="-128"/>
                <a:ea typeface="Arial Unicode MS" pitchFamily="34" charset="-128"/>
                <a:cs typeface="Arial Unicode MS" pitchFamily="34" charset="-128"/>
              </a:rPr>
              <a:t>»</a:t>
            </a:r>
            <a:endParaRPr lang="en-US" sz="40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b="1" dirty="0" smtClean="0">
                <a:solidFill>
                  <a:srgbClr val="0D069A"/>
                </a:solidFill>
                <a:latin typeface="Arial Unicode MS" pitchFamily="34" charset="-128"/>
                <a:ea typeface="Arial Unicode MS" pitchFamily="34" charset="-128"/>
                <a:cs typeface="Arial Unicode MS" pitchFamily="34" charset="-128"/>
              </a:rPr>
              <a:t>Dans ces situation, bien souvent le </a:t>
            </a:r>
            <a:r>
              <a:rPr lang="fr-FR" sz="4000" b="1" dirty="0" smtClean="0">
                <a:solidFill>
                  <a:srgbClr val="0D069A"/>
                </a:solidFill>
                <a:latin typeface="Arial Unicode MS" pitchFamily="34" charset="-128"/>
                <a:ea typeface="Arial Unicode MS" pitchFamily="34" charset="-128"/>
                <a:cs typeface="Arial Unicode MS" pitchFamily="34" charset="-128"/>
              </a:rPr>
              <a:t>Saint Esprit nous </a:t>
            </a:r>
            <a:r>
              <a:rPr lang="fr-FR" sz="4000" b="1" dirty="0" smtClean="0">
                <a:solidFill>
                  <a:srgbClr val="0D069A"/>
                </a:solidFill>
                <a:latin typeface="Arial Unicode MS" pitchFamily="34" charset="-128"/>
                <a:ea typeface="Arial Unicode MS" pitchFamily="34" charset="-128"/>
                <a:cs typeface="Arial Unicode MS" pitchFamily="34" charset="-128"/>
              </a:rPr>
              <a:t>monte des versets a l’idée pour nous aider </a:t>
            </a:r>
            <a:r>
              <a:rPr lang="fr-FR" sz="4000" b="1" dirty="0" smtClean="0">
                <a:solidFill>
                  <a:srgbClr val="0D069A"/>
                </a:solidFill>
                <a:latin typeface="Arial Unicode MS" pitchFamily="34" charset="-128"/>
                <a:ea typeface="Arial Unicode MS" pitchFamily="34" charset="-128"/>
                <a:cs typeface="Arial Unicode MS" pitchFamily="34" charset="-128"/>
              </a:rPr>
              <a:t>à expulser le diable loin de </a:t>
            </a:r>
            <a:r>
              <a:rPr lang="fr-FR" sz="4000" b="1" dirty="0" smtClean="0">
                <a:solidFill>
                  <a:srgbClr val="0D069A"/>
                </a:solidFill>
                <a:latin typeface="Arial Unicode MS" pitchFamily="34" charset="-128"/>
                <a:ea typeface="Arial Unicode MS" pitchFamily="34" charset="-128"/>
                <a:cs typeface="Arial Unicode MS" pitchFamily="34" charset="-128"/>
              </a:rPr>
              <a:t>nous.</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FF0000"/>
                </a:solidFill>
                <a:latin typeface="Arial Unicode MS" pitchFamily="34" charset="-128"/>
                <a:ea typeface="Arial Unicode MS" pitchFamily="34" charset="-128"/>
                <a:cs typeface="Arial Unicode MS" pitchFamily="34" charset="-128"/>
              </a:rPr>
              <a:t>Au milieu de mon combat tant émotionnel que spirituel, le Saint Esprit avait déposé ce chant </a:t>
            </a:r>
            <a:r>
              <a:rPr lang="fr-FR" sz="4000" b="1" dirty="0" smtClean="0">
                <a:solidFill>
                  <a:srgbClr val="FF0000"/>
                </a:solidFill>
                <a:latin typeface="Arial Unicode MS" pitchFamily="34" charset="-128"/>
                <a:ea typeface="Arial Unicode MS" pitchFamily="34" charset="-128"/>
                <a:cs typeface="Arial Unicode MS" pitchFamily="34" charset="-128"/>
              </a:rPr>
              <a:t>au lieu d’un verset dan </a:t>
            </a:r>
            <a:r>
              <a:rPr lang="fr-FR" sz="4000" b="1" dirty="0" smtClean="0">
                <a:solidFill>
                  <a:srgbClr val="FF0000"/>
                </a:solidFill>
                <a:latin typeface="Arial Unicode MS" pitchFamily="34" charset="-128"/>
                <a:ea typeface="Arial Unicode MS" pitchFamily="34" charset="-128"/>
                <a:cs typeface="Arial Unicode MS" pitchFamily="34" charset="-128"/>
              </a:rPr>
              <a:t>mon cœur.</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0D069A"/>
                </a:solidFill>
                <a:latin typeface="Arial Unicode MS" pitchFamily="34" charset="-128"/>
                <a:ea typeface="Arial Unicode MS" pitchFamily="34" charset="-128"/>
                <a:cs typeface="Arial Unicode MS" pitchFamily="34" charset="-128"/>
              </a:rPr>
              <a:t>Je me trouvais en train de chanter ce chant sans aucune préméditation.</a:t>
            </a:r>
            <a:endParaRPr lang="en-US" sz="4000" b="1" dirty="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ctr">
              <a:buNone/>
            </a:pPr>
            <a:r>
              <a:rPr lang="fr-FR" sz="4000" dirty="0" smtClean="0">
                <a:solidFill>
                  <a:srgbClr val="FF0000"/>
                </a:solidFill>
              </a:rPr>
              <a:t>141 Fr Chant D’Esperance</a:t>
            </a:r>
            <a:endParaRPr lang="en-US" sz="4000" dirty="0" smtClean="0">
              <a:solidFill>
                <a:srgbClr val="FF0000"/>
              </a:solidFill>
            </a:endParaRPr>
          </a:p>
          <a:p>
            <a:pPr algn="ctr">
              <a:buNone/>
            </a:pPr>
            <a:r>
              <a:rPr lang="fr-FR" sz="4000" dirty="0" smtClean="0">
                <a:solidFill>
                  <a:srgbClr val="FF0000"/>
                </a:solidFill>
              </a:rPr>
              <a:t>1.</a:t>
            </a:r>
            <a:endParaRPr lang="en-US" sz="4000" dirty="0" smtClean="0">
              <a:solidFill>
                <a:srgbClr val="FF0000"/>
              </a:solidFill>
            </a:endParaRPr>
          </a:p>
          <a:p>
            <a:pPr algn="ctr">
              <a:buNone/>
            </a:pPr>
            <a:r>
              <a:rPr lang="fr-FR" sz="4000" b="1" dirty="0" smtClean="0"/>
              <a:t>A Jésus je m’abandonne:</a:t>
            </a:r>
            <a:endParaRPr lang="en-US" sz="4000" dirty="0" smtClean="0"/>
          </a:p>
          <a:p>
            <a:pPr algn="ctr">
              <a:buNone/>
            </a:pPr>
            <a:r>
              <a:rPr lang="fr-FR" sz="4000" b="1" dirty="0" smtClean="0"/>
              <a:t>Ce qu’il me dit, je le crois,</a:t>
            </a:r>
            <a:endParaRPr lang="en-US" sz="4000" dirty="0" smtClean="0"/>
          </a:p>
          <a:p>
            <a:pPr algn="ctr">
              <a:buNone/>
            </a:pPr>
            <a:r>
              <a:rPr lang="fr-FR" sz="4000" b="1" dirty="0" smtClean="0"/>
              <a:t>Et je prends ce qu’il me donne,</a:t>
            </a:r>
            <a:endParaRPr lang="en-US" sz="4000" dirty="0" smtClean="0"/>
          </a:p>
          <a:p>
            <a:pPr algn="ctr">
              <a:buNone/>
            </a:pPr>
            <a:r>
              <a:rPr lang="fr-FR" sz="4000" b="1" dirty="0" smtClean="0"/>
              <a:t>La couronne avec la croix.</a:t>
            </a:r>
            <a:endParaRPr lang="en-US" sz="4000" dirty="0" smtClean="0"/>
          </a:p>
          <a:p>
            <a:pPr algn="ctr">
              <a:buNone/>
            </a:pPr>
            <a:r>
              <a:rPr lang="fr-FR" sz="4000" dirty="0" smtClean="0">
                <a:solidFill>
                  <a:srgbClr val="FF0000"/>
                </a:solidFill>
              </a:rPr>
              <a:t>Refrain :</a:t>
            </a:r>
            <a:endParaRPr lang="en-US" sz="4000" dirty="0" smtClean="0">
              <a:solidFill>
                <a:srgbClr val="FF0000"/>
              </a:solidFill>
            </a:endParaRPr>
          </a:p>
          <a:p>
            <a:pPr algn="ctr">
              <a:buNone/>
            </a:pPr>
            <a:r>
              <a:rPr lang="fr-FR" sz="4000" b="1" dirty="0" smtClean="0">
                <a:solidFill>
                  <a:srgbClr val="002060"/>
                </a:solidFill>
              </a:rPr>
              <a:t>Compter sur lui d’heure en heure,</a:t>
            </a:r>
            <a:endParaRPr lang="en-US" sz="4000" dirty="0" smtClean="0">
              <a:solidFill>
                <a:srgbClr val="002060"/>
              </a:solidFill>
            </a:endParaRPr>
          </a:p>
          <a:p>
            <a:pPr algn="ctr">
              <a:buNone/>
            </a:pPr>
            <a:r>
              <a:rPr lang="fr-FR" sz="4000" b="1" dirty="0" smtClean="0">
                <a:solidFill>
                  <a:srgbClr val="002060"/>
                </a:solidFill>
              </a:rPr>
              <a:t>Tant que dure le combat ;</a:t>
            </a:r>
            <a:endParaRPr lang="en-US" sz="4000" dirty="0" smtClean="0">
              <a:solidFill>
                <a:srgbClr val="002060"/>
              </a:solidFill>
            </a:endParaRPr>
          </a:p>
          <a:p>
            <a:pPr algn="ctr">
              <a:buNone/>
            </a:pPr>
            <a:r>
              <a:rPr lang="fr-FR" sz="4000" b="1" dirty="0" smtClean="0">
                <a:solidFill>
                  <a:srgbClr val="002060"/>
                </a:solidFill>
              </a:rPr>
              <a:t>Que l’on vive ou que l’on meure,</a:t>
            </a:r>
            <a:endParaRPr lang="en-US" sz="4000" dirty="0" smtClean="0">
              <a:solidFill>
                <a:srgbClr val="002060"/>
              </a:solidFill>
            </a:endParaRPr>
          </a:p>
          <a:p>
            <a:pPr algn="ctr">
              <a:buNone/>
            </a:pPr>
            <a:r>
              <a:rPr lang="fr-FR" sz="4000" b="1" dirty="0" smtClean="0">
                <a:solidFill>
                  <a:srgbClr val="002060"/>
                </a:solidFill>
              </a:rPr>
              <a:t>Compter sur lui, tout est là. (bis 2 lignes)</a:t>
            </a:r>
            <a:endParaRPr lang="en-US" sz="4000" dirty="0">
              <a:solidFill>
                <a:srgbClr val="002060"/>
              </a:solidFill>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ctr">
              <a:buNone/>
            </a:pPr>
            <a:r>
              <a:rPr lang="fr-FR" sz="4000" dirty="0" smtClean="0">
                <a:solidFill>
                  <a:srgbClr val="FF0000"/>
                </a:solidFill>
              </a:rPr>
              <a:t>141 Fr Chant D’Esperance</a:t>
            </a:r>
            <a:endParaRPr lang="en-US" sz="4000" dirty="0" smtClean="0">
              <a:solidFill>
                <a:srgbClr val="FF0000"/>
              </a:solidFill>
            </a:endParaRPr>
          </a:p>
          <a:p>
            <a:pPr algn="ctr">
              <a:buNone/>
            </a:pPr>
            <a:r>
              <a:rPr lang="fr-FR" sz="4000" dirty="0" smtClean="0">
                <a:solidFill>
                  <a:srgbClr val="FF0000"/>
                </a:solidFill>
              </a:rPr>
              <a:t>1.</a:t>
            </a:r>
            <a:endParaRPr lang="en-US" sz="4000" dirty="0" smtClean="0">
              <a:solidFill>
                <a:srgbClr val="FF0000"/>
              </a:solidFill>
            </a:endParaRPr>
          </a:p>
          <a:p>
            <a:pPr algn="ctr">
              <a:buNone/>
            </a:pPr>
            <a:r>
              <a:rPr lang="fr-FR" sz="4000" b="1" dirty="0" smtClean="0"/>
              <a:t>A Jésus je m’abandonne:</a:t>
            </a:r>
            <a:endParaRPr lang="en-US" sz="4000" dirty="0" smtClean="0"/>
          </a:p>
          <a:p>
            <a:pPr algn="ctr">
              <a:buNone/>
            </a:pPr>
            <a:r>
              <a:rPr lang="fr-FR" sz="4000" b="1" dirty="0" smtClean="0"/>
              <a:t>Ce qu’il me dit, je le crois,</a:t>
            </a:r>
            <a:endParaRPr lang="en-US" sz="4000" dirty="0" smtClean="0"/>
          </a:p>
          <a:p>
            <a:pPr algn="ctr">
              <a:buNone/>
            </a:pPr>
            <a:r>
              <a:rPr lang="fr-FR" sz="4000" b="1" dirty="0" smtClean="0"/>
              <a:t>Et je prends ce qu’il me donne,</a:t>
            </a:r>
            <a:endParaRPr lang="en-US" sz="4000" dirty="0" smtClean="0"/>
          </a:p>
          <a:p>
            <a:pPr algn="ctr">
              <a:buNone/>
            </a:pPr>
            <a:r>
              <a:rPr lang="fr-FR" sz="4000" b="1" dirty="0" smtClean="0"/>
              <a:t>La couronne avec la croix.</a:t>
            </a:r>
            <a:endParaRPr lang="en-US" sz="4000" dirty="0" smtClean="0"/>
          </a:p>
          <a:p>
            <a:pPr algn="ctr">
              <a:buNone/>
            </a:pPr>
            <a:r>
              <a:rPr lang="fr-FR" sz="4000" dirty="0" smtClean="0">
                <a:solidFill>
                  <a:srgbClr val="FF0000"/>
                </a:solidFill>
              </a:rPr>
              <a:t>Refrain :</a:t>
            </a:r>
            <a:endParaRPr lang="en-US" sz="4000" dirty="0" smtClean="0">
              <a:solidFill>
                <a:srgbClr val="FF0000"/>
              </a:solidFill>
            </a:endParaRPr>
          </a:p>
          <a:p>
            <a:pPr algn="ctr">
              <a:buNone/>
            </a:pPr>
            <a:r>
              <a:rPr lang="fr-FR" sz="4000" b="1" dirty="0" smtClean="0">
                <a:solidFill>
                  <a:srgbClr val="002060"/>
                </a:solidFill>
              </a:rPr>
              <a:t>Compter sur lui d’heure en heure,</a:t>
            </a:r>
            <a:endParaRPr lang="en-US" sz="4000" dirty="0" smtClean="0">
              <a:solidFill>
                <a:srgbClr val="002060"/>
              </a:solidFill>
            </a:endParaRPr>
          </a:p>
          <a:p>
            <a:pPr algn="ctr">
              <a:buNone/>
            </a:pPr>
            <a:r>
              <a:rPr lang="fr-FR" sz="4000" b="1" dirty="0" smtClean="0">
                <a:solidFill>
                  <a:srgbClr val="002060"/>
                </a:solidFill>
              </a:rPr>
              <a:t>Tant que dure le combat ;</a:t>
            </a:r>
            <a:endParaRPr lang="en-US" sz="4000" dirty="0" smtClean="0">
              <a:solidFill>
                <a:srgbClr val="002060"/>
              </a:solidFill>
            </a:endParaRPr>
          </a:p>
          <a:p>
            <a:pPr algn="ctr">
              <a:buNone/>
            </a:pPr>
            <a:r>
              <a:rPr lang="fr-FR" sz="4000" b="1" dirty="0" smtClean="0">
                <a:solidFill>
                  <a:srgbClr val="002060"/>
                </a:solidFill>
              </a:rPr>
              <a:t>Que l’on vive ou que l’on meure,</a:t>
            </a:r>
            <a:endParaRPr lang="en-US" sz="4000" dirty="0" smtClean="0">
              <a:solidFill>
                <a:srgbClr val="002060"/>
              </a:solidFill>
            </a:endParaRPr>
          </a:p>
          <a:p>
            <a:pPr algn="ctr">
              <a:buNone/>
            </a:pPr>
            <a:r>
              <a:rPr lang="fr-FR" sz="4000" b="1" dirty="0" smtClean="0">
                <a:solidFill>
                  <a:srgbClr val="002060"/>
                </a:solidFill>
              </a:rPr>
              <a:t>Compter sur lui, tout est là. (bis 2 lignes)</a:t>
            </a:r>
            <a:endParaRPr lang="en-US" sz="4000" dirty="0">
              <a:solidFill>
                <a:srgbClr val="002060"/>
              </a:solidFill>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ctr">
              <a:buNone/>
            </a:pPr>
            <a:r>
              <a:rPr lang="fr-FR" sz="2800" dirty="0" smtClean="0">
                <a:latin typeface="Arial Unicode MS" pitchFamily="34" charset="-128"/>
                <a:ea typeface="Arial Unicode MS" pitchFamily="34" charset="-128"/>
                <a:cs typeface="Arial Unicode MS" pitchFamily="34" charset="-128"/>
              </a:rPr>
              <a:t>1.</a:t>
            </a:r>
            <a:endParaRPr lang="en-US" sz="2800" dirty="0" smtClean="0">
              <a:latin typeface="Arial Unicode MS" pitchFamily="34" charset="-128"/>
              <a:ea typeface="Arial Unicode MS" pitchFamily="34" charset="-128"/>
              <a:cs typeface="Arial Unicode MS" pitchFamily="34" charset="-128"/>
            </a:endParaRPr>
          </a:p>
          <a:p>
            <a:pPr algn="ctr">
              <a:buNone/>
            </a:pPr>
            <a:r>
              <a:rPr lang="fr-FR" sz="4800" b="1" dirty="0" smtClean="0">
                <a:solidFill>
                  <a:srgbClr val="C00000"/>
                </a:solidFill>
                <a:latin typeface="Arial Unicode MS" pitchFamily="34" charset="-128"/>
                <a:ea typeface="Arial Unicode MS" pitchFamily="34" charset="-128"/>
                <a:cs typeface="Arial Unicode MS" pitchFamily="34" charset="-128"/>
              </a:rPr>
              <a:t>A </a:t>
            </a:r>
            <a:r>
              <a:rPr lang="fr-FR" sz="4800" b="1" dirty="0" smtClean="0">
                <a:solidFill>
                  <a:srgbClr val="C00000"/>
                </a:solidFill>
                <a:latin typeface="Arial Unicode MS" pitchFamily="34" charset="-128"/>
                <a:ea typeface="Arial Unicode MS" pitchFamily="34" charset="-128"/>
                <a:cs typeface="Arial Unicode MS" pitchFamily="34" charset="-128"/>
              </a:rPr>
              <a:t>Jésus je m’abandonne:</a:t>
            </a:r>
            <a:endParaRPr lang="en-US" sz="4800"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C00000"/>
                </a:solidFill>
                <a:latin typeface="Arial Unicode MS" pitchFamily="34" charset="-128"/>
                <a:ea typeface="Arial Unicode MS" pitchFamily="34" charset="-128"/>
                <a:cs typeface="Arial Unicode MS" pitchFamily="34" charset="-128"/>
              </a:rPr>
              <a:t>Ce qu’il me dit, je le crois,</a:t>
            </a:r>
            <a:endParaRPr lang="en-US" sz="4800"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C00000"/>
                </a:solidFill>
                <a:latin typeface="Arial Unicode MS" pitchFamily="34" charset="-128"/>
                <a:ea typeface="Arial Unicode MS" pitchFamily="34" charset="-128"/>
                <a:cs typeface="Arial Unicode MS" pitchFamily="34" charset="-128"/>
              </a:rPr>
              <a:t>Et je prends ce qu’il me donne,</a:t>
            </a:r>
            <a:endParaRPr lang="en-US" sz="4800"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C00000"/>
                </a:solidFill>
                <a:latin typeface="Arial Unicode MS" pitchFamily="34" charset="-128"/>
                <a:ea typeface="Arial Unicode MS" pitchFamily="34" charset="-128"/>
                <a:cs typeface="Arial Unicode MS" pitchFamily="34" charset="-128"/>
              </a:rPr>
              <a:t>La couronne avec la croix</a:t>
            </a:r>
            <a:r>
              <a:rPr lang="fr-FR" sz="4800" b="1" dirty="0" smtClean="0">
                <a:solidFill>
                  <a:srgbClr val="C00000"/>
                </a:solidFill>
                <a:latin typeface="Arial Unicode MS" pitchFamily="34" charset="-128"/>
                <a:ea typeface="Arial Unicode MS" pitchFamily="34" charset="-128"/>
                <a:cs typeface="Arial Unicode MS" pitchFamily="34" charset="-128"/>
              </a:rPr>
              <a:t>.</a:t>
            </a:r>
            <a:endParaRPr lang="en-US" sz="4800"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800" b="1" dirty="0" smtClean="0">
                <a:solidFill>
                  <a:srgbClr val="0D069A"/>
                </a:solidFill>
                <a:latin typeface="Arial Unicode MS" pitchFamily="34" charset="-128"/>
                <a:ea typeface="Arial Unicode MS" pitchFamily="34" charset="-128"/>
                <a:cs typeface="Arial Unicode MS" pitchFamily="34" charset="-128"/>
              </a:rPr>
              <a:t>Je voulais savoir un peu plus de l’auteur qui avait composé ce chant.</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Les mots de ce chant nous pousse à ressentir que l’auteur était perturbé par une menace quelconque</a:t>
            </a:r>
            <a:r>
              <a:rPr lang="fr-FR" sz="4800" b="1" dirty="0" smtClean="0">
                <a:latin typeface="Arial Unicode MS" pitchFamily="34" charset="-128"/>
                <a:ea typeface="Arial Unicode MS" pitchFamily="34" charset="-128"/>
                <a:cs typeface="Arial Unicode MS" pitchFamily="34" charset="-128"/>
              </a:rPr>
              <a:t>.</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fr-FR" sz="4800" b="1" dirty="0" smtClean="0">
                <a:latin typeface="Arial Unicode MS" pitchFamily="34" charset="-128"/>
                <a:ea typeface="Arial Unicode MS" pitchFamily="34" charset="-128"/>
                <a:cs typeface="Arial Unicode MS" pitchFamily="34" charset="-128"/>
              </a:rPr>
              <a:t>Sa </a:t>
            </a:r>
            <a:r>
              <a:rPr lang="fr-FR" sz="4800" b="1" dirty="0" smtClean="0">
                <a:latin typeface="Arial Unicode MS" pitchFamily="34" charset="-128"/>
                <a:ea typeface="Arial Unicode MS" pitchFamily="34" charset="-128"/>
                <a:cs typeface="Arial Unicode MS" pitchFamily="34" charset="-128"/>
              </a:rPr>
              <a:t>foi en Dieu était-elle questionnée je me demande</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0D069A"/>
                </a:solidFill>
                <a:latin typeface="Arial Unicode MS" pitchFamily="34" charset="-128"/>
                <a:ea typeface="Arial Unicode MS" pitchFamily="34" charset="-128"/>
                <a:cs typeface="Arial Unicode MS" pitchFamily="34" charset="-128"/>
              </a:rPr>
              <a:t>Il accepte la couronne, l’honneur, le prestige, l’opulence que Dieu lui accorde sur cette terre.</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Il accepte aussi bien la croix, la persécution, le tourment, les vicissitudes de la vie tout en comptant sur Jésus. </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fontScale="77500" lnSpcReduction="20000"/>
          </a:bodyPr>
          <a:lstStyle/>
          <a:p>
            <a:pPr algn="ctr">
              <a:buNone/>
            </a:pPr>
            <a:r>
              <a:rPr lang="fr-FR" sz="4800" b="1" dirty="0" smtClean="0">
                <a:solidFill>
                  <a:srgbClr val="C00000"/>
                </a:solidFill>
                <a:latin typeface="Arial Unicode MS" pitchFamily="34" charset="-128"/>
                <a:ea typeface="Arial Unicode MS" pitchFamily="34" charset="-128"/>
                <a:cs typeface="Arial Unicode MS" pitchFamily="34" charset="-128"/>
              </a:rPr>
              <a:t>Refrain </a:t>
            </a:r>
            <a:r>
              <a:rPr lang="fr-FR" sz="4800" b="1" dirty="0" smtClean="0">
                <a:solidFill>
                  <a:srgbClr val="C00000"/>
                </a:solidFill>
                <a:latin typeface="Arial Unicode MS" pitchFamily="34" charset="-128"/>
                <a:ea typeface="Arial Unicode MS" pitchFamily="34" charset="-128"/>
                <a:cs typeface="Arial Unicode MS" pitchFamily="34" charset="-128"/>
              </a:rPr>
              <a:t>:</a:t>
            </a:r>
            <a:endParaRPr lang="en-US" sz="4800" b="1"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C00000"/>
                </a:solidFill>
                <a:latin typeface="Arial Unicode MS" pitchFamily="34" charset="-128"/>
                <a:ea typeface="Arial Unicode MS" pitchFamily="34" charset="-128"/>
                <a:cs typeface="Arial Unicode MS" pitchFamily="34" charset="-128"/>
              </a:rPr>
              <a:t>Compter sur lui d’heure en heure,</a:t>
            </a:r>
            <a:endParaRPr lang="en-US" sz="4800" b="1"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C00000"/>
                </a:solidFill>
                <a:latin typeface="Arial Unicode MS" pitchFamily="34" charset="-128"/>
                <a:ea typeface="Arial Unicode MS" pitchFamily="34" charset="-128"/>
                <a:cs typeface="Arial Unicode MS" pitchFamily="34" charset="-128"/>
              </a:rPr>
              <a:t>Tant que dure le combat ;</a:t>
            </a:r>
            <a:endParaRPr lang="en-US" sz="4800" b="1"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C00000"/>
                </a:solidFill>
                <a:latin typeface="Arial Unicode MS" pitchFamily="34" charset="-128"/>
                <a:ea typeface="Arial Unicode MS" pitchFamily="34" charset="-128"/>
                <a:cs typeface="Arial Unicode MS" pitchFamily="34" charset="-128"/>
              </a:rPr>
              <a:t>Que l’on vive ou que l’on meure,</a:t>
            </a:r>
            <a:endParaRPr lang="en-US" sz="4800" b="1"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C00000"/>
                </a:solidFill>
                <a:latin typeface="Arial Unicode MS" pitchFamily="34" charset="-128"/>
                <a:ea typeface="Arial Unicode MS" pitchFamily="34" charset="-128"/>
                <a:cs typeface="Arial Unicode MS" pitchFamily="34" charset="-128"/>
              </a:rPr>
              <a:t>Compter sur lui, tout est là. (bis 2 lignes)</a:t>
            </a:r>
            <a:endParaRPr lang="en-US" sz="48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Il jura fidélité à Jésus.</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0D069A"/>
                </a:solidFill>
                <a:latin typeface="Arial Unicode MS" pitchFamily="34" charset="-128"/>
                <a:ea typeface="Arial Unicode MS" pitchFamily="34" charset="-128"/>
                <a:cs typeface="Arial Unicode MS" pitchFamily="34" charset="-128"/>
              </a:rPr>
              <a:t>Il voulait compter sur son Sauveur d’Heure en heure.</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Quand la situation devient pressante, c’est le temps de compter sur Christ d’heure en heure, minute en minute, seconde en seconde</a:t>
            </a:r>
            <a:r>
              <a:rPr lang="fr-FR" sz="4800" b="1" dirty="0" smtClean="0">
                <a:latin typeface="Arial Unicode MS" pitchFamily="34" charset="-128"/>
                <a:ea typeface="Arial Unicode MS" pitchFamily="34" charset="-128"/>
                <a:cs typeface="Arial Unicode MS" pitchFamily="34" charset="-128"/>
              </a:rPr>
              <a:t>.</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800" b="1" dirty="0" smtClean="0">
                <a:latin typeface="Arial Unicode MS" pitchFamily="34" charset="-128"/>
                <a:ea typeface="Arial Unicode MS" pitchFamily="34" charset="-128"/>
                <a:cs typeface="Arial Unicode MS" pitchFamily="34" charset="-128"/>
              </a:rPr>
              <a:t>Il </a:t>
            </a:r>
            <a:r>
              <a:rPr lang="fr-FR" sz="4800" b="1" dirty="0" smtClean="0">
                <a:latin typeface="Arial Unicode MS" pitchFamily="34" charset="-128"/>
                <a:ea typeface="Arial Unicode MS" pitchFamily="34" charset="-128"/>
                <a:cs typeface="Arial Unicode MS" pitchFamily="34" charset="-128"/>
              </a:rPr>
              <a:t>promet de garder cette posture de dépendance sur Dieu tant que dure le chemin.</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0D069A"/>
                </a:solidFill>
                <a:latin typeface="Arial Unicode MS" pitchFamily="34" charset="-128"/>
                <a:ea typeface="Arial Unicode MS" pitchFamily="34" charset="-128"/>
                <a:cs typeface="Arial Unicode MS" pitchFamily="34" charset="-128"/>
              </a:rPr>
              <a:t>Quoique sa survie ne fût pas garantie, il a voulut compter encore sur Christ.</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S’il vit ou  meure, il les fait pareillement pour la gloire de son Maitre</a:t>
            </a:r>
            <a:r>
              <a:rPr lang="fr-FR" sz="4800" b="1" dirty="0" smtClean="0">
                <a:latin typeface="Arial Unicode MS" pitchFamily="34" charset="-128"/>
                <a:ea typeface="Arial Unicode MS" pitchFamily="34" charset="-128"/>
                <a:cs typeface="Arial Unicode MS" pitchFamily="34" charset="-128"/>
              </a:rPr>
              <a:t>.</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fr-FR" sz="4800" b="1" dirty="0" smtClean="0">
                <a:solidFill>
                  <a:srgbClr val="C00000"/>
                </a:solidFill>
                <a:latin typeface="Arial Unicode MS" pitchFamily="34" charset="-128"/>
                <a:ea typeface="Arial Unicode MS" pitchFamily="34" charset="-128"/>
                <a:cs typeface="Arial Unicode MS" pitchFamily="34" charset="-128"/>
              </a:rPr>
              <a:t>2</a:t>
            </a:r>
            <a:r>
              <a:rPr lang="fr-FR" sz="4800" b="1" dirty="0" smtClean="0">
                <a:solidFill>
                  <a:srgbClr val="C00000"/>
                </a:solidFill>
                <a:latin typeface="Arial Unicode MS" pitchFamily="34" charset="-128"/>
                <a:ea typeface="Arial Unicode MS" pitchFamily="34" charset="-128"/>
                <a:cs typeface="Arial Unicode MS" pitchFamily="34" charset="-128"/>
              </a:rPr>
              <a:t>.</a:t>
            </a:r>
            <a:endParaRPr lang="en-US" sz="4800" b="1"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C00000"/>
                </a:solidFill>
                <a:latin typeface="Arial Unicode MS" pitchFamily="34" charset="-128"/>
                <a:ea typeface="Arial Unicode MS" pitchFamily="34" charset="-128"/>
                <a:cs typeface="Arial Unicode MS" pitchFamily="34" charset="-128"/>
              </a:rPr>
              <a:t>Que si l’ennemi se montre,</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C00000"/>
                </a:solidFill>
                <a:latin typeface="Arial Unicode MS" pitchFamily="34" charset="-128"/>
                <a:ea typeface="Arial Unicode MS" pitchFamily="34" charset="-128"/>
                <a:cs typeface="Arial Unicode MS" pitchFamily="34" charset="-128"/>
              </a:rPr>
              <a:t>Mon cœur n’en est point troublé ;</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C00000"/>
                </a:solidFill>
                <a:latin typeface="Arial Unicode MS" pitchFamily="34" charset="-128"/>
                <a:ea typeface="Arial Unicode MS" pitchFamily="34" charset="-128"/>
                <a:cs typeface="Arial Unicode MS" pitchFamily="34" charset="-128"/>
              </a:rPr>
              <a:t>Avec Christ à sa rencontre</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C00000"/>
                </a:solidFill>
                <a:latin typeface="Arial Unicode MS" pitchFamily="34" charset="-128"/>
                <a:ea typeface="Arial Unicode MS" pitchFamily="34" charset="-128"/>
                <a:cs typeface="Arial Unicode MS" pitchFamily="34" charset="-128"/>
              </a:rPr>
              <a:t>Je puis aller sans trembler.</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Si le diable surgit en cène ; si Satan se manifeste de manière tangible</a:t>
            </a:r>
            <a:r>
              <a:rPr lang="fr-FR" sz="4800" b="1" dirty="0" smtClean="0">
                <a:latin typeface="Arial Unicode MS" pitchFamily="34" charset="-128"/>
                <a:ea typeface="Arial Unicode MS" pitchFamily="34" charset="-128"/>
                <a:cs typeface="Arial Unicode MS" pitchFamily="34" charset="-128"/>
              </a:rPr>
              <a:t>.</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fr-FR" sz="4800" b="1" dirty="0" smtClean="0">
                <a:latin typeface="Arial Unicode MS" pitchFamily="34" charset="-128"/>
                <a:ea typeface="Arial Unicode MS" pitchFamily="34" charset="-128"/>
                <a:cs typeface="Arial Unicode MS" pitchFamily="34" charset="-128"/>
              </a:rPr>
              <a:t>Il </a:t>
            </a:r>
            <a:r>
              <a:rPr lang="fr-FR" sz="4800" b="1" dirty="0" smtClean="0">
                <a:latin typeface="Arial Unicode MS" pitchFamily="34" charset="-128"/>
                <a:ea typeface="Arial Unicode MS" pitchFamily="34" charset="-128"/>
                <a:cs typeface="Arial Unicode MS" pitchFamily="34" charset="-128"/>
              </a:rPr>
              <a:t>garde son calme tout en croyant que son Maitre viendra à sa défense.</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0D069A"/>
                </a:solidFill>
                <a:latin typeface="Arial Unicode MS" pitchFamily="34" charset="-128"/>
                <a:ea typeface="Arial Unicode MS" pitchFamily="34" charset="-128"/>
                <a:cs typeface="Arial Unicode MS" pitchFamily="34" charset="-128"/>
              </a:rPr>
              <a:t>Il peut aller sans trembler malgré la présence d’un adversaire aussi féroce et furieux qui pourrait le terrasser dans un clin d’œil. </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Il maintien sa quiétude d’esprit en pis du danger</a:t>
            </a:r>
            <a:r>
              <a:rPr lang="fr-FR" sz="4800" b="1" dirty="0" smtClean="0">
                <a:latin typeface="Arial Unicode MS" pitchFamily="34" charset="-128"/>
                <a:ea typeface="Arial Unicode MS" pitchFamily="34" charset="-128"/>
                <a:cs typeface="Arial Unicode MS" pitchFamily="34" charset="-128"/>
              </a:rPr>
              <a:t>.</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fr-FR" sz="4800" b="1" dirty="0" smtClean="0">
                <a:solidFill>
                  <a:srgbClr val="C00000"/>
                </a:solidFill>
                <a:latin typeface="Arial Unicode MS" pitchFamily="34" charset="-128"/>
                <a:ea typeface="Arial Unicode MS" pitchFamily="34" charset="-128"/>
                <a:cs typeface="Arial Unicode MS" pitchFamily="34" charset="-128"/>
              </a:rPr>
              <a:t>3</a:t>
            </a:r>
            <a:r>
              <a:rPr lang="fr-FR" sz="4800" b="1" dirty="0" smtClean="0">
                <a:solidFill>
                  <a:srgbClr val="C00000"/>
                </a:solidFill>
                <a:latin typeface="Arial Unicode MS" pitchFamily="34" charset="-128"/>
                <a:ea typeface="Arial Unicode MS" pitchFamily="34" charset="-128"/>
                <a:cs typeface="Arial Unicode MS" pitchFamily="34" charset="-128"/>
              </a:rPr>
              <a:t>.</a:t>
            </a:r>
            <a:endParaRPr lang="en-US" sz="4800" b="1"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C00000"/>
                </a:solidFill>
                <a:latin typeface="Arial Unicode MS" pitchFamily="34" charset="-128"/>
                <a:ea typeface="Arial Unicode MS" pitchFamily="34" charset="-128"/>
                <a:cs typeface="Arial Unicode MS" pitchFamily="34" charset="-128"/>
              </a:rPr>
              <a:t>Suis-je en paix ? Vers la lumière</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C00000"/>
                </a:solidFill>
                <a:latin typeface="Arial Unicode MS" pitchFamily="34" charset="-128"/>
                <a:ea typeface="Arial Unicode MS" pitchFamily="34" charset="-128"/>
                <a:cs typeface="Arial Unicode MS" pitchFamily="34" charset="-128"/>
              </a:rPr>
              <a:t>Mon chant s’élève, attendri, (alarmé, agité, affecté, troublé)</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C00000"/>
                </a:solidFill>
                <a:latin typeface="Arial Unicode MS" pitchFamily="34" charset="-128"/>
                <a:ea typeface="Arial Unicode MS" pitchFamily="34" charset="-128"/>
                <a:cs typeface="Arial Unicode MS" pitchFamily="34" charset="-128"/>
              </a:rPr>
              <a:t>Pour se changer en prière</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C00000"/>
                </a:solidFill>
                <a:latin typeface="Arial Unicode MS" pitchFamily="34" charset="-128"/>
                <a:ea typeface="Arial Unicode MS" pitchFamily="34" charset="-128"/>
                <a:cs typeface="Arial Unicode MS" pitchFamily="34" charset="-128"/>
              </a:rPr>
              <a:t>Si l’horizon s’assombrit.</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Il est conscient du combat ; il est alarmé ; il est engagé ; le suspens est réel</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fr-FR" sz="4800" b="1" dirty="0" smtClean="0">
                <a:latin typeface="Arial Unicode MS" pitchFamily="34" charset="-128"/>
                <a:ea typeface="Arial Unicode MS" pitchFamily="34" charset="-128"/>
                <a:cs typeface="Arial Unicode MS" pitchFamily="34" charset="-128"/>
              </a:rPr>
              <a:t>Il </a:t>
            </a:r>
            <a:r>
              <a:rPr lang="fr-FR" sz="4800" b="1" dirty="0" smtClean="0">
                <a:latin typeface="Arial Unicode MS" pitchFamily="34" charset="-128"/>
                <a:ea typeface="Arial Unicode MS" pitchFamily="34" charset="-128"/>
                <a:cs typeface="Arial Unicode MS" pitchFamily="34" charset="-128"/>
              </a:rPr>
              <a:t>redoute tout semblant de paix.</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0D069A"/>
                </a:solidFill>
                <a:latin typeface="Arial Unicode MS" pitchFamily="34" charset="-128"/>
                <a:ea typeface="Arial Unicode MS" pitchFamily="34" charset="-128"/>
                <a:cs typeface="Arial Unicode MS" pitchFamily="34" charset="-128"/>
              </a:rPr>
              <a:t>Il se focalise sur Christ sa lumière. </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Il chante pour tenir son âme en réveil.</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0D069A"/>
                </a:solidFill>
                <a:latin typeface="Arial Unicode MS" pitchFamily="34" charset="-128"/>
                <a:ea typeface="Arial Unicode MS" pitchFamily="34" charset="-128"/>
                <a:cs typeface="Arial Unicode MS" pitchFamily="34" charset="-128"/>
              </a:rPr>
              <a:t>Son chant va tout de suite se changer en prière si l’horizon s’assombrit et que commence la tempête</a:t>
            </a:r>
            <a:r>
              <a:rPr lang="fr-FR" sz="4800" b="1" dirty="0" smtClean="0">
                <a:solidFill>
                  <a:srgbClr val="0D069A"/>
                </a:solidFill>
                <a:latin typeface="Arial Unicode MS" pitchFamily="34" charset="-128"/>
                <a:ea typeface="Arial Unicode MS" pitchFamily="34" charset="-128"/>
                <a:cs typeface="Arial Unicode MS" pitchFamily="34" charset="-128"/>
              </a:rPr>
              <a:t>.</a:t>
            </a:r>
            <a:endParaRPr lang="en-US" sz="48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fr-FR" sz="4800" b="1" dirty="0" smtClean="0">
                <a:solidFill>
                  <a:srgbClr val="C00000"/>
                </a:solidFill>
              </a:rPr>
              <a:t>4</a:t>
            </a:r>
            <a:r>
              <a:rPr lang="fr-FR" sz="4800" b="1" dirty="0" smtClean="0">
                <a:solidFill>
                  <a:srgbClr val="C00000"/>
                </a:solidFill>
              </a:rPr>
              <a:t>.</a:t>
            </a:r>
            <a:endParaRPr lang="en-US" sz="4800" b="1" dirty="0" smtClean="0">
              <a:solidFill>
                <a:srgbClr val="C00000"/>
              </a:solidFill>
            </a:endParaRPr>
          </a:p>
          <a:p>
            <a:pPr algn="ctr">
              <a:buNone/>
            </a:pPr>
            <a:r>
              <a:rPr lang="fr-FR" sz="4000" b="1" dirty="0" smtClean="0">
                <a:solidFill>
                  <a:srgbClr val="C00000"/>
                </a:solidFill>
              </a:rPr>
              <a:t>Qu’on m’approuve ou qu’on me blâme,</a:t>
            </a:r>
            <a:endParaRPr lang="en-US" sz="4000" b="1" dirty="0" smtClean="0">
              <a:solidFill>
                <a:srgbClr val="C00000"/>
              </a:solidFill>
            </a:endParaRPr>
          </a:p>
          <a:p>
            <a:pPr algn="ctr">
              <a:buNone/>
            </a:pPr>
            <a:r>
              <a:rPr lang="fr-FR" sz="4000" b="1" dirty="0" smtClean="0">
                <a:solidFill>
                  <a:srgbClr val="C00000"/>
                </a:solidFill>
              </a:rPr>
              <a:t>Et demain comme aujourd’hui,</a:t>
            </a:r>
            <a:endParaRPr lang="en-US" sz="4000" b="1" dirty="0" smtClean="0">
              <a:solidFill>
                <a:srgbClr val="C00000"/>
              </a:solidFill>
            </a:endParaRPr>
          </a:p>
          <a:p>
            <a:pPr algn="ctr">
              <a:buNone/>
            </a:pPr>
            <a:r>
              <a:rPr lang="fr-FR" sz="4000" b="1" dirty="0" smtClean="0">
                <a:solidFill>
                  <a:srgbClr val="C00000"/>
                </a:solidFill>
              </a:rPr>
              <a:t>Je ne veux quoiqu’on réclame,</a:t>
            </a:r>
            <a:endParaRPr lang="en-US" sz="4000" b="1" dirty="0" smtClean="0">
              <a:solidFill>
                <a:srgbClr val="C00000"/>
              </a:solidFill>
            </a:endParaRPr>
          </a:p>
          <a:p>
            <a:pPr algn="ctr">
              <a:buNone/>
            </a:pPr>
            <a:r>
              <a:rPr lang="fr-FR" sz="4000" b="1" dirty="0" smtClean="0">
                <a:solidFill>
                  <a:srgbClr val="C00000"/>
                </a:solidFill>
              </a:rPr>
              <a:t>Jamais compter que sur Lui.</a:t>
            </a:r>
            <a:endParaRPr lang="en-US" sz="4000" b="1" dirty="0" smtClean="0">
              <a:solidFill>
                <a:srgbClr val="C00000"/>
              </a:solidFill>
            </a:endParaRPr>
          </a:p>
          <a:p>
            <a:pPr lvl="0" algn="just"/>
            <a:r>
              <a:rPr lang="fr-FR" sz="4800" b="1" dirty="0" smtClean="0">
                <a:latin typeface="Arial Unicode MS" pitchFamily="34" charset="-128"/>
                <a:ea typeface="Arial Unicode MS" pitchFamily="34" charset="-128"/>
                <a:cs typeface="Arial Unicode MS" pitchFamily="34" charset="-128"/>
              </a:rPr>
              <a:t>Marcher avec Christ est un pèlerinage solitaire</a:t>
            </a:r>
            <a:r>
              <a:rPr lang="fr-FR" sz="4800" b="1" dirty="0" smtClean="0">
                <a:latin typeface="Arial Unicode MS" pitchFamily="34" charset="-128"/>
                <a:ea typeface="Arial Unicode MS" pitchFamily="34" charset="-128"/>
                <a:cs typeface="Arial Unicode MS" pitchFamily="34" charset="-128"/>
              </a:rPr>
              <a:t>.</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800" b="1" dirty="0" smtClean="0">
                <a:latin typeface="Arial Unicode MS" pitchFamily="34" charset="-128"/>
                <a:ea typeface="Arial Unicode MS" pitchFamily="34" charset="-128"/>
                <a:cs typeface="Arial Unicode MS" pitchFamily="34" charset="-128"/>
              </a:rPr>
              <a:t>L’approbation </a:t>
            </a:r>
            <a:r>
              <a:rPr lang="fr-FR" sz="4800" b="1" dirty="0" smtClean="0">
                <a:latin typeface="Arial Unicode MS" pitchFamily="34" charset="-128"/>
                <a:ea typeface="Arial Unicode MS" pitchFamily="34" charset="-128"/>
                <a:cs typeface="Arial Unicode MS" pitchFamily="34" charset="-128"/>
              </a:rPr>
              <a:t>des autres aussi que l’abandon et le blâme doivent êtres attendus.</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0D069A"/>
                </a:solidFill>
                <a:latin typeface="Arial Unicode MS" pitchFamily="34" charset="-128"/>
                <a:ea typeface="Arial Unicode MS" pitchFamily="34" charset="-128"/>
                <a:cs typeface="Arial Unicode MS" pitchFamily="34" charset="-128"/>
              </a:rPr>
              <a:t>Il restera résiliant, insensible, et indifférent à toutes voix de détour afin de s’adhérer à la volonté de son Maitre.</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Jamais compter que sur Lui. </a:t>
            </a:r>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000" b="1" dirty="0" smtClean="0">
                <a:solidFill>
                  <a:srgbClr val="00FF00"/>
                </a:solidFill>
                <a:latin typeface="Arial Unicode MS" pitchFamily="34" charset="-128"/>
                <a:ea typeface="Arial Unicode MS" pitchFamily="34" charset="-128"/>
                <a:cs typeface="Arial Unicode MS" pitchFamily="34" charset="-128"/>
              </a:rPr>
              <a:t>RÉCONFORT DANS LES HYMNES DE LOUANGE</a:t>
            </a:r>
            <a:endParaRPr lang="en-US" sz="4000" b="1" dirty="0" smtClean="0">
              <a:solidFill>
                <a:srgbClr val="00FF00"/>
              </a:solidFill>
              <a:latin typeface="Arial Unicode MS" pitchFamily="34" charset="-128"/>
              <a:ea typeface="Arial Unicode MS" pitchFamily="34" charset="-128"/>
              <a:cs typeface="Arial Unicode MS" pitchFamily="34" charset="-128"/>
            </a:endParaRPr>
          </a:p>
          <a:p>
            <a:pPr algn="just"/>
            <a:r>
              <a:rPr lang="fr-FR" sz="4000" b="1" dirty="0" err="1" smtClean="0">
                <a:latin typeface="Arial Unicode MS" pitchFamily="34" charset="-128"/>
                <a:ea typeface="Arial Unicode MS" pitchFamily="34" charset="-128"/>
                <a:cs typeface="Arial Unicode MS" pitchFamily="34" charset="-128"/>
              </a:rPr>
              <a:t>Eph</a:t>
            </a:r>
            <a:r>
              <a:rPr lang="fr-FR" sz="4000" b="1" dirty="0" smtClean="0">
                <a:latin typeface="Arial Unicode MS" pitchFamily="34" charset="-128"/>
                <a:ea typeface="Arial Unicode MS" pitchFamily="34" charset="-128"/>
                <a:cs typeface="Arial Unicode MS" pitchFamily="34" charset="-128"/>
              </a:rPr>
              <a:t> 5:18-19 Ne vous enivrez pas de vin: c'est de la débauche. Soyez, au contraire, remplis de l'Esprit; </a:t>
            </a:r>
            <a:endParaRPr lang="fr-FR" sz="4000" b="1" dirty="0" smtClean="0">
              <a:latin typeface="Arial Unicode MS" pitchFamily="34" charset="-128"/>
              <a:ea typeface="Arial Unicode MS" pitchFamily="34" charset="-128"/>
              <a:cs typeface="Arial Unicode MS" pitchFamily="34" charset="-128"/>
            </a:endParaRPr>
          </a:p>
          <a:p>
            <a:pPr algn="just"/>
            <a:r>
              <a:rPr lang="fr-FR" sz="4000" b="1" dirty="0" smtClean="0">
                <a:solidFill>
                  <a:srgbClr val="00FF00"/>
                </a:solidFill>
                <a:latin typeface="Arial Unicode MS" pitchFamily="34" charset="-128"/>
                <a:ea typeface="Arial Unicode MS" pitchFamily="34" charset="-128"/>
                <a:cs typeface="Arial Unicode MS" pitchFamily="34" charset="-128"/>
              </a:rPr>
              <a:t>19 </a:t>
            </a:r>
            <a:r>
              <a:rPr lang="fr-FR" sz="4000" b="1" dirty="0" smtClean="0">
                <a:solidFill>
                  <a:srgbClr val="00FF00"/>
                </a:solidFill>
                <a:latin typeface="Arial Unicode MS" pitchFamily="34" charset="-128"/>
                <a:ea typeface="Arial Unicode MS" pitchFamily="34" charset="-128"/>
                <a:cs typeface="Arial Unicode MS" pitchFamily="34" charset="-128"/>
              </a:rPr>
              <a:t>entretenez-vous par des psaumes, par des hymnes, et par des cantiques spirituels, chantant et célébrant de tout votre </a:t>
            </a:r>
            <a:r>
              <a:rPr lang="fr-FR" sz="4000" b="1" dirty="0" smtClean="0">
                <a:solidFill>
                  <a:srgbClr val="00FF00"/>
                </a:solidFill>
                <a:latin typeface="Arial Unicode MS" pitchFamily="34" charset="-128"/>
                <a:ea typeface="Arial Unicode MS" pitchFamily="34" charset="-128"/>
                <a:cs typeface="Arial Unicode MS" pitchFamily="34" charset="-128"/>
              </a:rPr>
              <a:t>cœur </a:t>
            </a:r>
            <a:r>
              <a:rPr lang="fr-FR" sz="4000" b="1" dirty="0" smtClean="0">
                <a:solidFill>
                  <a:srgbClr val="00FF00"/>
                </a:solidFill>
                <a:latin typeface="Arial Unicode MS" pitchFamily="34" charset="-128"/>
                <a:ea typeface="Arial Unicode MS" pitchFamily="34" charset="-128"/>
                <a:cs typeface="Arial Unicode MS" pitchFamily="34" charset="-128"/>
              </a:rPr>
              <a:t>les louanges du Seigneur</a:t>
            </a:r>
            <a:r>
              <a:rPr lang="fr-FR" sz="4000" b="1" dirty="0" smtClean="0">
                <a:solidFill>
                  <a:srgbClr val="00FF00"/>
                </a:solidFill>
                <a:latin typeface="Arial Unicode MS" pitchFamily="34" charset="-128"/>
                <a:ea typeface="Arial Unicode MS" pitchFamily="34" charset="-128"/>
                <a:cs typeface="Arial Unicode MS" pitchFamily="34" charset="-128"/>
              </a:rPr>
              <a:t>;</a:t>
            </a:r>
            <a:endParaRPr lang="en-US" sz="4000" b="1" dirty="0" smtClean="0">
              <a:solidFill>
                <a:srgbClr val="00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en-US" sz="4800" b="1" dirty="0" smtClean="0">
                <a:latin typeface="Arial Unicode MS" pitchFamily="34" charset="-128"/>
                <a:ea typeface="Arial Unicode MS" pitchFamily="34" charset="-128"/>
                <a:cs typeface="Arial Unicode MS" pitchFamily="34" charset="-128"/>
              </a:rPr>
              <a:t>Eph </a:t>
            </a:r>
            <a:r>
              <a:rPr lang="en-US" sz="4800" b="1" dirty="0" smtClean="0">
                <a:latin typeface="Arial Unicode MS" pitchFamily="34" charset="-128"/>
                <a:ea typeface="Arial Unicode MS" pitchFamily="34" charset="-128"/>
                <a:cs typeface="Arial Unicode MS" pitchFamily="34" charset="-128"/>
              </a:rPr>
              <a:t>5:18 And do not be drunk with wine, in which is dissipation; but be filled with the Spirit, </a:t>
            </a:r>
            <a:endParaRPr lang="en-US" sz="4800" b="1" dirty="0" smtClean="0">
              <a:latin typeface="Arial Unicode MS" pitchFamily="34" charset="-128"/>
              <a:ea typeface="Arial Unicode MS" pitchFamily="34" charset="-128"/>
              <a:cs typeface="Arial Unicode MS" pitchFamily="34" charset="-128"/>
            </a:endParaRPr>
          </a:p>
          <a:p>
            <a:pPr algn="just"/>
            <a:r>
              <a:rPr lang="en-US" sz="4800" b="1" dirty="0" smtClean="0">
                <a:solidFill>
                  <a:srgbClr val="00FF00"/>
                </a:solidFill>
                <a:latin typeface="Arial Unicode MS" pitchFamily="34" charset="-128"/>
                <a:ea typeface="Arial Unicode MS" pitchFamily="34" charset="-128"/>
                <a:cs typeface="Arial Unicode MS" pitchFamily="34" charset="-128"/>
              </a:rPr>
              <a:t>19 </a:t>
            </a:r>
            <a:r>
              <a:rPr lang="en-US" sz="4800" b="1" dirty="0" smtClean="0">
                <a:solidFill>
                  <a:srgbClr val="00FF00"/>
                </a:solidFill>
                <a:latin typeface="Arial Unicode MS" pitchFamily="34" charset="-128"/>
                <a:ea typeface="Arial Unicode MS" pitchFamily="34" charset="-128"/>
                <a:cs typeface="Arial Unicode MS" pitchFamily="34" charset="-128"/>
              </a:rPr>
              <a:t>speaking to one another in psalms and hymns and spiritual songs, singing and making melody in your heart to the Lord</a:t>
            </a:r>
            <a:r>
              <a:rPr lang="en-US" sz="4800" b="1" dirty="0" smtClean="0">
                <a:solidFill>
                  <a:srgbClr val="00FF00"/>
                </a:solidFill>
                <a:latin typeface="Arial Unicode MS" pitchFamily="34" charset="-128"/>
                <a:ea typeface="Arial Unicode MS" pitchFamily="34" charset="-128"/>
                <a:cs typeface="Arial Unicode MS" pitchFamily="34" charset="-128"/>
              </a:rPr>
              <a:t>,</a:t>
            </a:r>
            <a:endParaRPr lang="en-US" sz="4800" b="1" dirty="0" smtClean="0">
              <a:solidFill>
                <a:srgbClr val="00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fr-FR" sz="4000" b="1" dirty="0" smtClean="0">
                <a:latin typeface="Arial Unicode MS" pitchFamily="34" charset="-128"/>
                <a:ea typeface="Arial Unicode MS" pitchFamily="34" charset="-128"/>
                <a:cs typeface="Arial Unicode MS" pitchFamily="34" charset="-128"/>
              </a:rPr>
              <a:t>Tout </a:t>
            </a:r>
            <a:r>
              <a:rPr lang="fr-FR" sz="4000" b="1" dirty="0" smtClean="0">
                <a:latin typeface="Arial Unicode MS" pitchFamily="34" charset="-128"/>
                <a:ea typeface="Arial Unicode MS" pitchFamily="34" charset="-128"/>
                <a:cs typeface="Arial Unicode MS" pitchFamily="34" charset="-128"/>
              </a:rPr>
              <a:t>ce que j’avais besoin pour confronter le diable dans l’heure de ma tentation était dans ce chant.</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00FF00"/>
                </a:solidFill>
                <a:latin typeface="Arial Unicode MS" pitchFamily="34" charset="-128"/>
                <a:ea typeface="Arial Unicode MS" pitchFamily="34" charset="-128"/>
                <a:cs typeface="Arial Unicode MS" pitchFamily="34" charset="-128"/>
              </a:rPr>
              <a:t>Il faut chercher à vivre et à saisir les mots des chants parce que Dieu s’en sert d’eux pour nous parler.</a:t>
            </a:r>
            <a:endParaRPr lang="en-US" sz="4000" b="1" dirty="0" smtClean="0">
              <a:solidFill>
                <a:srgbClr val="00FF00"/>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Il faut écrire des chants, des pensées, des témoignages pour stimuler la foi des  autres frères et sœurs qui connaitront les mêmes épreuves dont nous faisons face</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400" b="1" dirty="0" smtClean="0">
                <a:latin typeface="Arial Unicode MS" pitchFamily="34" charset="-128"/>
                <a:ea typeface="Arial Unicode MS" pitchFamily="34" charset="-128"/>
                <a:cs typeface="Arial Unicode MS" pitchFamily="34" charset="-128"/>
              </a:rPr>
              <a:t>Le </a:t>
            </a:r>
            <a:r>
              <a:rPr lang="fr-FR" sz="4400" b="1" dirty="0" smtClean="0">
                <a:latin typeface="Arial Unicode MS" pitchFamily="34" charset="-128"/>
                <a:ea typeface="Arial Unicode MS" pitchFamily="34" charset="-128"/>
                <a:cs typeface="Arial Unicode MS" pitchFamily="34" charset="-128"/>
              </a:rPr>
              <a:t>vrai chrétien ne vit pas dans l’illusion.</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FF00"/>
                </a:solidFill>
                <a:latin typeface="Arial Unicode MS" pitchFamily="34" charset="-128"/>
                <a:ea typeface="Arial Unicode MS" pitchFamily="34" charset="-128"/>
                <a:cs typeface="Arial Unicode MS" pitchFamily="34" charset="-128"/>
              </a:rPr>
              <a:t>Il est conscient de la réalité du combat contre le diable et de la croix qui s’attache à son appel.</a:t>
            </a:r>
            <a:endParaRPr lang="en-US" sz="4400" b="1" dirty="0" smtClean="0">
              <a:solidFill>
                <a:srgbClr val="00FF00"/>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Il s’attend à tout.</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FF00"/>
                </a:solidFill>
                <a:latin typeface="Arial Unicode MS" pitchFamily="34" charset="-128"/>
                <a:ea typeface="Arial Unicode MS" pitchFamily="34" charset="-128"/>
                <a:cs typeface="Arial Unicode MS" pitchFamily="34" charset="-128"/>
              </a:rPr>
              <a:t>Et la couronne et la croix font parties de son menu.</a:t>
            </a:r>
            <a:endParaRPr lang="en-US" sz="4400" b="1" dirty="0" smtClean="0">
              <a:solidFill>
                <a:srgbClr val="00FF00"/>
              </a:solidFill>
              <a:latin typeface="Arial Unicode MS" pitchFamily="34" charset="-128"/>
              <a:ea typeface="Arial Unicode MS" pitchFamily="34" charset="-128"/>
              <a:cs typeface="Arial Unicode MS" pitchFamily="34" charset="-128"/>
            </a:endParaRPr>
          </a:p>
          <a:p>
            <a:pPr>
              <a:buNone/>
            </a:pPr>
            <a:endParaRPr lang="en-US" sz="4000" dirty="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ctr"/>
            <a:r>
              <a:rPr lang="en-US" sz="4000" b="1" dirty="0" smtClean="0">
                <a:solidFill>
                  <a:srgbClr val="0D069A"/>
                </a:solidFill>
                <a:latin typeface="Arial Unicode MS" pitchFamily="34" charset="-128"/>
                <a:ea typeface="Arial Unicode MS" pitchFamily="34" charset="-128"/>
                <a:cs typeface="Arial Unicode MS" pitchFamily="34" charset="-128"/>
              </a:rPr>
              <a:t>WHAT TO DO WHEN SATAN IS ATTACKING YOUR MIND TO MAKE YOU THINK NEGATIVE OF GOD?</a:t>
            </a:r>
          </a:p>
          <a:p>
            <a:pPr lvl="0" algn="just"/>
            <a:r>
              <a:rPr lang="en-US" sz="4000" b="1" dirty="0" smtClean="0">
                <a:solidFill>
                  <a:srgbClr val="FF0000"/>
                </a:solidFill>
                <a:latin typeface="Arial Unicode MS" pitchFamily="34" charset="-128"/>
                <a:ea typeface="Arial Unicode MS" pitchFamily="34" charset="-128"/>
                <a:cs typeface="Arial Unicode MS" pitchFamily="34" charset="-128"/>
              </a:rPr>
              <a:t>You have to know that Satan is a liar and a deceiver.</a:t>
            </a:r>
          </a:p>
          <a:p>
            <a:pPr lvl="0" algn="just"/>
            <a:r>
              <a:rPr lang="en-US" sz="4000" b="1" dirty="0" smtClean="0">
                <a:solidFill>
                  <a:srgbClr val="0D069A"/>
                </a:solidFill>
                <a:latin typeface="Arial Unicode MS" pitchFamily="34" charset="-128"/>
                <a:ea typeface="Arial Unicode MS" pitchFamily="34" charset="-128"/>
                <a:cs typeface="Arial Unicode MS" pitchFamily="34" charset="-128"/>
              </a:rPr>
              <a:t>You have to know that Satan is the prime enemy of God and mankind.</a:t>
            </a:r>
          </a:p>
          <a:p>
            <a:pPr lvl="0" algn="just"/>
            <a:r>
              <a:rPr lang="en-US" sz="4000" b="1" dirty="0" smtClean="0">
                <a:solidFill>
                  <a:srgbClr val="FF0000"/>
                </a:solidFill>
                <a:latin typeface="Arial Unicode MS" pitchFamily="34" charset="-128"/>
                <a:ea typeface="Arial Unicode MS" pitchFamily="34" charset="-128"/>
                <a:cs typeface="Arial Unicode MS" pitchFamily="34" charset="-128"/>
              </a:rPr>
              <a:t>You have to know that you can overcome the devil with the Word of God</a:t>
            </a:r>
            <a:r>
              <a:rPr lang="en-US" sz="4000" b="1" dirty="0" smtClean="0">
                <a:solidFill>
                  <a:srgbClr val="FF0000"/>
                </a:solidFill>
                <a:latin typeface="Arial Unicode MS" pitchFamily="34" charset="-128"/>
                <a:ea typeface="Arial Unicode MS" pitchFamily="34" charset="-128"/>
                <a:cs typeface="Arial Unicode MS" pitchFamily="34" charset="-128"/>
              </a:rPr>
              <a:t>.</a:t>
            </a:r>
            <a:endParaRPr lang="en-US" sz="40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5400" b="1" dirty="0" smtClean="0">
                <a:solidFill>
                  <a:srgbClr val="FF0000"/>
                </a:solidFill>
                <a:latin typeface="Arial Unicode MS" pitchFamily="34" charset="-128"/>
                <a:ea typeface="Arial Unicode MS" pitchFamily="34" charset="-128"/>
                <a:cs typeface="Arial Unicode MS" pitchFamily="34" charset="-128"/>
              </a:rPr>
              <a:t>You </a:t>
            </a:r>
            <a:r>
              <a:rPr lang="en-US" sz="5400" b="1" dirty="0" smtClean="0">
                <a:solidFill>
                  <a:srgbClr val="FF0000"/>
                </a:solidFill>
                <a:latin typeface="Arial Unicode MS" pitchFamily="34" charset="-128"/>
                <a:ea typeface="Arial Unicode MS" pitchFamily="34" charset="-128"/>
                <a:cs typeface="Arial Unicode MS" pitchFamily="34" charset="-128"/>
              </a:rPr>
              <a:t>have to remember that Satan is the cause of all the evils in the world, not God.</a:t>
            </a:r>
          </a:p>
          <a:p>
            <a:pPr lvl="0" algn="just"/>
            <a:r>
              <a:rPr lang="en-US" sz="5400" b="1" dirty="0" smtClean="0">
                <a:solidFill>
                  <a:srgbClr val="0D069A"/>
                </a:solidFill>
                <a:latin typeface="Arial Unicode MS" pitchFamily="34" charset="-128"/>
                <a:ea typeface="Arial Unicode MS" pitchFamily="34" charset="-128"/>
                <a:cs typeface="Arial Unicode MS" pitchFamily="34" charset="-128"/>
              </a:rPr>
              <a:t>You have to know that this world is not our home, we are just passing through</a:t>
            </a:r>
            <a:r>
              <a:rPr lang="en-US" sz="5400" b="1" dirty="0" smtClean="0">
                <a:solidFill>
                  <a:srgbClr val="0D069A"/>
                </a:solidFill>
                <a:latin typeface="Arial Unicode MS" pitchFamily="34" charset="-128"/>
                <a:ea typeface="Arial Unicode MS" pitchFamily="34" charset="-128"/>
                <a:cs typeface="Arial Unicode MS" pitchFamily="34" charset="-128"/>
              </a:rPr>
              <a:t>.</a:t>
            </a:r>
            <a:endParaRPr lang="en-US" sz="54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en-US" sz="4000" b="1" dirty="0" smtClean="0">
                <a:solidFill>
                  <a:srgbClr val="0D069A"/>
                </a:solidFill>
                <a:latin typeface="Arial Unicode MS" pitchFamily="34" charset="-128"/>
                <a:ea typeface="Arial Unicode MS" pitchFamily="34" charset="-128"/>
                <a:cs typeface="Arial Unicode MS" pitchFamily="34" charset="-128"/>
              </a:rPr>
              <a:t>2Co </a:t>
            </a:r>
            <a:r>
              <a:rPr lang="en-US" sz="4000" b="1" dirty="0" smtClean="0">
                <a:solidFill>
                  <a:srgbClr val="0D069A"/>
                </a:solidFill>
                <a:latin typeface="Arial Unicode MS" pitchFamily="34" charset="-128"/>
                <a:ea typeface="Arial Unicode MS" pitchFamily="34" charset="-128"/>
                <a:cs typeface="Arial Unicode MS" pitchFamily="34" charset="-128"/>
              </a:rPr>
              <a:t>10:3-5</a:t>
            </a:r>
          </a:p>
          <a:p>
            <a:pPr algn="just"/>
            <a:r>
              <a:rPr lang="en-US" sz="4000" b="1" dirty="0" smtClean="0">
                <a:solidFill>
                  <a:srgbClr val="FF0000"/>
                </a:solidFill>
                <a:latin typeface="Arial Unicode MS" pitchFamily="34" charset="-128"/>
                <a:ea typeface="Arial Unicode MS" pitchFamily="34" charset="-128"/>
                <a:cs typeface="Arial Unicode MS" pitchFamily="34" charset="-128"/>
              </a:rPr>
              <a:t> For though we walk in the flesh, we do not war according to the flesh. </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just"/>
            <a:r>
              <a:rPr lang="en-US" sz="4000" b="1" dirty="0" smtClean="0">
                <a:solidFill>
                  <a:srgbClr val="0D069A"/>
                </a:solidFill>
                <a:latin typeface="Arial Unicode MS" pitchFamily="34" charset="-128"/>
                <a:ea typeface="Arial Unicode MS" pitchFamily="34" charset="-128"/>
                <a:cs typeface="Arial Unicode MS" pitchFamily="34" charset="-128"/>
              </a:rPr>
              <a:t>4 </a:t>
            </a:r>
            <a:r>
              <a:rPr lang="en-US" sz="4000" b="1" dirty="0" smtClean="0">
                <a:solidFill>
                  <a:srgbClr val="0D069A"/>
                </a:solidFill>
                <a:latin typeface="Arial Unicode MS" pitchFamily="34" charset="-128"/>
                <a:ea typeface="Arial Unicode MS" pitchFamily="34" charset="-128"/>
                <a:cs typeface="Arial Unicode MS" pitchFamily="34" charset="-128"/>
              </a:rPr>
              <a:t>For the weapons of our warfare are not carnal but mighty in God for pulling down strongholds, </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just"/>
            <a:r>
              <a:rPr lang="en-US" sz="4000" b="1" dirty="0" smtClean="0">
                <a:solidFill>
                  <a:srgbClr val="FF0000"/>
                </a:solidFill>
                <a:latin typeface="Arial Unicode MS" pitchFamily="34" charset="-128"/>
                <a:ea typeface="Arial Unicode MS" pitchFamily="34" charset="-128"/>
                <a:cs typeface="Arial Unicode MS" pitchFamily="34" charset="-128"/>
              </a:rPr>
              <a:t>5 </a:t>
            </a:r>
            <a:r>
              <a:rPr lang="en-US" sz="4000" b="1" dirty="0" smtClean="0">
                <a:solidFill>
                  <a:srgbClr val="FF0000"/>
                </a:solidFill>
                <a:latin typeface="Arial Unicode MS" pitchFamily="34" charset="-128"/>
                <a:ea typeface="Arial Unicode MS" pitchFamily="34" charset="-128"/>
                <a:cs typeface="Arial Unicode MS" pitchFamily="34" charset="-128"/>
              </a:rPr>
              <a:t>casting down arguments and every high thing that exalts itself against the knowledge of God, bringing every thought into captivity to the obedience of Christ</a:t>
            </a:r>
            <a:r>
              <a:rPr lang="en-US" sz="4000" b="1" dirty="0" smtClean="0">
                <a:solidFill>
                  <a:srgbClr val="FF0000"/>
                </a:solidFill>
                <a:latin typeface="Arial Unicode MS" pitchFamily="34" charset="-128"/>
                <a:ea typeface="Arial Unicode MS" pitchFamily="34" charset="-128"/>
                <a:cs typeface="Arial Unicode MS" pitchFamily="34" charset="-128"/>
              </a:rPr>
              <a:t>,</a:t>
            </a:r>
            <a:endParaRPr lang="en-US" sz="40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fr-FR" sz="4000" b="1" dirty="0" smtClean="0">
                <a:solidFill>
                  <a:srgbClr val="FF0000"/>
                </a:solidFill>
                <a:latin typeface="Arial Unicode MS" pitchFamily="34" charset="-128"/>
                <a:ea typeface="Arial Unicode MS" pitchFamily="34" charset="-128"/>
                <a:cs typeface="Arial Unicode MS" pitchFamily="34" charset="-128"/>
              </a:rPr>
              <a:t>2Co </a:t>
            </a:r>
            <a:r>
              <a:rPr lang="fr-FR" sz="4000" b="1" dirty="0" smtClean="0">
                <a:solidFill>
                  <a:srgbClr val="FF0000"/>
                </a:solidFill>
                <a:latin typeface="Arial Unicode MS" pitchFamily="34" charset="-128"/>
                <a:ea typeface="Arial Unicode MS" pitchFamily="34" charset="-128"/>
                <a:cs typeface="Arial Unicode MS" pitchFamily="34" charset="-128"/>
              </a:rPr>
              <a:t>10:3-5</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just"/>
            <a:r>
              <a:rPr lang="fr-FR" sz="4000" b="1" dirty="0" smtClean="0">
                <a:solidFill>
                  <a:srgbClr val="0D069A"/>
                </a:solidFill>
                <a:latin typeface="Arial Unicode MS" pitchFamily="34" charset="-128"/>
                <a:ea typeface="Arial Unicode MS" pitchFamily="34" charset="-128"/>
                <a:cs typeface="Arial Unicode MS" pitchFamily="34" charset="-128"/>
              </a:rPr>
              <a:t>3 Si nous marchons dans la chair, nous ne combattons pas selon la chair. </a:t>
            </a:r>
            <a:endParaRPr lang="fr-FR" sz="4000" b="1" dirty="0" smtClean="0">
              <a:solidFill>
                <a:srgbClr val="0D069A"/>
              </a:solidFill>
              <a:latin typeface="Arial Unicode MS" pitchFamily="34" charset="-128"/>
              <a:ea typeface="Arial Unicode MS" pitchFamily="34" charset="-128"/>
              <a:cs typeface="Arial Unicode MS" pitchFamily="34" charset="-128"/>
            </a:endParaRPr>
          </a:p>
          <a:p>
            <a:pPr algn="just"/>
            <a:r>
              <a:rPr lang="fr-FR" sz="4000" b="1" dirty="0" smtClean="0">
                <a:solidFill>
                  <a:srgbClr val="FF0000"/>
                </a:solidFill>
                <a:latin typeface="Arial Unicode MS" pitchFamily="34" charset="-128"/>
                <a:ea typeface="Arial Unicode MS" pitchFamily="34" charset="-128"/>
                <a:cs typeface="Arial Unicode MS" pitchFamily="34" charset="-128"/>
              </a:rPr>
              <a:t>4 </a:t>
            </a:r>
            <a:r>
              <a:rPr lang="fr-FR" sz="4000" b="1" dirty="0" smtClean="0">
                <a:solidFill>
                  <a:srgbClr val="FF0000"/>
                </a:solidFill>
                <a:latin typeface="Arial Unicode MS" pitchFamily="34" charset="-128"/>
                <a:ea typeface="Arial Unicode MS" pitchFamily="34" charset="-128"/>
                <a:cs typeface="Arial Unicode MS" pitchFamily="34" charset="-128"/>
              </a:rPr>
              <a:t>Car les armes avec lesquelles nous combattons ne sont pas charnelles; mais elles sont puissantes, par la vertu de Dieu, pour renverser des forteresses</a:t>
            </a:r>
            <a:r>
              <a:rPr lang="fr-FR" sz="4000" b="1" dirty="0" smtClean="0">
                <a:solidFill>
                  <a:srgbClr val="FF0000"/>
                </a:solidFill>
                <a:latin typeface="Arial Unicode MS" pitchFamily="34" charset="-128"/>
                <a:ea typeface="Arial Unicode MS" pitchFamily="34" charset="-128"/>
                <a:cs typeface="Arial Unicode MS" pitchFamily="34" charset="-128"/>
              </a:rPr>
              <a:t>.</a:t>
            </a:r>
          </a:p>
          <a:p>
            <a:pPr algn="just"/>
            <a:r>
              <a:rPr lang="fr-FR" sz="4000" b="1" dirty="0" smtClean="0">
                <a:solidFill>
                  <a:srgbClr val="0D069A"/>
                </a:solidFill>
                <a:latin typeface="Arial Unicode MS" pitchFamily="34" charset="-128"/>
                <a:ea typeface="Arial Unicode MS" pitchFamily="34" charset="-128"/>
                <a:cs typeface="Arial Unicode MS" pitchFamily="34" charset="-128"/>
              </a:rPr>
              <a:t>5 </a:t>
            </a:r>
            <a:r>
              <a:rPr lang="fr-FR" sz="4000" b="1" dirty="0" smtClean="0">
                <a:solidFill>
                  <a:srgbClr val="0D069A"/>
                </a:solidFill>
                <a:latin typeface="Arial Unicode MS" pitchFamily="34" charset="-128"/>
                <a:ea typeface="Arial Unicode MS" pitchFamily="34" charset="-128"/>
                <a:cs typeface="Arial Unicode MS" pitchFamily="34" charset="-128"/>
              </a:rPr>
              <a:t>Nous renversons les raisonnements et toute hauteur qui s'élève contre la connaissance de Dieu, et nous amenons toute pensée captive à l'obéissance de Christ.</a:t>
            </a:r>
            <a:endParaRPr lang="en-US" sz="4000" b="1" dirty="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en-US" sz="3600" b="1" dirty="0" smtClean="0">
                <a:latin typeface="Arial Unicode MS" pitchFamily="34" charset="-128"/>
                <a:ea typeface="Arial Unicode MS" pitchFamily="34" charset="-128"/>
                <a:cs typeface="Arial Unicode MS" pitchFamily="34" charset="-128"/>
              </a:rPr>
              <a:t>KEY VERSES FOR THE BATTLE OF THE MIND WITH THE ENEMY</a:t>
            </a:r>
            <a:endParaRPr lang="en-US" sz="3600" dirty="0" smtClean="0">
              <a:latin typeface="Arial Unicode MS" pitchFamily="34" charset="-128"/>
              <a:ea typeface="Arial Unicode MS" pitchFamily="34" charset="-128"/>
              <a:cs typeface="Arial Unicode MS" pitchFamily="34" charset="-128"/>
            </a:endParaRPr>
          </a:p>
          <a:p>
            <a:r>
              <a:rPr lang="en-US" sz="3600" b="1" dirty="0" smtClean="0">
                <a:solidFill>
                  <a:srgbClr val="0D069A"/>
                </a:solidFill>
                <a:latin typeface="Arial Unicode MS" pitchFamily="34" charset="-128"/>
                <a:ea typeface="Arial Unicode MS" pitchFamily="34" charset="-128"/>
                <a:cs typeface="Arial Unicode MS" pitchFamily="34" charset="-128"/>
              </a:rPr>
              <a:t>IN DEALING WITH ADVERSITY</a:t>
            </a:r>
            <a:endParaRPr lang="en-US" sz="3600" dirty="0" smtClean="0">
              <a:solidFill>
                <a:srgbClr val="0D069A"/>
              </a:solidFill>
              <a:latin typeface="Arial Unicode MS" pitchFamily="34" charset="-128"/>
              <a:ea typeface="Arial Unicode MS" pitchFamily="34" charset="-128"/>
              <a:cs typeface="Arial Unicode MS" pitchFamily="34" charset="-128"/>
            </a:endParaRPr>
          </a:p>
          <a:p>
            <a:pPr algn="just"/>
            <a:r>
              <a:rPr lang="en-US" sz="4400" b="1" dirty="0" err="1" smtClean="0">
                <a:latin typeface="Arial Unicode MS" pitchFamily="34" charset="-128"/>
                <a:ea typeface="Arial Unicode MS" pitchFamily="34" charset="-128"/>
                <a:cs typeface="Arial Unicode MS" pitchFamily="34" charset="-128"/>
              </a:rPr>
              <a:t>Ga</a:t>
            </a:r>
            <a:r>
              <a:rPr lang="en-US" sz="4400" b="1" dirty="0" smtClean="0">
                <a:latin typeface="Arial Unicode MS" pitchFamily="34" charset="-128"/>
                <a:ea typeface="Arial Unicode MS" pitchFamily="34" charset="-128"/>
                <a:cs typeface="Arial Unicode MS" pitchFamily="34" charset="-128"/>
              </a:rPr>
              <a:t> 2:20 "I have been crucified with Christ; it is no longer I who live, but Christ lives in me; and the life which I now live in the flesh I live by faith in the Son of God, who loved me and gave Himself for me</a:t>
            </a:r>
            <a:r>
              <a:rPr lang="en-US"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800" b="1" dirty="0" smtClean="0">
                <a:latin typeface="Arial Unicode MS" pitchFamily="34" charset="-128"/>
                <a:ea typeface="Arial Unicode MS" pitchFamily="34" charset="-128"/>
                <a:cs typeface="Arial Unicode MS" pitchFamily="34" charset="-128"/>
              </a:rPr>
              <a:t>Ga </a:t>
            </a:r>
            <a:r>
              <a:rPr lang="fr-FR" sz="4800" b="1" dirty="0" smtClean="0">
                <a:latin typeface="Arial Unicode MS" pitchFamily="34" charset="-128"/>
                <a:ea typeface="Arial Unicode MS" pitchFamily="34" charset="-128"/>
                <a:cs typeface="Arial Unicode MS" pitchFamily="34" charset="-128"/>
              </a:rPr>
              <a:t>2:20 J'ai été crucifié avec Christ; et si je vis, ce n'est plus moi qui vis, c'est Christ qui vit en moi; si je vis maintenant dans la chair, je vis dans la foi au Fils de Dieu, qui m'a aimé et qui s'est livré lui-même pour moi</a:t>
            </a:r>
            <a:r>
              <a:rPr lang="fr-FR" sz="4800" b="1" dirty="0" smtClean="0">
                <a:latin typeface="Arial Unicode MS" pitchFamily="34" charset="-128"/>
                <a:ea typeface="Arial Unicode MS" pitchFamily="34" charset="-128"/>
                <a:cs typeface="Arial Unicode MS" pitchFamily="34" charset="-128"/>
              </a:rPr>
              <a:t>.</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400" b="1" dirty="0" smtClean="0">
                <a:latin typeface="Arial Unicode MS" pitchFamily="34" charset="-128"/>
                <a:ea typeface="Arial Unicode MS" pitchFamily="34" charset="-128"/>
                <a:cs typeface="Arial Unicode MS" pitchFamily="34" charset="-128"/>
              </a:rPr>
              <a:t>Ro </a:t>
            </a:r>
            <a:r>
              <a:rPr lang="en-US" sz="4400" b="1" dirty="0" smtClean="0">
                <a:latin typeface="Arial Unicode MS" pitchFamily="34" charset="-128"/>
                <a:ea typeface="Arial Unicode MS" pitchFamily="34" charset="-128"/>
                <a:cs typeface="Arial Unicode MS" pitchFamily="34" charset="-128"/>
              </a:rPr>
              <a:t>8:18 For I consider that the sufferings of this present time are not worthy to be compared with the glory which shall be revealed in us. </a:t>
            </a:r>
          </a:p>
          <a:p>
            <a:pPr algn="just"/>
            <a:r>
              <a:rPr lang="fr-FR" sz="4400" b="1" dirty="0" smtClean="0">
                <a:solidFill>
                  <a:srgbClr val="0D069A"/>
                </a:solidFill>
                <a:latin typeface="Arial Unicode MS" pitchFamily="34" charset="-128"/>
                <a:ea typeface="Arial Unicode MS" pitchFamily="34" charset="-128"/>
                <a:cs typeface="Arial Unicode MS" pitchFamily="34" charset="-128"/>
              </a:rPr>
              <a:t> 18 J'estime que les souffrances du temps présent ne sauraient être comparées à la gloire à venir qui sera révélée pour nous. </a:t>
            </a:r>
            <a:endParaRPr lang="en-US" sz="2400"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en-US" sz="4000" b="1" dirty="0" smtClean="0">
                <a:solidFill>
                  <a:srgbClr val="0D069A"/>
                </a:solidFill>
                <a:latin typeface="Arial Unicode MS" pitchFamily="34" charset="-128"/>
                <a:ea typeface="Arial Unicode MS" pitchFamily="34" charset="-128"/>
                <a:cs typeface="Arial Unicode MS" pitchFamily="34" charset="-128"/>
              </a:rPr>
              <a:t>IN </a:t>
            </a:r>
            <a:r>
              <a:rPr lang="en-US" sz="4000" b="1" dirty="0" smtClean="0">
                <a:solidFill>
                  <a:srgbClr val="0D069A"/>
                </a:solidFill>
                <a:latin typeface="Arial Unicode MS" pitchFamily="34" charset="-128"/>
                <a:ea typeface="Arial Unicode MS" pitchFamily="34" charset="-128"/>
                <a:cs typeface="Arial Unicode MS" pitchFamily="34" charset="-128"/>
              </a:rPr>
              <a:t>DEALING WITH FINANCIAL INSECURITY</a:t>
            </a:r>
          </a:p>
          <a:p>
            <a:pPr algn="just"/>
            <a:r>
              <a:rPr lang="en-US" sz="4400" b="1" dirty="0" smtClean="0">
                <a:latin typeface="Arial Unicode MS" pitchFamily="34" charset="-128"/>
                <a:ea typeface="Arial Unicode MS" pitchFamily="34" charset="-128"/>
                <a:cs typeface="Arial Unicode MS" pitchFamily="34" charset="-128"/>
              </a:rPr>
              <a:t>Ps 37:25 I have been young, and now am old; Yet I have not seen the righteous forsaken, Nor his descendants begging bread. </a:t>
            </a:r>
          </a:p>
          <a:p>
            <a:pPr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0D069A"/>
                </a:solidFill>
                <a:latin typeface="Arial Unicode MS" pitchFamily="34" charset="-128"/>
                <a:ea typeface="Arial Unicode MS" pitchFamily="34" charset="-128"/>
                <a:cs typeface="Arial Unicode MS" pitchFamily="34" charset="-128"/>
              </a:rPr>
              <a:t>25 J'ai été jeune, j'ai vieilli; Et je n'ai point vu le juste abandonné, Ni sa postérité mendiant son pain. </a:t>
            </a:r>
            <a:endParaRPr lang="en-US" sz="4400" b="1" dirty="0" smtClean="0">
              <a:solidFill>
                <a:srgbClr val="0D069A"/>
              </a:solidFill>
              <a:latin typeface="Arial Unicode MS" pitchFamily="34" charset="-128"/>
              <a:ea typeface="Arial Unicode MS" pitchFamily="34" charset="-128"/>
              <a:cs typeface="Arial Unicode MS" pitchFamily="34" charset="-128"/>
            </a:endParaRPr>
          </a:p>
          <a:p>
            <a:pPr algn="just">
              <a:buNone/>
            </a:pP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algn="ctr"/>
            <a:r>
              <a:rPr lang="fr-FR" sz="4000" b="1" dirty="0" smtClean="0">
                <a:solidFill>
                  <a:schemeClr val="bg1"/>
                </a:solidFill>
                <a:latin typeface="Arial Unicode MS" pitchFamily="34" charset="-128"/>
                <a:ea typeface="Arial Unicode MS" pitchFamily="34" charset="-128"/>
                <a:cs typeface="Arial Unicode MS" pitchFamily="34" charset="-128"/>
              </a:rPr>
              <a:t> </a:t>
            </a:r>
            <a:r>
              <a:rPr lang="en-US" sz="4000" b="1" dirty="0" smtClean="0">
                <a:solidFill>
                  <a:schemeClr val="bg1"/>
                </a:solidFill>
                <a:latin typeface="Arial Unicode MS" pitchFamily="34" charset="-128"/>
                <a:ea typeface="Arial Unicode MS" pitchFamily="34" charset="-128"/>
                <a:cs typeface="Arial Unicode MS" pitchFamily="34" charset="-128"/>
              </a:rPr>
              <a:t>IN </a:t>
            </a:r>
            <a:r>
              <a:rPr lang="en-US" sz="4000" b="1" dirty="0" smtClean="0">
                <a:solidFill>
                  <a:schemeClr val="bg1"/>
                </a:solidFill>
                <a:latin typeface="Arial Unicode MS" pitchFamily="34" charset="-128"/>
                <a:ea typeface="Arial Unicode MS" pitchFamily="34" charset="-128"/>
                <a:cs typeface="Arial Unicode MS" pitchFamily="34" charset="-128"/>
              </a:rPr>
              <a:t>DEALING WITH GUILT </a:t>
            </a:r>
          </a:p>
          <a:p>
            <a:pPr algn="just"/>
            <a:r>
              <a:rPr lang="en-US" sz="4000" b="1" dirty="0" smtClean="0">
                <a:latin typeface="Arial Unicode MS" pitchFamily="34" charset="-128"/>
                <a:ea typeface="Arial Unicode MS" pitchFamily="34" charset="-128"/>
                <a:cs typeface="Arial Unicode MS" pitchFamily="34" charset="-128"/>
              </a:rPr>
              <a:t>Isa 1:18 "Come now, and let us reason together," Says the LORD, "Though your sins are like scarlet, They shall be as white as snow; Though they are red like crimson, They shall be as wool. (NKJV)</a:t>
            </a:r>
          </a:p>
          <a:p>
            <a:pPr algn="just"/>
            <a:r>
              <a:rPr lang="fr-FR" sz="4000" b="1" dirty="0" smtClean="0">
                <a:latin typeface="Arial Unicode MS" pitchFamily="34" charset="-128"/>
                <a:ea typeface="Arial Unicode MS" pitchFamily="34" charset="-128"/>
                <a:cs typeface="Arial Unicode MS" pitchFamily="34" charset="-128"/>
              </a:rPr>
              <a:t> </a:t>
            </a:r>
            <a:r>
              <a:rPr lang="fr-FR" sz="4000" b="1" dirty="0" smtClean="0">
                <a:solidFill>
                  <a:schemeClr val="bg1"/>
                </a:solidFill>
                <a:latin typeface="Arial Unicode MS" pitchFamily="34" charset="-128"/>
                <a:ea typeface="Arial Unicode MS" pitchFamily="34" charset="-128"/>
                <a:cs typeface="Arial Unicode MS" pitchFamily="34" charset="-128"/>
              </a:rPr>
              <a:t>18 Venez et plaidons! dit l'Éternel. Si vos péchés sont comme le cramoisi, ils deviendront blancs comme la neige; S'ils sont rouges comme la pourpre, ils deviendront comme la laine. </a:t>
            </a:r>
            <a:r>
              <a:rPr lang="en-US" sz="4000" b="1" dirty="0" smtClean="0">
                <a:solidFill>
                  <a:schemeClr val="bg1"/>
                </a:solidFill>
                <a:latin typeface="Arial Unicode MS" pitchFamily="34" charset="-128"/>
                <a:ea typeface="Arial Unicode MS" pitchFamily="34" charset="-128"/>
                <a:cs typeface="Arial Unicode MS" pitchFamily="34" charset="-128"/>
              </a:rPr>
              <a:t>(LSV)</a:t>
            </a:r>
          </a:p>
          <a:p>
            <a:endParaRPr lang="en-US" sz="2400" dirty="0"/>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400" b="1" dirty="0" smtClean="0">
                <a:latin typeface="Arial Unicode MS" pitchFamily="34" charset="-128"/>
                <a:ea typeface="Arial Unicode MS" pitchFamily="34" charset="-128"/>
                <a:cs typeface="Arial Unicode MS" pitchFamily="34" charset="-128"/>
              </a:rPr>
              <a:t>1John </a:t>
            </a:r>
            <a:r>
              <a:rPr lang="en-US" sz="4400" b="1" dirty="0" smtClean="0">
                <a:latin typeface="Arial Unicode MS" pitchFamily="34" charset="-128"/>
                <a:ea typeface="Arial Unicode MS" pitchFamily="34" charset="-128"/>
                <a:cs typeface="Arial Unicode MS" pitchFamily="34" charset="-128"/>
              </a:rPr>
              <a:t>1:9 If we confess our sins, He is faithful and just to forgive us our sins and to cleanse us from all unrighteousness. (NKJV)</a:t>
            </a:r>
          </a:p>
          <a:p>
            <a:pPr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chemeClr val="bg1"/>
                </a:solidFill>
                <a:latin typeface="Arial Unicode MS" pitchFamily="34" charset="-128"/>
                <a:ea typeface="Arial Unicode MS" pitchFamily="34" charset="-128"/>
                <a:cs typeface="Arial Unicode MS" pitchFamily="34" charset="-128"/>
              </a:rPr>
              <a:t>9 Si nous confessons nos péchés, il est fidèle et juste pour nous les pardonner, et pour nous purifier de toute iniquité. </a:t>
            </a:r>
            <a:r>
              <a:rPr lang="en-US" sz="4400" b="1" dirty="0" smtClean="0">
                <a:solidFill>
                  <a:schemeClr val="bg1"/>
                </a:solidFill>
                <a:latin typeface="Arial Unicode MS" pitchFamily="34" charset="-128"/>
                <a:ea typeface="Arial Unicode MS" pitchFamily="34" charset="-128"/>
                <a:cs typeface="Arial Unicode MS" pitchFamily="34" charset="-128"/>
              </a:rPr>
              <a:t>(LSV)</a:t>
            </a:r>
          </a:p>
          <a:p>
            <a:pPr>
              <a:buNone/>
            </a:pPr>
            <a:endParaRPr lang="en-US" sz="2400" dirty="0" smtClean="0"/>
          </a:p>
          <a:p>
            <a:endParaRPr lang="en-US" sz="2400" dirty="0"/>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9CC"/>
          </a:solidFill>
        </p:spPr>
        <p:style>
          <a:lnRef idx="1">
            <a:schemeClr val="accent5"/>
          </a:lnRef>
          <a:fillRef idx="2">
            <a:schemeClr val="accent5"/>
          </a:fillRef>
          <a:effectRef idx="1">
            <a:schemeClr val="accent5"/>
          </a:effectRef>
          <a:fontRef idx="minor">
            <a:schemeClr val="dk1"/>
          </a:fontRef>
        </p:style>
        <p:txBody>
          <a:bodyPr>
            <a:noAutofit/>
          </a:bodyPr>
          <a:lstStyle/>
          <a:p>
            <a:pPr algn="ctr">
              <a:buNone/>
            </a:pPr>
            <a:r>
              <a:rPr lang="en-US" sz="3600" b="1" dirty="0" smtClean="0">
                <a:solidFill>
                  <a:srgbClr val="0D069A"/>
                </a:solidFill>
                <a:latin typeface="Arial Unicode MS" pitchFamily="34" charset="-128"/>
                <a:ea typeface="Arial Unicode MS" pitchFamily="34" charset="-128"/>
                <a:cs typeface="Arial Unicode MS" pitchFamily="34" charset="-128"/>
              </a:rPr>
              <a:t>IN </a:t>
            </a:r>
            <a:r>
              <a:rPr lang="en-US" sz="3600" b="1" dirty="0" smtClean="0">
                <a:solidFill>
                  <a:srgbClr val="0D069A"/>
                </a:solidFill>
                <a:latin typeface="Arial Unicode MS" pitchFamily="34" charset="-128"/>
                <a:ea typeface="Arial Unicode MS" pitchFamily="34" charset="-128"/>
                <a:cs typeface="Arial Unicode MS" pitchFamily="34" charset="-128"/>
              </a:rPr>
              <a:t>DEALING WITH WORRIES ABOUT THE FUTURE</a:t>
            </a:r>
          </a:p>
          <a:p>
            <a:pPr algn="just">
              <a:buNone/>
            </a:pPr>
            <a:r>
              <a:rPr lang="en-US" sz="3600" b="1" dirty="0" smtClean="0">
                <a:latin typeface="Arial Unicode MS" pitchFamily="34" charset="-128"/>
                <a:ea typeface="Arial Unicode MS" pitchFamily="34" charset="-128"/>
                <a:cs typeface="Arial Unicode MS" pitchFamily="34" charset="-128"/>
              </a:rPr>
              <a:t>Mt 6:31 "Therefore do not worry, saying, 'What shall we eat?' or 'What shall we drink?' or 'What shall we wear?'</a:t>
            </a:r>
          </a:p>
          <a:p>
            <a:pPr algn="just">
              <a:buNone/>
            </a:pPr>
            <a:r>
              <a:rPr lang="en-US" sz="3600" b="1" dirty="0" smtClean="0">
                <a:latin typeface="Arial Unicode MS" pitchFamily="34" charset="-128"/>
                <a:ea typeface="Arial Unicode MS" pitchFamily="34" charset="-128"/>
                <a:cs typeface="Arial Unicode MS" pitchFamily="34" charset="-128"/>
              </a:rPr>
              <a:t> </a:t>
            </a:r>
            <a:r>
              <a:rPr lang="en-US" sz="3600" b="1" dirty="0" smtClean="0">
                <a:solidFill>
                  <a:srgbClr val="0D069A"/>
                </a:solidFill>
                <a:latin typeface="Arial Unicode MS" pitchFamily="34" charset="-128"/>
                <a:ea typeface="Arial Unicode MS" pitchFamily="34" charset="-128"/>
                <a:cs typeface="Arial Unicode MS" pitchFamily="34" charset="-128"/>
              </a:rPr>
              <a:t>32 "For after all these things the Gentiles seek. For your heavenly Father knows that you need all these things.</a:t>
            </a:r>
          </a:p>
          <a:p>
            <a:pPr algn="just">
              <a:buNone/>
            </a:pPr>
            <a:r>
              <a:rPr lang="en-US" sz="3600" b="1" dirty="0" smtClean="0">
                <a:latin typeface="Arial Unicode MS" pitchFamily="34" charset="-128"/>
                <a:ea typeface="Arial Unicode MS" pitchFamily="34" charset="-128"/>
                <a:cs typeface="Arial Unicode MS" pitchFamily="34" charset="-128"/>
              </a:rPr>
              <a:t> 33 "But seek first the kingdom of God and His righteousness, and all these things shall be added to you</a:t>
            </a:r>
            <a:r>
              <a:rPr lang="en-US" sz="3600" b="1" dirty="0" smtClean="0">
                <a:latin typeface="Arial Unicode MS" pitchFamily="34" charset="-128"/>
                <a:ea typeface="Arial Unicode MS" pitchFamily="34" charset="-128"/>
                <a:cs typeface="Arial Unicode MS" pitchFamily="34" charset="-128"/>
              </a:rPr>
              <a:t>.</a:t>
            </a:r>
            <a:endParaRPr lang="en-US" sz="36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9CC"/>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buNone/>
            </a:pPr>
            <a:r>
              <a:rPr lang="fr-FR" sz="4000" b="1" dirty="0" smtClean="0">
                <a:latin typeface="Arial Unicode MS" pitchFamily="34" charset="-128"/>
                <a:ea typeface="Arial Unicode MS" pitchFamily="34" charset="-128"/>
                <a:cs typeface="Arial Unicode MS" pitchFamily="34" charset="-128"/>
              </a:rPr>
              <a:t>Mt </a:t>
            </a:r>
            <a:r>
              <a:rPr lang="fr-FR" sz="4000" b="1" dirty="0" smtClean="0">
                <a:latin typeface="Arial Unicode MS" pitchFamily="34" charset="-128"/>
                <a:ea typeface="Arial Unicode MS" pitchFamily="34" charset="-128"/>
                <a:cs typeface="Arial Unicode MS" pitchFamily="34" charset="-128"/>
              </a:rPr>
              <a:t>6:31 Ne vous inquiétez donc point, et ne dites pas: Que mangerons-nous? que boirons-nous? de quoi serons-nous vêtus?</a:t>
            </a:r>
            <a:endParaRPr lang="en-US" sz="4000" b="1" dirty="0" smtClean="0">
              <a:latin typeface="Arial Unicode MS" pitchFamily="34" charset="-128"/>
              <a:ea typeface="Arial Unicode MS" pitchFamily="34" charset="-128"/>
              <a:cs typeface="Arial Unicode MS" pitchFamily="34" charset="-128"/>
            </a:endParaRPr>
          </a:p>
          <a:p>
            <a:pPr algn="just">
              <a:buNone/>
            </a:pPr>
            <a:r>
              <a:rPr lang="fr-FR" sz="4000" b="1" dirty="0" smtClean="0">
                <a:solidFill>
                  <a:srgbClr val="0D069A"/>
                </a:solidFill>
                <a:latin typeface="Arial Unicode MS" pitchFamily="34" charset="-128"/>
                <a:ea typeface="Arial Unicode MS" pitchFamily="34" charset="-128"/>
                <a:cs typeface="Arial Unicode MS" pitchFamily="34" charset="-128"/>
              </a:rPr>
              <a:t> 32 Car toutes ces choses, ce sont les païens qui les recherchent. </a:t>
            </a:r>
            <a:r>
              <a:rPr lang="en-US" sz="4000" b="1" dirty="0" err="1" smtClean="0">
                <a:solidFill>
                  <a:srgbClr val="0D069A"/>
                </a:solidFill>
                <a:latin typeface="Arial Unicode MS" pitchFamily="34" charset="-128"/>
                <a:ea typeface="Arial Unicode MS" pitchFamily="34" charset="-128"/>
                <a:cs typeface="Arial Unicode MS" pitchFamily="34" charset="-128"/>
              </a:rPr>
              <a:t>Votre</a:t>
            </a:r>
            <a:r>
              <a:rPr lang="en-US" sz="4000" b="1" dirty="0" smtClean="0">
                <a:solidFill>
                  <a:srgbClr val="0D069A"/>
                </a:solidFill>
                <a:latin typeface="Arial Unicode MS" pitchFamily="34" charset="-128"/>
                <a:ea typeface="Arial Unicode MS" pitchFamily="34" charset="-128"/>
                <a:cs typeface="Arial Unicode MS" pitchFamily="34" charset="-128"/>
              </a:rPr>
              <a:t> </a:t>
            </a:r>
            <a:r>
              <a:rPr lang="en-US" sz="4000" b="1" dirty="0" err="1" smtClean="0">
                <a:solidFill>
                  <a:srgbClr val="0D069A"/>
                </a:solidFill>
                <a:latin typeface="Arial Unicode MS" pitchFamily="34" charset="-128"/>
                <a:ea typeface="Arial Unicode MS" pitchFamily="34" charset="-128"/>
                <a:cs typeface="Arial Unicode MS" pitchFamily="34" charset="-128"/>
              </a:rPr>
              <a:t>Père</a:t>
            </a:r>
            <a:r>
              <a:rPr lang="en-US" sz="4000" b="1" dirty="0" smtClean="0">
                <a:solidFill>
                  <a:srgbClr val="0D069A"/>
                </a:solidFill>
                <a:latin typeface="Arial Unicode MS" pitchFamily="34" charset="-128"/>
                <a:ea typeface="Arial Unicode MS" pitchFamily="34" charset="-128"/>
                <a:cs typeface="Arial Unicode MS" pitchFamily="34" charset="-128"/>
              </a:rPr>
              <a:t> </a:t>
            </a:r>
            <a:r>
              <a:rPr lang="en-US" sz="4000" b="1" dirty="0" err="1" smtClean="0">
                <a:solidFill>
                  <a:srgbClr val="0D069A"/>
                </a:solidFill>
                <a:latin typeface="Arial Unicode MS" pitchFamily="34" charset="-128"/>
                <a:ea typeface="Arial Unicode MS" pitchFamily="34" charset="-128"/>
                <a:cs typeface="Arial Unicode MS" pitchFamily="34" charset="-128"/>
              </a:rPr>
              <a:t>céleste</a:t>
            </a:r>
            <a:r>
              <a:rPr lang="en-US" sz="4000" b="1" dirty="0" smtClean="0">
                <a:solidFill>
                  <a:srgbClr val="0D069A"/>
                </a:solidFill>
                <a:latin typeface="Arial Unicode MS" pitchFamily="34" charset="-128"/>
                <a:ea typeface="Arial Unicode MS" pitchFamily="34" charset="-128"/>
                <a:cs typeface="Arial Unicode MS" pitchFamily="34" charset="-128"/>
              </a:rPr>
              <a:t> </a:t>
            </a:r>
            <a:r>
              <a:rPr lang="en-US" sz="4000" b="1" dirty="0" err="1" smtClean="0">
                <a:solidFill>
                  <a:srgbClr val="0D069A"/>
                </a:solidFill>
                <a:latin typeface="Arial Unicode MS" pitchFamily="34" charset="-128"/>
                <a:ea typeface="Arial Unicode MS" pitchFamily="34" charset="-128"/>
                <a:cs typeface="Arial Unicode MS" pitchFamily="34" charset="-128"/>
              </a:rPr>
              <a:t>sait</a:t>
            </a:r>
            <a:r>
              <a:rPr lang="en-US" sz="4000" b="1" dirty="0" smtClean="0">
                <a:solidFill>
                  <a:srgbClr val="0D069A"/>
                </a:solidFill>
                <a:latin typeface="Arial Unicode MS" pitchFamily="34" charset="-128"/>
                <a:ea typeface="Arial Unicode MS" pitchFamily="34" charset="-128"/>
                <a:cs typeface="Arial Unicode MS" pitchFamily="34" charset="-128"/>
              </a:rPr>
              <a:t> </a:t>
            </a:r>
            <a:r>
              <a:rPr lang="en-US" sz="4000" b="1" dirty="0" err="1" smtClean="0">
                <a:solidFill>
                  <a:srgbClr val="0D069A"/>
                </a:solidFill>
                <a:latin typeface="Arial Unicode MS" pitchFamily="34" charset="-128"/>
                <a:ea typeface="Arial Unicode MS" pitchFamily="34" charset="-128"/>
                <a:cs typeface="Arial Unicode MS" pitchFamily="34" charset="-128"/>
              </a:rPr>
              <a:t>que</a:t>
            </a:r>
            <a:r>
              <a:rPr lang="en-US" sz="4000" b="1" dirty="0" smtClean="0">
                <a:solidFill>
                  <a:srgbClr val="0D069A"/>
                </a:solidFill>
                <a:latin typeface="Arial Unicode MS" pitchFamily="34" charset="-128"/>
                <a:ea typeface="Arial Unicode MS" pitchFamily="34" charset="-128"/>
                <a:cs typeface="Arial Unicode MS" pitchFamily="34" charset="-128"/>
              </a:rPr>
              <a:t> </a:t>
            </a:r>
            <a:r>
              <a:rPr lang="en-US" sz="4000" b="1" dirty="0" err="1" smtClean="0">
                <a:solidFill>
                  <a:srgbClr val="0D069A"/>
                </a:solidFill>
                <a:latin typeface="Arial Unicode MS" pitchFamily="34" charset="-128"/>
                <a:ea typeface="Arial Unicode MS" pitchFamily="34" charset="-128"/>
                <a:cs typeface="Arial Unicode MS" pitchFamily="34" charset="-128"/>
              </a:rPr>
              <a:t>vous</a:t>
            </a:r>
            <a:r>
              <a:rPr lang="en-US" sz="4000" b="1" dirty="0" smtClean="0">
                <a:solidFill>
                  <a:srgbClr val="0D069A"/>
                </a:solidFill>
                <a:latin typeface="Arial Unicode MS" pitchFamily="34" charset="-128"/>
                <a:ea typeface="Arial Unicode MS" pitchFamily="34" charset="-128"/>
                <a:cs typeface="Arial Unicode MS" pitchFamily="34" charset="-128"/>
              </a:rPr>
              <a:t> en </a:t>
            </a:r>
            <a:r>
              <a:rPr lang="en-US" sz="4000" b="1" dirty="0" err="1" smtClean="0">
                <a:solidFill>
                  <a:srgbClr val="0D069A"/>
                </a:solidFill>
                <a:latin typeface="Arial Unicode MS" pitchFamily="34" charset="-128"/>
                <a:ea typeface="Arial Unicode MS" pitchFamily="34" charset="-128"/>
                <a:cs typeface="Arial Unicode MS" pitchFamily="34" charset="-128"/>
              </a:rPr>
              <a:t>avez</a:t>
            </a:r>
            <a:r>
              <a:rPr lang="en-US" sz="4000" b="1" dirty="0" smtClean="0">
                <a:solidFill>
                  <a:srgbClr val="0D069A"/>
                </a:solidFill>
                <a:latin typeface="Arial Unicode MS" pitchFamily="34" charset="-128"/>
                <a:ea typeface="Arial Unicode MS" pitchFamily="34" charset="-128"/>
                <a:cs typeface="Arial Unicode MS" pitchFamily="34" charset="-128"/>
              </a:rPr>
              <a:t> </a:t>
            </a:r>
            <a:r>
              <a:rPr lang="en-US" sz="4000" b="1" dirty="0" err="1" smtClean="0">
                <a:solidFill>
                  <a:srgbClr val="0D069A"/>
                </a:solidFill>
                <a:latin typeface="Arial Unicode MS" pitchFamily="34" charset="-128"/>
                <a:ea typeface="Arial Unicode MS" pitchFamily="34" charset="-128"/>
                <a:cs typeface="Arial Unicode MS" pitchFamily="34" charset="-128"/>
              </a:rPr>
              <a:t>besoin</a:t>
            </a:r>
            <a:r>
              <a:rPr lang="en-US" sz="4000" b="1" dirty="0" smtClean="0">
                <a:solidFill>
                  <a:srgbClr val="0D069A"/>
                </a:solidFill>
                <a:latin typeface="Arial Unicode MS" pitchFamily="34" charset="-128"/>
                <a:ea typeface="Arial Unicode MS" pitchFamily="34" charset="-128"/>
                <a:cs typeface="Arial Unicode MS" pitchFamily="34" charset="-128"/>
              </a:rPr>
              <a:t>.</a:t>
            </a:r>
          </a:p>
          <a:p>
            <a:pPr algn="just">
              <a:buNone/>
            </a:pPr>
            <a:r>
              <a:rPr lang="fr-FR" sz="4000" b="1" dirty="0" smtClean="0">
                <a:latin typeface="Arial Unicode MS" pitchFamily="34" charset="-128"/>
                <a:ea typeface="Arial Unicode MS" pitchFamily="34" charset="-128"/>
                <a:cs typeface="Arial Unicode MS" pitchFamily="34" charset="-128"/>
              </a:rPr>
              <a:t> 33 Cherchez premièrement le royaume et la justice de Dieu; et toutes ces choses vous seront données par-dessus.</a:t>
            </a:r>
            <a:endParaRPr lang="en-US" sz="4000" b="1" dirty="0" smtClean="0">
              <a:latin typeface="Arial Unicode MS" pitchFamily="34" charset="-128"/>
              <a:ea typeface="Arial Unicode MS" pitchFamily="34" charset="-128"/>
              <a:cs typeface="Arial Unicode MS" pitchFamily="34" charset="-128"/>
            </a:endParaRPr>
          </a:p>
          <a:p>
            <a:pPr>
              <a:buNone/>
            </a:pPr>
            <a:endParaRPr lang="en-US" sz="2400" dirty="0"/>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CONCLUSION</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lvl="0" algn="just"/>
            <a:r>
              <a:rPr lang="en-US" sz="4400" b="1" dirty="0" smtClean="0">
                <a:latin typeface="Arial Unicode MS" pitchFamily="34" charset="-128"/>
                <a:ea typeface="Arial Unicode MS" pitchFamily="34" charset="-128"/>
                <a:cs typeface="Arial Unicode MS" pitchFamily="34" charset="-128"/>
              </a:rPr>
              <a:t>You don’t have to allow the enemy to drag you to despair.</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Fight back with the Word of God.</a:t>
            </a:r>
          </a:p>
          <a:p>
            <a:pPr lvl="0" algn="just"/>
            <a:r>
              <a:rPr lang="en-US" sz="4400" b="1" dirty="0" smtClean="0">
                <a:latin typeface="Arial Unicode MS" pitchFamily="34" charset="-128"/>
                <a:ea typeface="Arial Unicode MS" pitchFamily="34" charset="-128"/>
                <a:cs typeface="Arial Unicode MS" pitchFamily="34" charset="-128"/>
              </a:rPr>
              <a:t>Fight back with a renewed dedication to God.</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Fight back with your willingness to suffer for Christ</a:t>
            </a:r>
            <a:r>
              <a:rPr lang="en-US" sz="4400" b="1" dirty="0" smtClean="0">
                <a:solidFill>
                  <a:srgbClr val="FF0000"/>
                </a:solidFill>
                <a:latin typeface="Arial Unicode MS" pitchFamily="34" charset="-128"/>
                <a:ea typeface="Arial Unicode MS" pitchFamily="34" charset="-128"/>
                <a:cs typeface="Arial Unicode MS" pitchFamily="34" charset="-128"/>
              </a:rPr>
              <a:t>.</a:t>
            </a:r>
            <a:endParaRPr lang="en-US" sz="4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b="1" dirty="0" smtClean="0">
                <a:latin typeface="Arial Unicode MS" pitchFamily="34" charset="-128"/>
                <a:ea typeface="Arial Unicode MS" pitchFamily="34" charset="-128"/>
                <a:cs typeface="Arial Unicode MS" pitchFamily="34" charset="-128"/>
              </a:rPr>
              <a:t>Fight </a:t>
            </a:r>
            <a:r>
              <a:rPr lang="en-US" sz="4000" b="1" dirty="0" smtClean="0">
                <a:latin typeface="Arial Unicode MS" pitchFamily="34" charset="-128"/>
                <a:ea typeface="Arial Unicode MS" pitchFamily="34" charset="-128"/>
                <a:cs typeface="Arial Unicode MS" pitchFamily="34" charset="-128"/>
              </a:rPr>
              <a:t>back by naming the promises of God over your life.</a:t>
            </a:r>
          </a:p>
          <a:p>
            <a:pPr lvl="0" algn="just"/>
            <a:r>
              <a:rPr lang="en-US" sz="4000" b="1" dirty="0" smtClean="0">
                <a:solidFill>
                  <a:srgbClr val="FF0000"/>
                </a:solidFill>
                <a:latin typeface="Arial Unicode MS" pitchFamily="34" charset="-128"/>
                <a:ea typeface="Arial Unicode MS" pitchFamily="34" charset="-128"/>
                <a:cs typeface="Arial Unicode MS" pitchFamily="34" charset="-128"/>
              </a:rPr>
              <a:t>Fight back by naming one by one all the blessings and victories that God has granted you in the past.</a:t>
            </a:r>
          </a:p>
          <a:p>
            <a:pPr lvl="0" algn="just"/>
            <a:r>
              <a:rPr lang="en-US" sz="4000" b="1" dirty="0" smtClean="0">
                <a:latin typeface="Arial Unicode MS" pitchFamily="34" charset="-128"/>
                <a:ea typeface="Arial Unicode MS" pitchFamily="34" charset="-128"/>
                <a:cs typeface="Arial Unicode MS" pitchFamily="34" charset="-128"/>
              </a:rPr>
              <a:t>Fight back with a moment of praise and worship to God.</a:t>
            </a:r>
          </a:p>
          <a:p>
            <a:pPr lvl="0" algn="just"/>
            <a:r>
              <a:rPr lang="en-US" sz="4000" b="1" dirty="0" smtClean="0">
                <a:solidFill>
                  <a:srgbClr val="FF0000"/>
                </a:solidFill>
                <a:latin typeface="Arial Unicode MS" pitchFamily="34" charset="-128"/>
                <a:ea typeface="Arial Unicode MS" pitchFamily="34" charset="-128"/>
                <a:cs typeface="Arial Unicode MS" pitchFamily="34" charset="-128"/>
              </a:rPr>
              <a:t>Fight back by yielding yourself to do more service to God</a:t>
            </a:r>
            <a:r>
              <a:rPr lang="en-US" sz="4000" b="1" dirty="0" smtClean="0">
                <a:solidFill>
                  <a:srgbClr val="FF0000"/>
                </a:solidFill>
                <a:latin typeface="Arial Unicode MS" pitchFamily="34" charset="-128"/>
                <a:ea typeface="Arial Unicode MS" pitchFamily="34" charset="-128"/>
                <a:cs typeface="Arial Unicode MS" pitchFamily="34" charset="-128"/>
              </a:rPr>
              <a:t>.</a:t>
            </a:r>
            <a:endParaRPr lang="en-US" sz="40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000" b="1" dirty="0" smtClean="0">
                <a:latin typeface="Arial Unicode MS" pitchFamily="34" charset="-128"/>
                <a:ea typeface="Arial Unicode MS" pitchFamily="34" charset="-128"/>
                <a:cs typeface="Arial Unicode MS" pitchFamily="34" charset="-128"/>
              </a:rPr>
              <a:t>Fight </a:t>
            </a:r>
            <a:r>
              <a:rPr lang="en-US" sz="4000" b="1" dirty="0" smtClean="0">
                <a:latin typeface="Arial Unicode MS" pitchFamily="34" charset="-128"/>
                <a:ea typeface="Arial Unicode MS" pitchFamily="34" charset="-128"/>
                <a:cs typeface="Arial Unicode MS" pitchFamily="34" charset="-128"/>
              </a:rPr>
              <a:t>back by intensifying your prayer life and your bible reading</a:t>
            </a:r>
          </a:p>
          <a:p>
            <a:pPr lvl="0" algn="just"/>
            <a:r>
              <a:rPr lang="en-US" sz="4000" b="1" dirty="0" smtClean="0">
                <a:solidFill>
                  <a:srgbClr val="FF0000"/>
                </a:solidFill>
                <a:latin typeface="Arial Unicode MS" pitchFamily="34" charset="-128"/>
                <a:ea typeface="Arial Unicode MS" pitchFamily="34" charset="-128"/>
                <a:cs typeface="Arial Unicode MS" pitchFamily="34" charset="-128"/>
              </a:rPr>
              <a:t>Fight back for yourself</a:t>
            </a:r>
          </a:p>
          <a:p>
            <a:pPr lvl="0" algn="just"/>
            <a:r>
              <a:rPr lang="en-US" sz="4000" b="1" dirty="0" smtClean="0">
                <a:latin typeface="Arial Unicode MS" pitchFamily="34" charset="-128"/>
                <a:ea typeface="Arial Unicode MS" pitchFamily="34" charset="-128"/>
                <a:cs typeface="Arial Unicode MS" pitchFamily="34" charset="-128"/>
              </a:rPr>
              <a:t>Fight back for your family</a:t>
            </a:r>
          </a:p>
          <a:p>
            <a:pPr lvl="0" algn="just"/>
            <a:r>
              <a:rPr lang="en-US" sz="4000" b="1" dirty="0" smtClean="0">
                <a:solidFill>
                  <a:srgbClr val="FF0000"/>
                </a:solidFill>
                <a:latin typeface="Arial Unicode MS" pitchFamily="34" charset="-128"/>
                <a:ea typeface="Arial Unicode MS" pitchFamily="34" charset="-128"/>
                <a:cs typeface="Arial Unicode MS" pitchFamily="34" charset="-128"/>
              </a:rPr>
              <a:t>Fight back for your generation.</a:t>
            </a:r>
          </a:p>
          <a:p>
            <a:pPr lvl="0" algn="just"/>
            <a:r>
              <a:rPr lang="en-US" sz="4000" b="1" dirty="0" smtClean="0">
                <a:latin typeface="Arial Unicode MS" pitchFamily="34" charset="-128"/>
                <a:ea typeface="Arial Unicode MS" pitchFamily="34" charset="-128"/>
                <a:cs typeface="Arial Unicode MS" pitchFamily="34" charset="-128"/>
              </a:rPr>
              <a:t>Jas 4:7 Therefore submit to God. Resist the devil and he will flee from you. </a:t>
            </a:r>
          </a:p>
          <a:p>
            <a:pPr lvl="0" algn="just"/>
            <a:r>
              <a:rPr lang="fr-FR" sz="4000" b="1" dirty="0" smtClean="0">
                <a:latin typeface="Arial Unicode MS" pitchFamily="34" charset="-128"/>
                <a:ea typeface="Arial Unicode MS" pitchFamily="34" charset="-128"/>
                <a:cs typeface="Arial Unicode MS" pitchFamily="34" charset="-128"/>
              </a:rPr>
              <a:t> </a:t>
            </a:r>
            <a:r>
              <a:rPr lang="fr-FR" sz="4000" b="1" dirty="0" smtClean="0">
                <a:solidFill>
                  <a:srgbClr val="FF0000"/>
                </a:solidFill>
                <a:latin typeface="Arial Unicode MS" pitchFamily="34" charset="-128"/>
                <a:ea typeface="Arial Unicode MS" pitchFamily="34" charset="-128"/>
                <a:cs typeface="Arial Unicode MS" pitchFamily="34" charset="-128"/>
              </a:rPr>
              <a:t>7 Soumettez-vous donc à Dieu; résistez au diable, et il fuira loin de vous. </a:t>
            </a:r>
            <a:r>
              <a:rPr lang="en-US" sz="4000" b="1" dirty="0" smtClean="0">
                <a:solidFill>
                  <a:srgbClr val="FF0000"/>
                </a:solidFill>
                <a:latin typeface="Arial Unicode MS" pitchFamily="34" charset="-128"/>
                <a:ea typeface="Arial Unicode MS" pitchFamily="34" charset="-128"/>
                <a:cs typeface="Arial Unicode MS" pitchFamily="34" charset="-128"/>
              </a:rPr>
              <a:t>                                       </a:t>
            </a:r>
            <a:r>
              <a:rPr lang="en-US" sz="4000" b="1" dirty="0" smtClean="0">
                <a:latin typeface="Arial Unicode MS" pitchFamily="34" charset="-128"/>
                <a:ea typeface="Arial Unicode MS" pitchFamily="34" charset="-128"/>
                <a:cs typeface="Arial Unicode MS" pitchFamily="34" charset="-128"/>
              </a:rPr>
              <a:t>AMEN</a:t>
            </a:r>
            <a:r>
              <a:rPr lang="en-US" sz="4000" b="1" dirty="0" smtClean="0">
                <a:latin typeface="Arial Unicode MS" pitchFamily="34" charset="-128"/>
                <a:ea typeface="Arial Unicode MS" pitchFamily="34" charset="-128"/>
                <a:cs typeface="Arial Unicode MS" pitchFamily="34" charset="-128"/>
              </a:rPr>
              <a:t>!</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fontScale="85000" lnSpcReduction="20000"/>
          </a:bodyPr>
          <a:lstStyle/>
          <a:p>
            <a:pPr algn="ctr">
              <a:buNone/>
            </a:pPr>
            <a:r>
              <a:rPr lang="fr-FR" sz="4800" dirty="0" smtClean="0">
                <a:solidFill>
                  <a:srgbClr val="FF0000"/>
                </a:solidFill>
                <a:latin typeface="Arial Unicode MS" pitchFamily="34" charset="-128"/>
                <a:ea typeface="Arial Unicode MS" pitchFamily="34" charset="-128"/>
                <a:cs typeface="Arial Unicode MS" pitchFamily="34" charset="-128"/>
              </a:rPr>
              <a:t>141 Fr Chant D’Esperance</a:t>
            </a:r>
            <a:endParaRPr lang="en-US" sz="4800"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800" dirty="0" smtClean="0">
                <a:solidFill>
                  <a:srgbClr val="FF0000"/>
                </a:solidFill>
                <a:latin typeface="Arial Unicode MS" pitchFamily="34" charset="-128"/>
                <a:ea typeface="Arial Unicode MS" pitchFamily="34" charset="-128"/>
                <a:cs typeface="Arial Unicode MS" pitchFamily="34" charset="-128"/>
              </a:rPr>
              <a:t>1.</a:t>
            </a:r>
            <a:endParaRPr lang="en-US" sz="4800"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A Jésus je m’abandonne:</a:t>
            </a:r>
            <a:endParaRPr lang="en-US" sz="4800"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Ce qu’il me dit, je le crois,</a:t>
            </a:r>
            <a:endParaRPr lang="en-US" sz="4800"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Et je prends ce qu’il me donne,</a:t>
            </a:r>
            <a:endParaRPr lang="en-US" sz="4800"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La couronne avec la croix.</a:t>
            </a:r>
            <a:endParaRPr lang="en-US" sz="4800" dirty="0" smtClean="0">
              <a:latin typeface="Arial Unicode MS" pitchFamily="34" charset="-128"/>
              <a:ea typeface="Arial Unicode MS" pitchFamily="34" charset="-128"/>
              <a:cs typeface="Arial Unicode MS" pitchFamily="34" charset="-128"/>
            </a:endParaRPr>
          </a:p>
          <a:p>
            <a:pPr algn="ctr">
              <a:buNone/>
            </a:pPr>
            <a:r>
              <a:rPr lang="fr-FR" sz="4800" dirty="0" smtClean="0">
                <a:solidFill>
                  <a:srgbClr val="FF0000"/>
                </a:solidFill>
                <a:latin typeface="Arial Unicode MS" pitchFamily="34" charset="-128"/>
                <a:ea typeface="Arial Unicode MS" pitchFamily="34" charset="-128"/>
                <a:cs typeface="Arial Unicode MS" pitchFamily="34" charset="-128"/>
              </a:rPr>
              <a:t>Refrain :</a:t>
            </a:r>
            <a:endParaRPr lang="en-US" sz="4800"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7030A0"/>
                </a:solidFill>
                <a:latin typeface="Arial Unicode MS" pitchFamily="34" charset="-128"/>
                <a:ea typeface="Arial Unicode MS" pitchFamily="34" charset="-128"/>
                <a:cs typeface="Arial Unicode MS" pitchFamily="34" charset="-128"/>
              </a:rPr>
              <a:t>Compter sur lui d’heure en heure,</a:t>
            </a:r>
            <a:endParaRPr lang="en-US" sz="4800" dirty="0" smtClean="0">
              <a:solidFill>
                <a:srgbClr val="7030A0"/>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7030A0"/>
                </a:solidFill>
                <a:latin typeface="Arial Unicode MS" pitchFamily="34" charset="-128"/>
                <a:ea typeface="Arial Unicode MS" pitchFamily="34" charset="-128"/>
                <a:cs typeface="Arial Unicode MS" pitchFamily="34" charset="-128"/>
              </a:rPr>
              <a:t>Tant que dure le combat ;</a:t>
            </a:r>
            <a:endParaRPr lang="en-US" sz="4800" dirty="0" smtClean="0">
              <a:solidFill>
                <a:srgbClr val="7030A0"/>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7030A0"/>
                </a:solidFill>
                <a:latin typeface="Arial Unicode MS" pitchFamily="34" charset="-128"/>
                <a:ea typeface="Arial Unicode MS" pitchFamily="34" charset="-128"/>
                <a:cs typeface="Arial Unicode MS" pitchFamily="34" charset="-128"/>
              </a:rPr>
              <a:t>Que l’on vive ou que l’on meure,</a:t>
            </a:r>
            <a:endParaRPr lang="en-US" sz="4800" dirty="0" smtClean="0">
              <a:solidFill>
                <a:srgbClr val="7030A0"/>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7030A0"/>
                </a:solidFill>
                <a:latin typeface="Arial Unicode MS" pitchFamily="34" charset="-128"/>
                <a:ea typeface="Arial Unicode MS" pitchFamily="34" charset="-128"/>
                <a:cs typeface="Arial Unicode MS" pitchFamily="34" charset="-128"/>
              </a:rPr>
              <a:t>Compter sur lui, tout est là. (bis 2 lignes</a:t>
            </a:r>
            <a:r>
              <a:rPr lang="fr-FR" sz="4800" b="1" dirty="0" smtClean="0">
                <a:solidFill>
                  <a:srgbClr val="7030A0"/>
                </a:solidFill>
                <a:latin typeface="Arial Unicode MS" pitchFamily="34" charset="-128"/>
                <a:ea typeface="Arial Unicode MS" pitchFamily="34" charset="-128"/>
                <a:cs typeface="Arial Unicode MS" pitchFamily="34" charset="-128"/>
              </a:rPr>
              <a:t>)</a:t>
            </a:r>
            <a:endParaRPr lang="en-US" sz="4800" dirty="0" smtClean="0">
              <a:solidFill>
                <a:srgbClr val="7030A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ctr">
              <a:buNone/>
            </a:pPr>
            <a:r>
              <a:rPr lang="fr-FR" sz="2800" dirty="0" smtClean="0">
                <a:latin typeface="Arial Unicode MS" pitchFamily="34" charset="-128"/>
                <a:ea typeface="Arial Unicode MS" pitchFamily="34" charset="-128"/>
                <a:cs typeface="Arial Unicode MS" pitchFamily="34" charset="-128"/>
              </a:rPr>
              <a:t>1.</a:t>
            </a:r>
            <a:endParaRPr lang="en-US" sz="2800" dirty="0" smtClean="0">
              <a:latin typeface="Arial Unicode MS" pitchFamily="34" charset="-128"/>
              <a:ea typeface="Arial Unicode MS" pitchFamily="34" charset="-128"/>
              <a:cs typeface="Arial Unicode MS" pitchFamily="34" charset="-128"/>
            </a:endParaRPr>
          </a:p>
          <a:p>
            <a:pPr algn="ctr">
              <a:buNone/>
            </a:pPr>
            <a:r>
              <a:rPr lang="fr-FR" sz="4800" b="1" dirty="0" smtClean="0">
                <a:solidFill>
                  <a:srgbClr val="C00000"/>
                </a:solidFill>
                <a:latin typeface="Arial Unicode MS" pitchFamily="34" charset="-128"/>
                <a:ea typeface="Arial Unicode MS" pitchFamily="34" charset="-128"/>
                <a:cs typeface="Arial Unicode MS" pitchFamily="34" charset="-128"/>
              </a:rPr>
              <a:t>A </a:t>
            </a:r>
            <a:r>
              <a:rPr lang="fr-FR" sz="4800" b="1" dirty="0" smtClean="0">
                <a:solidFill>
                  <a:srgbClr val="C00000"/>
                </a:solidFill>
                <a:latin typeface="Arial Unicode MS" pitchFamily="34" charset="-128"/>
                <a:ea typeface="Arial Unicode MS" pitchFamily="34" charset="-128"/>
                <a:cs typeface="Arial Unicode MS" pitchFamily="34" charset="-128"/>
              </a:rPr>
              <a:t>Jésus je m’abandonne:</a:t>
            </a:r>
            <a:endParaRPr lang="en-US" sz="4800"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C00000"/>
                </a:solidFill>
                <a:latin typeface="Arial Unicode MS" pitchFamily="34" charset="-128"/>
                <a:ea typeface="Arial Unicode MS" pitchFamily="34" charset="-128"/>
                <a:cs typeface="Arial Unicode MS" pitchFamily="34" charset="-128"/>
              </a:rPr>
              <a:t>Ce qu’il me dit, je le crois,</a:t>
            </a:r>
            <a:endParaRPr lang="en-US" sz="4800"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C00000"/>
                </a:solidFill>
                <a:latin typeface="Arial Unicode MS" pitchFamily="34" charset="-128"/>
                <a:ea typeface="Arial Unicode MS" pitchFamily="34" charset="-128"/>
                <a:cs typeface="Arial Unicode MS" pitchFamily="34" charset="-128"/>
              </a:rPr>
              <a:t>Et je prends ce qu’il me donne,</a:t>
            </a:r>
            <a:endParaRPr lang="en-US" sz="4800"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C00000"/>
                </a:solidFill>
                <a:latin typeface="Arial Unicode MS" pitchFamily="34" charset="-128"/>
                <a:ea typeface="Arial Unicode MS" pitchFamily="34" charset="-128"/>
                <a:cs typeface="Arial Unicode MS" pitchFamily="34" charset="-128"/>
              </a:rPr>
              <a:t>La couronne avec la croix</a:t>
            </a:r>
            <a:r>
              <a:rPr lang="fr-FR" sz="4800" b="1" dirty="0" smtClean="0">
                <a:solidFill>
                  <a:srgbClr val="C00000"/>
                </a:solidFill>
                <a:latin typeface="Arial Unicode MS" pitchFamily="34" charset="-128"/>
                <a:ea typeface="Arial Unicode MS" pitchFamily="34" charset="-128"/>
                <a:cs typeface="Arial Unicode MS" pitchFamily="34" charset="-128"/>
              </a:rPr>
              <a:t>.</a:t>
            </a:r>
            <a:endParaRPr lang="en-US" sz="4800"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800" b="1" dirty="0" smtClean="0">
                <a:solidFill>
                  <a:srgbClr val="0D069A"/>
                </a:solidFill>
                <a:latin typeface="Arial Unicode MS" pitchFamily="34" charset="-128"/>
                <a:ea typeface="Arial Unicode MS" pitchFamily="34" charset="-128"/>
                <a:cs typeface="Arial Unicode MS" pitchFamily="34" charset="-128"/>
              </a:rPr>
              <a:t>Je voulais savoir un peu plus de l’auteur qui avait composé ce chant.</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Les mots de ce chant nous pousse à ressentir que l’auteur était perturbé par une menace quelconque</a:t>
            </a:r>
            <a:r>
              <a:rPr lang="fr-FR" sz="4800" b="1" dirty="0" smtClean="0">
                <a:latin typeface="Arial Unicode MS" pitchFamily="34" charset="-128"/>
                <a:ea typeface="Arial Unicode MS" pitchFamily="34" charset="-128"/>
                <a:cs typeface="Arial Unicode MS" pitchFamily="34" charset="-128"/>
              </a:rPr>
              <a:t>.</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62200"/>
            <a:ext cx="9144000" cy="1981200"/>
          </a:xfrm>
          <a:solidFill>
            <a:srgbClr val="660066"/>
          </a:solidFill>
        </p:spPr>
        <p:txBody>
          <a:bodyPr>
            <a:noAutofit/>
          </a:bodyPr>
          <a:lstStyle/>
          <a:p>
            <a:pPr algn="ctr"/>
            <a:r>
              <a:rPr lang="en-US" sz="8800" dirty="0" smtClean="0">
                <a:solidFill>
                  <a:schemeClr val="bg1"/>
                </a:solidFill>
              </a:rPr>
              <a:t>SAINTE CÈNE</a:t>
            </a:r>
            <a:endParaRPr lang="en-US" sz="8800" dirty="0">
              <a:solidFill>
                <a:schemeClr val="bg1"/>
              </a:solidFill>
            </a:endParaRP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3200" b="1" dirty="0" smtClean="0">
                <a:solidFill>
                  <a:srgbClr val="CC00FF"/>
                </a:solidFill>
                <a:latin typeface="Arial Unicode MS" pitchFamily="34" charset="-128"/>
                <a:ea typeface="Arial Unicode MS" pitchFamily="34" charset="-128"/>
                <a:cs typeface="Arial Unicode MS" pitchFamily="34" charset="-128"/>
              </a:rPr>
              <a:t>Le </a:t>
            </a:r>
            <a:r>
              <a:rPr lang="fr-FR" sz="3200" b="1" dirty="0" err="1" smtClean="0">
                <a:solidFill>
                  <a:srgbClr val="CC00FF"/>
                </a:solidFill>
                <a:latin typeface="Arial Unicode MS" pitchFamily="34" charset="-128"/>
                <a:ea typeface="Arial Unicode MS" pitchFamily="34" charset="-128"/>
                <a:cs typeface="Arial Unicode MS" pitchFamily="34" charset="-128"/>
              </a:rPr>
              <a:t>Jezu</a:t>
            </a:r>
            <a:r>
              <a:rPr lang="fr-FR" sz="3200" b="1" dirty="0" smtClean="0">
                <a:solidFill>
                  <a:srgbClr val="CC00FF"/>
                </a:solidFill>
                <a:latin typeface="Arial Unicode MS" pitchFamily="34" charset="-128"/>
                <a:ea typeface="Arial Unicode MS" pitchFamily="34" charset="-128"/>
                <a:cs typeface="Arial Unicode MS" pitchFamily="34" charset="-128"/>
              </a:rPr>
              <a:t> </a:t>
            </a:r>
            <a:r>
              <a:rPr lang="fr-FR" sz="3200" b="1" dirty="0" err="1" smtClean="0">
                <a:solidFill>
                  <a:srgbClr val="CC00FF"/>
                </a:solidFill>
                <a:latin typeface="Arial Unicode MS" pitchFamily="34" charset="-128"/>
                <a:ea typeface="Arial Unicode MS" pitchFamily="34" charset="-128"/>
                <a:cs typeface="Arial Unicode MS" pitchFamily="34" charset="-128"/>
              </a:rPr>
              <a:t>mouri</a:t>
            </a:r>
            <a:r>
              <a:rPr lang="fr-FR" sz="3200" b="1" dirty="0" smtClean="0">
                <a:solidFill>
                  <a:srgbClr val="CC00FF"/>
                </a:solidFill>
                <a:latin typeface="Arial Unicode MS" pitchFamily="34" charset="-128"/>
                <a:ea typeface="Arial Unicode MS" pitchFamily="34" charset="-128"/>
                <a:cs typeface="Arial Unicode MS" pitchFamily="34" charset="-128"/>
              </a:rPr>
              <a:t> sou </a:t>
            </a:r>
            <a:r>
              <a:rPr lang="fr-FR" sz="3200" b="1" dirty="0" err="1" smtClean="0">
                <a:solidFill>
                  <a:srgbClr val="CC00FF"/>
                </a:solidFill>
                <a:latin typeface="Arial Unicode MS" pitchFamily="34" charset="-128"/>
                <a:ea typeface="Arial Unicode MS" pitchFamily="34" charset="-128"/>
                <a:cs typeface="Arial Unicode MS" pitchFamily="34" charset="-128"/>
              </a:rPr>
              <a:t>kalve</a:t>
            </a:r>
            <a:r>
              <a:rPr lang="fr-FR" sz="3200" b="1" dirty="0" smtClean="0">
                <a:solidFill>
                  <a:srgbClr val="CC00FF"/>
                </a:solidFill>
                <a:latin typeface="Arial Unicode MS" pitchFamily="34" charset="-128"/>
                <a:ea typeface="Arial Unicode MS" pitchFamily="34" charset="-128"/>
                <a:cs typeface="Arial Unicode MS" pitchFamily="34" charset="-128"/>
              </a:rPr>
              <a:t> # 100 </a:t>
            </a:r>
            <a:r>
              <a:rPr lang="fr-FR" sz="3200" b="1" dirty="0" err="1" smtClean="0">
                <a:solidFill>
                  <a:srgbClr val="CC00FF"/>
                </a:solidFill>
                <a:latin typeface="Arial Unicode MS" pitchFamily="34" charset="-128"/>
                <a:ea typeface="Arial Unicode MS" pitchFamily="34" charset="-128"/>
                <a:cs typeface="Arial Unicode MS" pitchFamily="34" charset="-128"/>
              </a:rPr>
              <a:t>kreol</a:t>
            </a:r>
            <a:endParaRPr lang="en-US" sz="3200" b="1" dirty="0" smtClean="0">
              <a:solidFill>
                <a:srgbClr val="CC00FF"/>
              </a:solidFill>
              <a:latin typeface="Arial Unicode MS" pitchFamily="34" charset="-128"/>
              <a:ea typeface="Arial Unicode MS" pitchFamily="34" charset="-128"/>
              <a:cs typeface="Arial Unicode MS" pitchFamily="34" charset="-128"/>
            </a:endParaRPr>
          </a:p>
          <a:p>
            <a:pPr marL="0" indent="0" algn="ctr">
              <a:buNone/>
            </a:pPr>
            <a:r>
              <a:rPr lang="fr-FR" sz="3200" b="1" dirty="0" smtClean="0">
                <a:solidFill>
                  <a:srgbClr val="CC00FF"/>
                </a:solidFill>
                <a:latin typeface="Arial Unicode MS" pitchFamily="34" charset="-128"/>
                <a:ea typeface="Arial Unicode MS" pitchFamily="34" charset="-128"/>
                <a:cs typeface="Arial Unicode MS" pitchFamily="34" charset="-128"/>
              </a:rPr>
              <a:t>1.</a:t>
            </a:r>
            <a:r>
              <a:rPr lang="fr-FR" sz="3200" b="1" dirty="0" smtClean="0">
                <a:latin typeface="Arial Unicode MS" pitchFamily="34" charset="-128"/>
                <a:ea typeface="Arial Unicode MS" pitchFamily="34" charset="-128"/>
                <a:cs typeface="Arial Unicode MS" pitchFamily="34" charset="-128"/>
              </a:rPr>
              <a:t/>
            </a:r>
            <a:br>
              <a:rPr lang="fr-FR" sz="3200" b="1" dirty="0" smtClean="0">
                <a:latin typeface="Arial Unicode MS" pitchFamily="34" charset="-128"/>
                <a:ea typeface="Arial Unicode MS" pitchFamily="34" charset="-128"/>
                <a:cs typeface="Arial Unicode MS" pitchFamily="34" charset="-128"/>
              </a:rPr>
            </a:br>
            <a:r>
              <a:rPr lang="fr-FR" sz="3600" b="1" dirty="0" err="1" smtClean="0">
                <a:latin typeface="Arial Unicode MS" pitchFamily="34" charset="-128"/>
                <a:ea typeface="Arial Unicode MS" pitchFamily="34" charset="-128"/>
                <a:cs typeface="Arial Unicode MS" pitchFamily="34" charset="-128"/>
              </a:rPr>
              <a:t>Lè</a:t>
            </a:r>
            <a:r>
              <a:rPr lang="fr-FR" sz="3600" b="1" dirty="0" smtClean="0">
                <a:latin typeface="Arial Unicode MS" pitchFamily="34" charset="-128"/>
                <a:ea typeface="Arial Unicode MS" pitchFamily="34" charset="-128"/>
                <a:cs typeface="Arial Unicode MS" pitchFamily="34" charset="-128"/>
              </a:rPr>
              <a:t> </a:t>
            </a:r>
            <a:r>
              <a:rPr lang="fr-FR" sz="3600" b="1" dirty="0" err="1" smtClean="0">
                <a:latin typeface="Arial Unicode MS" pitchFamily="34" charset="-128"/>
                <a:ea typeface="Arial Unicode MS" pitchFamily="34" charset="-128"/>
                <a:cs typeface="Arial Unicode MS" pitchFamily="34" charset="-128"/>
              </a:rPr>
              <a:t>Jezu</a:t>
            </a:r>
            <a:r>
              <a:rPr lang="fr-FR" sz="3600" b="1" dirty="0" smtClean="0">
                <a:latin typeface="Arial Unicode MS" pitchFamily="34" charset="-128"/>
                <a:ea typeface="Arial Unicode MS" pitchFamily="34" charset="-128"/>
                <a:cs typeface="Arial Unicode MS" pitchFamily="34" charset="-128"/>
              </a:rPr>
              <a:t> </a:t>
            </a:r>
            <a:r>
              <a:rPr lang="fr-FR" sz="3600" b="1" dirty="0" err="1" smtClean="0">
                <a:latin typeface="Arial Unicode MS" pitchFamily="34" charset="-128"/>
                <a:ea typeface="Arial Unicode MS" pitchFamily="34" charset="-128"/>
                <a:cs typeface="Arial Unicode MS" pitchFamily="34" charset="-128"/>
              </a:rPr>
              <a:t>mouri</a:t>
            </a:r>
            <a:r>
              <a:rPr lang="fr-FR" sz="3600" b="1" dirty="0" smtClean="0">
                <a:latin typeface="Arial Unicode MS" pitchFamily="34" charset="-128"/>
                <a:ea typeface="Arial Unicode MS" pitchFamily="34" charset="-128"/>
                <a:cs typeface="Arial Unicode MS" pitchFamily="34" charset="-128"/>
              </a:rPr>
              <a:t> sou </a:t>
            </a:r>
            <a:r>
              <a:rPr lang="fr-FR" sz="3600" b="1" dirty="0" err="1" smtClean="0">
                <a:latin typeface="Arial Unicode MS" pitchFamily="34" charset="-128"/>
                <a:ea typeface="Arial Unicode MS" pitchFamily="34" charset="-128"/>
                <a:cs typeface="Arial Unicode MS" pitchFamily="34" charset="-128"/>
              </a:rPr>
              <a:t>kalvè</a:t>
            </a:r>
            <a:r>
              <a:rPr lang="fr-FR" sz="3600" b="1" dirty="0" smtClean="0">
                <a:latin typeface="Arial Unicode MS" pitchFamily="34" charset="-128"/>
                <a:ea typeface="Arial Unicode MS" pitchFamily="34" charset="-128"/>
                <a:cs typeface="Arial Unicode MS" pitchFamily="34" charset="-128"/>
              </a:rPr>
              <a:t/>
            </a:r>
            <a:br>
              <a:rPr lang="fr-FR" sz="3600" b="1" dirty="0" smtClean="0">
                <a:latin typeface="Arial Unicode MS" pitchFamily="34" charset="-128"/>
                <a:ea typeface="Arial Unicode MS" pitchFamily="34" charset="-128"/>
                <a:cs typeface="Arial Unicode MS" pitchFamily="34" charset="-128"/>
              </a:rPr>
            </a:br>
            <a:r>
              <a:rPr lang="fr-FR" sz="3600" b="1" dirty="0" err="1" smtClean="0">
                <a:latin typeface="Arial Unicode MS" pitchFamily="34" charset="-128"/>
                <a:ea typeface="Arial Unicode MS" pitchFamily="34" charset="-128"/>
                <a:cs typeface="Arial Unicode MS" pitchFamily="34" charset="-128"/>
              </a:rPr>
              <a:t>Lè</a:t>
            </a:r>
            <a:r>
              <a:rPr lang="fr-FR" sz="3600" b="1" dirty="0" smtClean="0">
                <a:latin typeface="Arial Unicode MS" pitchFamily="34" charset="-128"/>
                <a:ea typeface="Arial Unicode MS" pitchFamily="34" charset="-128"/>
                <a:cs typeface="Arial Unicode MS" pitchFamily="34" charset="-128"/>
              </a:rPr>
              <a:t> Kris </a:t>
            </a:r>
            <a:r>
              <a:rPr lang="fr-FR" sz="3600" b="1" dirty="0" err="1" smtClean="0">
                <a:latin typeface="Arial Unicode MS" pitchFamily="34" charset="-128"/>
                <a:ea typeface="Arial Unicode MS" pitchFamily="34" charset="-128"/>
                <a:cs typeface="Arial Unicode MS" pitchFamily="34" charset="-128"/>
              </a:rPr>
              <a:t>mouri</a:t>
            </a:r>
            <a:r>
              <a:rPr lang="fr-FR" sz="3600" b="1" dirty="0" smtClean="0">
                <a:latin typeface="Arial Unicode MS" pitchFamily="34" charset="-128"/>
                <a:ea typeface="Arial Unicode MS" pitchFamily="34" charset="-128"/>
                <a:cs typeface="Arial Unicode MS" pitchFamily="34" charset="-128"/>
              </a:rPr>
              <a:t> se te pou </a:t>
            </a:r>
            <a:r>
              <a:rPr lang="fr-FR" sz="3600" b="1" dirty="0" err="1" smtClean="0">
                <a:latin typeface="Arial Unicode MS" pitchFamily="34" charset="-128"/>
                <a:ea typeface="Arial Unicode MS" pitchFamily="34" charset="-128"/>
                <a:cs typeface="Arial Unicode MS" pitchFamily="34" charset="-128"/>
              </a:rPr>
              <a:t>mouin</a:t>
            </a:r>
            <a:r>
              <a:rPr lang="fr-FR" sz="3600" b="1" dirty="0" smtClean="0">
                <a:latin typeface="Arial Unicode MS" pitchFamily="34" charset="-128"/>
                <a:ea typeface="Arial Unicode MS" pitchFamily="34" charset="-128"/>
                <a:cs typeface="Arial Unicode MS" pitchFamily="34" charset="-128"/>
              </a:rPr>
              <a:t/>
            </a:r>
            <a:br>
              <a:rPr lang="fr-FR" sz="3600" b="1" dirty="0" smtClean="0">
                <a:latin typeface="Arial Unicode MS" pitchFamily="34" charset="-128"/>
                <a:ea typeface="Arial Unicode MS" pitchFamily="34" charset="-128"/>
                <a:cs typeface="Arial Unicode MS" pitchFamily="34" charset="-128"/>
              </a:rPr>
            </a:br>
            <a:r>
              <a:rPr lang="fr-FR" sz="3600" b="1" dirty="0" err="1" smtClean="0">
                <a:latin typeface="Arial Unicode MS" pitchFamily="34" charset="-128"/>
                <a:ea typeface="Arial Unicode MS" pitchFamily="34" charset="-128"/>
                <a:cs typeface="Arial Unicode MS" pitchFamily="34" charset="-128"/>
              </a:rPr>
              <a:t>Mouin</a:t>
            </a:r>
            <a:r>
              <a:rPr lang="fr-FR" sz="3600" b="1" dirty="0" smtClean="0">
                <a:latin typeface="Arial Unicode MS" pitchFamily="34" charset="-128"/>
                <a:ea typeface="Arial Unicode MS" pitchFamily="34" charset="-128"/>
                <a:cs typeface="Arial Unicode MS" pitchFamily="34" charset="-128"/>
              </a:rPr>
              <a:t> mande-m </a:t>
            </a:r>
            <a:r>
              <a:rPr lang="fr-FR" sz="3600" b="1" dirty="0" err="1" smtClean="0">
                <a:latin typeface="Arial Unicode MS" pitchFamily="34" charset="-128"/>
                <a:ea typeface="Arial Unicode MS" pitchFamily="34" charset="-128"/>
                <a:cs typeface="Arial Unicode MS" pitchFamily="34" charset="-128"/>
              </a:rPr>
              <a:t>eske</a:t>
            </a:r>
            <a:r>
              <a:rPr lang="fr-FR" sz="3600" b="1" dirty="0" smtClean="0">
                <a:latin typeface="Arial Unicode MS" pitchFamily="34" charset="-128"/>
                <a:ea typeface="Arial Unicode MS" pitchFamily="34" charset="-128"/>
                <a:cs typeface="Arial Unicode MS" pitchFamily="34" charset="-128"/>
              </a:rPr>
              <a:t> m-a </a:t>
            </a:r>
            <a:r>
              <a:rPr lang="fr-FR" sz="3600" b="1" dirty="0" err="1" smtClean="0">
                <a:latin typeface="Arial Unicode MS" pitchFamily="34" charset="-128"/>
                <a:ea typeface="Arial Unicode MS" pitchFamily="34" charset="-128"/>
                <a:cs typeface="Arial Unicode MS" pitchFamily="34" charset="-128"/>
              </a:rPr>
              <a:t>konnin</a:t>
            </a:r>
            <a:r>
              <a:rPr lang="fr-FR" sz="3600" b="1" dirty="0" smtClean="0">
                <a:latin typeface="Arial Unicode MS" pitchFamily="34" charset="-128"/>
                <a:ea typeface="Arial Unicode MS" pitchFamily="34" charset="-128"/>
                <a:cs typeface="Arial Unicode MS" pitchFamily="34" charset="-128"/>
              </a:rPr>
              <a:t/>
            </a:r>
            <a:br>
              <a:rPr lang="fr-FR" sz="3600" b="1" dirty="0" smtClean="0">
                <a:latin typeface="Arial Unicode MS" pitchFamily="34" charset="-128"/>
                <a:ea typeface="Arial Unicode MS" pitchFamily="34" charset="-128"/>
                <a:cs typeface="Arial Unicode MS" pitchFamily="34" charset="-128"/>
              </a:rPr>
            </a:br>
            <a:r>
              <a:rPr lang="fr-FR" sz="3600" b="1" dirty="0" err="1" smtClean="0">
                <a:latin typeface="Arial Unicode MS" pitchFamily="34" charset="-128"/>
                <a:ea typeface="Arial Unicode MS" pitchFamily="34" charset="-128"/>
                <a:cs typeface="Arial Unicode MS" pitchFamily="34" charset="-128"/>
              </a:rPr>
              <a:t>Konbiin</a:t>
            </a:r>
            <a:r>
              <a:rPr lang="fr-FR" sz="3600" b="1" dirty="0" smtClean="0">
                <a:latin typeface="Arial Unicode MS" pitchFamily="34" charset="-128"/>
                <a:ea typeface="Arial Unicode MS" pitchFamily="34" charset="-128"/>
                <a:cs typeface="Arial Unicode MS" pitchFamily="34" charset="-128"/>
              </a:rPr>
              <a:t> </a:t>
            </a:r>
            <a:r>
              <a:rPr lang="fr-FR" sz="3600" b="1" dirty="0" err="1" smtClean="0">
                <a:latin typeface="Arial Unicode MS" pitchFamily="34" charset="-128"/>
                <a:ea typeface="Arial Unicode MS" pitchFamily="34" charset="-128"/>
                <a:cs typeface="Arial Unicode MS" pitchFamily="34" charset="-128"/>
              </a:rPr>
              <a:t>mouin</a:t>
            </a:r>
            <a:r>
              <a:rPr lang="fr-FR" sz="3600" b="1" dirty="0" smtClean="0">
                <a:latin typeface="Arial Unicode MS" pitchFamily="34" charset="-128"/>
                <a:ea typeface="Arial Unicode MS" pitchFamily="34" charset="-128"/>
                <a:cs typeface="Arial Unicode MS" pitchFamily="34" charset="-128"/>
              </a:rPr>
              <a:t> </a:t>
            </a:r>
            <a:r>
              <a:rPr lang="fr-FR" sz="3600" b="1" dirty="0" err="1" smtClean="0">
                <a:latin typeface="Arial Unicode MS" pitchFamily="34" charset="-128"/>
                <a:ea typeface="Arial Unicode MS" pitchFamily="34" charset="-128"/>
                <a:cs typeface="Arial Unicode MS" pitchFamily="34" charset="-128"/>
              </a:rPr>
              <a:t>doue</a:t>
            </a:r>
            <a:r>
              <a:rPr lang="fr-FR" sz="3600" b="1" dirty="0" smtClean="0">
                <a:latin typeface="Arial Unicode MS" pitchFamily="34" charset="-128"/>
                <a:ea typeface="Arial Unicode MS" pitchFamily="34" charset="-128"/>
                <a:cs typeface="Arial Unicode MS" pitchFamily="34" charset="-128"/>
              </a:rPr>
              <a:t>, </a:t>
            </a:r>
            <a:r>
              <a:rPr lang="fr-FR" sz="3600" b="1" dirty="0" err="1" smtClean="0">
                <a:latin typeface="Arial Unicode MS" pitchFamily="34" charset="-128"/>
                <a:ea typeface="Arial Unicode MS" pitchFamily="34" charset="-128"/>
                <a:cs typeface="Arial Unicode MS" pitchFamily="34" charset="-128"/>
              </a:rPr>
              <a:t>konbiin</a:t>
            </a:r>
            <a:r>
              <a:rPr lang="fr-FR" sz="3600" b="1" dirty="0" smtClean="0">
                <a:latin typeface="Arial Unicode MS" pitchFamily="34" charset="-128"/>
                <a:ea typeface="Arial Unicode MS" pitchFamily="34" charset="-128"/>
                <a:cs typeface="Arial Unicode MS" pitchFamily="34" charset="-128"/>
              </a:rPr>
              <a:t> </a:t>
            </a:r>
            <a:r>
              <a:rPr lang="fr-FR" sz="3600" b="1" dirty="0" err="1" smtClean="0">
                <a:latin typeface="Arial Unicode MS" pitchFamily="34" charset="-128"/>
                <a:ea typeface="Arial Unicode MS" pitchFamily="34" charset="-128"/>
                <a:cs typeface="Arial Unicode MS" pitchFamily="34" charset="-128"/>
              </a:rPr>
              <a:t>mouin</a:t>
            </a:r>
            <a:r>
              <a:rPr lang="fr-FR" sz="3600" b="1" dirty="0" smtClean="0">
                <a:latin typeface="Arial Unicode MS" pitchFamily="34" charset="-128"/>
                <a:ea typeface="Arial Unicode MS" pitchFamily="34" charset="-128"/>
                <a:cs typeface="Arial Unicode MS" pitchFamily="34" charset="-128"/>
              </a:rPr>
              <a:t> </a:t>
            </a:r>
            <a:r>
              <a:rPr lang="fr-FR" sz="3600" b="1" dirty="0" err="1" smtClean="0">
                <a:latin typeface="Arial Unicode MS" pitchFamily="34" charset="-128"/>
                <a:ea typeface="Arial Unicode MS" pitchFamily="34" charset="-128"/>
                <a:cs typeface="Arial Unicode MS" pitchFamily="34" charset="-128"/>
              </a:rPr>
              <a:t>doue</a:t>
            </a:r>
            <a:r>
              <a:rPr lang="fr-FR" sz="3600" b="1" dirty="0" smtClean="0">
                <a:latin typeface="Arial Unicode MS" pitchFamily="34" charset="-128"/>
                <a:ea typeface="Arial Unicode MS" pitchFamily="34" charset="-128"/>
                <a:cs typeface="Arial Unicode MS" pitchFamily="34" charset="-128"/>
              </a:rPr>
              <a:t/>
            </a:r>
            <a:br>
              <a:rPr lang="fr-FR" sz="3600" b="1" dirty="0" smtClean="0">
                <a:latin typeface="Arial Unicode MS" pitchFamily="34" charset="-128"/>
                <a:ea typeface="Arial Unicode MS" pitchFamily="34" charset="-128"/>
                <a:cs typeface="Arial Unicode MS" pitchFamily="34" charset="-128"/>
              </a:rPr>
            </a:br>
            <a:r>
              <a:rPr lang="fr-FR" sz="3600" b="1" dirty="0" err="1" smtClean="0">
                <a:solidFill>
                  <a:srgbClr val="CC00FF"/>
                </a:solidFill>
                <a:latin typeface="Arial Unicode MS" pitchFamily="34" charset="-128"/>
                <a:ea typeface="Arial Unicode MS" pitchFamily="34" charset="-128"/>
                <a:cs typeface="Arial Unicode MS" pitchFamily="34" charset="-128"/>
              </a:rPr>
              <a:t>Kè</a:t>
            </a:r>
            <a:r>
              <a:rPr lang="fr-FR" sz="3600" b="1" dirty="0" smtClean="0">
                <a:latin typeface="Arial Unicode MS" pitchFamily="34" charset="-128"/>
                <a:ea typeface="Arial Unicode MS" pitchFamily="34" charset="-128"/>
                <a:cs typeface="Arial Unicode MS" pitchFamily="34" charset="-128"/>
              </a:rPr>
              <a:t/>
            </a:r>
            <a:br>
              <a:rPr lang="fr-FR" sz="3600" b="1" dirty="0" smtClean="0">
                <a:latin typeface="Arial Unicode MS" pitchFamily="34" charset="-128"/>
                <a:ea typeface="Arial Unicode MS" pitchFamily="34" charset="-128"/>
                <a:cs typeface="Arial Unicode MS" pitchFamily="34" charset="-128"/>
              </a:rPr>
            </a:br>
            <a:r>
              <a:rPr lang="fr-FR" sz="3600" b="1" dirty="0" err="1" smtClean="0">
                <a:solidFill>
                  <a:srgbClr val="FFFF00"/>
                </a:solidFill>
                <a:latin typeface="Arial Unicode MS" pitchFamily="34" charset="-128"/>
                <a:ea typeface="Arial Unicode MS" pitchFamily="34" charset="-128"/>
                <a:cs typeface="Arial Unicode MS" pitchFamily="34" charset="-128"/>
              </a:rPr>
              <a:t>Konbiin</a:t>
            </a:r>
            <a:r>
              <a:rPr lang="fr-FR" sz="3600" b="1" dirty="0" smtClean="0">
                <a:solidFill>
                  <a:srgbClr val="FFFF00"/>
                </a:solidFill>
                <a:latin typeface="Arial Unicode MS" pitchFamily="34" charset="-128"/>
                <a:ea typeface="Arial Unicode MS" pitchFamily="34" charset="-128"/>
                <a:cs typeface="Arial Unicode MS" pitchFamily="34" charset="-128"/>
              </a:rPr>
              <a:t> </a:t>
            </a:r>
            <a:r>
              <a:rPr lang="fr-FR" sz="3600" b="1" dirty="0" err="1" smtClean="0">
                <a:solidFill>
                  <a:srgbClr val="FFFF00"/>
                </a:solidFill>
                <a:latin typeface="Arial Unicode MS" pitchFamily="34" charset="-128"/>
                <a:ea typeface="Arial Unicode MS" pitchFamily="34" charset="-128"/>
                <a:cs typeface="Arial Unicode MS" pitchFamily="34" charset="-128"/>
              </a:rPr>
              <a:t>mouin</a:t>
            </a:r>
            <a:r>
              <a:rPr lang="fr-FR" sz="3600" b="1" dirty="0" smtClean="0">
                <a:solidFill>
                  <a:srgbClr val="FFFF00"/>
                </a:solidFill>
                <a:latin typeface="Arial Unicode MS" pitchFamily="34" charset="-128"/>
                <a:ea typeface="Arial Unicode MS" pitchFamily="34" charset="-128"/>
                <a:cs typeface="Arial Unicode MS" pitchFamily="34" charset="-128"/>
              </a:rPr>
              <a:t> </a:t>
            </a:r>
            <a:r>
              <a:rPr lang="fr-FR" sz="3600" b="1" dirty="0" err="1" smtClean="0">
                <a:solidFill>
                  <a:srgbClr val="FFFF00"/>
                </a:solidFill>
                <a:latin typeface="Arial Unicode MS" pitchFamily="34" charset="-128"/>
                <a:ea typeface="Arial Unicode MS" pitchFamily="34" charset="-128"/>
                <a:cs typeface="Arial Unicode MS" pitchFamily="34" charset="-128"/>
              </a:rPr>
              <a:t>doue</a:t>
            </a:r>
            <a:r>
              <a:rPr lang="fr-FR" sz="3600" b="1" dirty="0" smtClean="0">
                <a:solidFill>
                  <a:srgbClr val="FFFF00"/>
                </a:solidFill>
                <a:latin typeface="Arial Unicode MS" pitchFamily="34" charset="-128"/>
                <a:ea typeface="Arial Unicode MS" pitchFamily="34" charset="-128"/>
                <a:cs typeface="Arial Unicode MS" pitchFamily="34" charset="-128"/>
              </a:rPr>
              <a:t> </a:t>
            </a:r>
            <a:r>
              <a:rPr lang="fr-FR" sz="3600" b="1" dirty="0" err="1" smtClean="0">
                <a:solidFill>
                  <a:srgbClr val="FFFF00"/>
                </a:solidFill>
                <a:latin typeface="Arial Unicode MS" pitchFamily="34" charset="-128"/>
                <a:ea typeface="Arial Unicode MS" pitchFamily="34" charset="-128"/>
                <a:cs typeface="Arial Unicode MS" pitchFamily="34" charset="-128"/>
              </a:rPr>
              <a:t>lanmou</a:t>
            </a:r>
            <a:r>
              <a:rPr lang="fr-FR" sz="3600" b="1" dirty="0" smtClean="0">
                <a:solidFill>
                  <a:srgbClr val="FFFF00"/>
                </a:solidFill>
                <a:latin typeface="Arial Unicode MS" pitchFamily="34" charset="-128"/>
                <a:ea typeface="Arial Unicode MS" pitchFamily="34" charset="-128"/>
                <a:cs typeface="Arial Unicode MS" pitchFamily="34" charset="-128"/>
              </a:rPr>
              <a:t> </a:t>
            </a:r>
            <a:r>
              <a:rPr lang="fr-FR" sz="3600" b="1" dirty="0" err="1" smtClean="0">
                <a:solidFill>
                  <a:srgbClr val="FFFF00"/>
                </a:solidFill>
                <a:latin typeface="Arial Unicode MS" pitchFamily="34" charset="-128"/>
                <a:ea typeface="Arial Unicode MS" pitchFamily="34" charset="-128"/>
                <a:cs typeface="Arial Unicode MS" pitchFamily="34" charset="-128"/>
              </a:rPr>
              <a:t>san</a:t>
            </a:r>
            <a:r>
              <a:rPr lang="fr-FR" sz="3600" b="1" dirty="0" smtClean="0">
                <a:solidFill>
                  <a:srgbClr val="FFFF00"/>
                </a:solidFill>
                <a:latin typeface="Arial Unicode MS" pitchFamily="34" charset="-128"/>
                <a:ea typeface="Arial Unicode MS" pitchFamily="34" charset="-128"/>
                <a:cs typeface="Arial Unicode MS" pitchFamily="34" charset="-128"/>
              </a:rPr>
              <a:t> fin?</a:t>
            </a:r>
            <a:br>
              <a:rPr lang="fr-FR" sz="3600" b="1" dirty="0" smtClean="0">
                <a:solidFill>
                  <a:srgbClr val="FFFF00"/>
                </a:solidFill>
                <a:latin typeface="Arial Unicode MS" pitchFamily="34" charset="-128"/>
                <a:ea typeface="Arial Unicode MS" pitchFamily="34" charset="-128"/>
                <a:cs typeface="Arial Unicode MS" pitchFamily="34" charset="-128"/>
              </a:rPr>
            </a:br>
            <a:r>
              <a:rPr lang="fr-FR" sz="3600" b="1" dirty="0" err="1" smtClean="0">
                <a:solidFill>
                  <a:srgbClr val="FFFF00"/>
                </a:solidFill>
                <a:latin typeface="Arial Unicode MS" pitchFamily="34" charset="-128"/>
                <a:ea typeface="Arial Unicode MS" pitchFamily="34" charset="-128"/>
                <a:cs typeface="Arial Unicode MS" pitchFamily="34" charset="-128"/>
              </a:rPr>
              <a:t>Konbiin</a:t>
            </a:r>
            <a:r>
              <a:rPr lang="fr-FR" sz="3600" b="1" dirty="0" smtClean="0">
                <a:solidFill>
                  <a:srgbClr val="FFFF00"/>
                </a:solidFill>
                <a:latin typeface="Arial Unicode MS" pitchFamily="34" charset="-128"/>
                <a:ea typeface="Arial Unicode MS" pitchFamily="34" charset="-128"/>
                <a:cs typeface="Arial Unicode MS" pitchFamily="34" charset="-128"/>
              </a:rPr>
              <a:t> </a:t>
            </a:r>
            <a:r>
              <a:rPr lang="fr-FR" sz="3600" b="1" dirty="0" err="1" smtClean="0">
                <a:solidFill>
                  <a:srgbClr val="FFFF00"/>
                </a:solidFill>
                <a:latin typeface="Arial Unicode MS" pitchFamily="34" charset="-128"/>
                <a:ea typeface="Arial Unicode MS" pitchFamily="34" charset="-128"/>
                <a:cs typeface="Arial Unicode MS" pitchFamily="34" charset="-128"/>
              </a:rPr>
              <a:t>mouin</a:t>
            </a:r>
            <a:r>
              <a:rPr lang="fr-FR" sz="3600" b="1" dirty="0" smtClean="0">
                <a:solidFill>
                  <a:srgbClr val="FFFF00"/>
                </a:solidFill>
                <a:latin typeface="Arial Unicode MS" pitchFamily="34" charset="-128"/>
                <a:ea typeface="Arial Unicode MS" pitchFamily="34" charset="-128"/>
                <a:cs typeface="Arial Unicode MS" pitchFamily="34" charset="-128"/>
              </a:rPr>
              <a:t> </a:t>
            </a:r>
            <a:r>
              <a:rPr lang="fr-FR" sz="3600" b="1" dirty="0" err="1" smtClean="0">
                <a:solidFill>
                  <a:srgbClr val="FFFF00"/>
                </a:solidFill>
                <a:latin typeface="Arial Unicode MS" pitchFamily="34" charset="-128"/>
                <a:ea typeface="Arial Unicode MS" pitchFamily="34" charset="-128"/>
                <a:cs typeface="Arial Unicode MS" pitchFamily="34" charset="-128"/>
              </a:rPr>
              <a:t>doue</a:t>
            </a:r>
            <a:r>
              <a:rPr lang="fr-FR" sz="3600" b="1" dirty="0" smtClean="0">
                <a:solidFill>
                  <a:srgbClr val="FFFF00"/>
                </a:solidFill>
                <a:latin typeface="Arial Unicode MS" pitchFamily="34" charset="-128"/>
                <a:ea typeface="Arial Unicode MS" pitchFamily="34" charset="-128"/>
                <a:cs typeface="Arial Unicode MS" pitchFamily="34" charset="-128"/>
              </a:rPr>
              <a:t> ka Kris pou </a:t>
            </a:r>
            <a:r>
              <a:rPr lang="fr-FR" sz="3600" b="1" dirty="0" err="1" smtClean="0">
                <a:solidFill>
                  <a:srgbClr val="FFFF00"/>
                </a:solidFill>
                <a:latin typeface="Arial Unicode MS" pitchFamily="34" charset="-128"/>
                <a:ea typeface="Arial Unicode MS" pitchFamily="34" charset="-128"/>
                <a:cs typeface="Arial Unicode MS" pitchFamily="34" charset="-128"/>
              </a:rPr>
              <a:t>mouin</a:t>
            </a:r>
            <a:r>
              <a:rPr lang="fr-FR" sz="3600" b="1" dirty="0" smtClean="0">
                <a:solidFill>
                  <a:srgbClr val="FFFF00"/>
                </a:solidFill>
                <a:latin typeface="Arial Unicode MS" pitchFamily="34" charset="-128"/>
                <a:ea typeface="Arial Unicode MS" pitchFamily="34" charset="-128"/>
                <a:cs typeface="Arial Unicode MS" pitchFamily="34" charset="-128"/>
              </a:rPr>
              <a:t>?</a:t>
            </a:r>
            <a:br>
              <a:rPr lang="fr-FR" sz="3600" b="1" dirty="0" smtClean="0">
                <a:solidFill>
                  <a:srgbClr val="FFFF00"/>
                </a:solidFill>
                <a:latin typeface="Arial Unicode MS" pitchFamily="34" charset="-128"/>
                <a:ea typeface="Arial Unicode MS" pitchFamily="34" charset="-128"/>
                <a:cs typeface="Arial Unicode MS" pitchFamily="34" charset="-128"/>
              </a:rPr>
            </a:br>
            <a:r>
              <a:rPr lang="fr-FR" sz="3600" b="1" dirty="0" err="1" smtClean="0">
                <a:solidFill>
                  <a:srgbClr val="FFFF00"/>
                </a:solidFill>
                <a:latin typeface="Arial Unicode MS" pitchFamily="34" charset="-128"/>
                <a:ea typeface="Arial Unicode MS" pitchFamily="34" charset="-128"/>
                <a:cs typeface="Arial Unicode MS" pitchFamily="34" charset="-128"/>
              </a:rPr>
              <a:t>Mouin</a:t>
            </a:r>
            <a:r>
              <a:rPr lang="fr-FR" sz="3600" b="1" dirty="0" smtClean="0">
                <a:solidFill>
                  <a:srgbClr val="FFFF00"/>
                </a:solidFill>
                <a:latin typeface="Arial Unicode MS" pitchFamily="34" charset="-128"/>
                <a:ea typeface="Arial Unicode MS" pitchFamily="34" charset="-128"/>
                <a:cs typeface="Arial Unicode MS" pitchFamily="34" charset="-128"/>
              </a:rPr>
              <a:t> </a:t>
            </a:r>
            <a:r>
              <a:rPr lang="fr-FR" sz="3600" b="1" dirty="0" err="1" smtClean="0">
                <a:solidFill>
                  <a:srgbClr val="FFFF00"/>
                </a:solidFill>
                <a:latin typeface="Arial Unicode MS" pitchFamily="34" charset="-128"/>
                <a:ea typeface="Arial Unicode MS" pitchFamily="34" charset="-128"/>
                <a:cs typeface="Arial Unicode MS" pitchFamily="34" charset="-128"/>
              </a:rPr>
              <a:t>konnin</a:t>
            </a:r>
            <a:r>
              <a:rPr lang="fr-FR" sz="3600" b="1" dirty="0" smtClean="0">
                <a:solidFill>
                  <a:srgbClr val="FFFF00"/>
                </a:solidFill>
                <a:latin typeface="Arial Unicode MS" pitchFamily="34" charset="-128"/>
                <a:ea typeface="Arial Unicode MS" pitchFamily="34" charset="-128"/>
                <a:cs typeface="Arial Unicode MS" pitchFamily="34" charset="-128"/>
              </a:rPr>
              <a:t> sa li </a:t>
            </a:r>
            <a:r>
              <a:rPr lang="fr-FR" sz="3600" b="1" dirty="0" err="1" smtClean="0">
                <a:solidFill>
                  <a:srgbClr val="FFFF00"/>
                </a:solidFill>
                <a:latin typeface="Arial Unicode MS" pitchFamily="34" charset="-128"/>
                <a:ea typeface="Arial Unicode MS" pitchFamily="34" charset="-128"/>
                <a:cs typeface="Arial Unicode MS" pitchFamily="34" charset="-128"/>
              </a:rPr>
              <a:t>fè</a:t>
            </a:r>
            <a:r>
              <a:rPr lang="fr-FR" sz="3600" b="1" dirty="0" smtClean="0">
                <a:solidFill>
                  <a:srgbClr val="FFFF00"/>
                </a:solidFill>
                <a:latin typeface="Arial Unicode MS" pitchFamily="34" charset="-128"/>
                <a:ea typeface="Arial Unicode MS" pitchFamily="34" charset="-128"/>
                <a:cs typeface="Arial Unicode MS" pitchFamily="34" charset="-128"/>
              </a:rPr>
              <a:t> pou </a:t>
            </a:r>
            <a:r>
              <a:rPr lang="fr-FR" sz="3600" b="1" dirty="0" err="1" smtClean="0">
                <a:solidFill>
                  <a:srgbClr val="FFFF00"/>
                </a:solidFill>
                <a:latin typeface="Arial Unicode MS" pitchFamily="34" charset="-128"/>
                <a:ea typeface="Arial Unicode MS" pitchFamily="34" charset="-128"/>
                <a:cs typeface="Arial Unicode MS" pitchFamily="34" charset="-128"/>
              </a:rPr>
              <a:t>mouin</a:t>
            </a:r>
            <a:r>
              <a:rPr lang="fr-FR" sz="3600" b="1" dirty="0" smtClean="0">
                <a:solidFill>
                  <a:srgbClr val="FFFF00"/>
                </a:solidFill>
                <a:latin typeface="Arial Unicode MS" pitchFamily="34" charset="-128"/>
                <a:ea typeface="Arial Unicode MS" pitchFamily="34" charset="-128"/>
                <a:cs typeface="Arial Unicode MS" pitchFamily="34" charset="-128"/>
              </a:rPr>
              <a:t/>
            </a:r>
            <a:br>
              <a:rPr lang="fr-FR" sz="3600" b="1" dirty="0" smtClean="0">
                <a:solidFill>
                  <a:srgbClr val="FFFF00"/>
                </a:solidFill>
                <a:latin typeface="Arial Unicode MS" pitchFamily="34" charset="-128"/>
                <a:ea typeface="Arial Unicode MS" pitchFamily="34" charset="-128"/>
                <a:cs typeface="Arial Unicode MS" pitchFamily="34" charset="-128"/>
              </a:rPr>
            </a:br>
            <a:r>
              <a:rPr lang="fr-FR" sz="3600" b="1" dirty="0" err="1" smtClean="0">
                <a:solidFill>
                  <a:srgbClr val="FFFF00"/>
                </a:solidFill>
                <a:latin typeface="Arial Unicode MS" pitchFamily="34" charset="-128"/>
                <a:ea typeface="Arial Unicode MS" pitchFamily="34" charset="-128"/>
                <a:cs typeface="Arial Unicode MS" pitchFamily="34" charset="-128"/>
              </a:rPr>
              <a:t>Mouin</a:t>
            </a:r>
            <a:r>
              <a:rPr lang="fr-FR" sz="3600" b="1" dirty="0" smtClean="0">
                <a:solidFill>
                  <a:srgbClr val="FFFF00"/>
                </a:solidFill>
                <a:latin typeface="Arial Unicode MS" pitchFamily="34" charset="-128"/>
                <a:ea typeface="Arial Unicode MS" pitchFamily="34" charset="-128"/>
                <a:cs typeface="Arial Unicode MS" pitchFamily="34" charset="-128"/>
              </a:rPr>
              <a:t> </a:t>
            </a:r>
            <a:r>
              <a:rPr lang="fr-FR" sz="3600" b="1" dirty="0" err="1" smtClean="0">
                <a:solidFill>
                  <a:srgbClr val="FFFF00"/>
                </a:solidFill>
                <a:latin typeface="Arial Unicode MS" pitchFamily="34" charset="-128"/>
                <a:ea typeface="Arial Unicode MS" pitchFamily="34" charset="-128"/>
                <a:cs typeface="Arial Unicode MS" pitchFamily="34" charset="-128"/>
              </a:rPr>
              <a:t>pa</a:t>
            </a:r>
            <a:r>
              <a:rPr lang="fr-FR" sz="3600" b="1" dirty="0" smtClean="0">
                <a:solidFill>
                  <a:srgbClr val="FFFF00"/>
                </a:solidFill>
                <a:latin typeface="Arial Unicode MS" pitchFamily="34" charset="-128"/>
                <a:ea typeface="Arial Unicode MS" pitchFamily="34" charset="-128"/>
                <a:cs typeface="Arial Unicode MS" pitchFamily="34" charset="-128"/>
              </a:rPr>
              <a:t> ka di m </a:t>
            </a:r>
            <a:r>
              <a:rPr lang="fr-FR" sz="3600" b="1" dirty="0" err="1" smtClean="0">
                <a:solidFill>
                  <a:srgbClr val="FFFF00"/>
                </a:solidFill>
                <a:latin typeface="Arial Unicode MS" pitchFamily="34" charset="-128"/>
                <a:ea typeface="Arial Unicode MS" pitchFamily="34" charset="-128"/>
                <a:cs typeface="Arial Unicode MS" pitchFamily="34" charset="-128"/>
              </a:rPr>
              <a:t>konbiin</a:t>
            </a:r>
            <a:r>
              <a:rPr lang="fr-FR" sz="3600" b="1" dirty="0" smtClean="0">
                <a:solidFill>
                  <a:srgbClr val="FFFF00"/>
                </a:solidFill>
                <a:latin typeface="Arial Unicode MS" pitchFamily="34" charset="-128"/>
                <a:ea typeface="Arial Unicode MS" pitchFamily="34" charset="-128"/>
                <a:cs typeface="Arial Unicode MS" pitchFamily="34" charset="-128"/>
              </a:rPr>
              <a:t> </a:t>
            </a:r>
            <a:r>
              <a:rPr lang="fr-FR" sz="3600" b="1" dirty="0" err="1" smtClean="0">
                <a:solidFill>
                  <a:srgbClr val="FFFF00"/>
                </a:solidFill>
                <a:latin typeface="Arial Unicode MS" pitchFamily="34" charset="-128"/>
                <a:ea typeface="Arial Unicode MS" pitchFamily="34" charset="-128"/>
                <a:cs typeface="Arial Unicode MS" pitchFamily="34" charset="-128"/>
              </a:rPr>
              <a:t>mouin</a:t>
            </a:r>
            <a:r>
              <a:rPr lang="fr-FR" sz="3600" b="1" dirty="0" smtClean="0">
                <a:solidFill>
                  <a:srgbClr val="FFFF00"/>
                </a:solidFill>
                <a:latin typeface="Arial Unicode MS" pitchFamily="34" charset="-128"/>
                <a:ea typeface="Arial Unicode MS" pitchFamily="34" charset="-128"/>
                <a:cs typeface="Arial Unicode MS" pitchFamily="34" charset="-128"/>
              </a:rPr>
              <a:t> </a:t>
            </a:r>
            <a:r>
              <a:rPr lang="fr-FR" sz="3600" b="1" dirty="0" err="1" smtClean="0">
                <a:solidFill>
                  <a:srgbClr val="FFFF00"/>
                </a:solidFill>
                <a:latin typeface="Arial Unicode MS" pitchFamily="34" charset="-128"/>
                <a:ea typeface="Arial Unicode MS" pitchFamily="34" charset="-128"/>
                <a:cs typeface="Arial Unicode MS" pitchFamily="34" charset="-128"/>
              </a:rPr>
              <a:t>doue</a:t>
            </a:r>
            <a:endParaRPr lang="en-US" sz="36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3200" b="1" dirty="0" smtClean="0">
                <a:solidFill>
                  <a:srgbClr val="CC00FF"/>
                </a:solidFill>
                <a:latin typeface="Arial Unicode MS" pitchFamily="34" charset="-128"/>
                <a:ea typeface="Arial Unicode MS" pitchFamily="34" charset="-128"/>
                <a:cs typeface="Arial Unicode MS" pitchFamily="34" charset="-128"/>
              </a:rPr>
              <a:t>2</a:t>
            </a:r>
            <a:r>
              <a:rPr lang="fr-FR" sz="3200" b="1" dirty="0" smtClean="0">
                <a:solidFill>
                  <a:srgbClr val="CC00FF"/>
                </a:solidFill>
                <a:latin typeface="Arial Unicode MS" pitchFamily="34" charset="-128"/>
                <a:ea typeface="Arial Unicode MS" pitchFamily="34" charset="-128"/>
                <a:cs typeface="Arial Unicode MS" pitchFamily="34" charset="-128"/>
              </a:rPr>
              <a:t>.</a:t>
            </a:r>
            <a:r>
              <a:rPr lang="fr-FR" sz="3200" b="1" dirty="0" smtClean="0">
                <a:latin typeface="Arial Unicode MS" pitchFamily="34" charset="-128"/>
                <a:ea typeface="Arial Unicode MS" pitchFamily="34" charset="-128"/>
                <a:cs typeface="Arial Unicode MS" pitchFamily="34" charset="-128"/>
              </a:rPr>
              <a:t/>
            </a:r>
            <a:br>
              <a:rPr lang="fr-FR" sz="3200" b="1" dirty="0" smtClean="0">
                <a:latin typeface="Arial Unicode MS" pitchFamily="34" charset="-128"/>
                <a:ea typeface="Arial Unicode MS" pitchFamily="34" charset="-128"/>
                <a:cs typeface="Arial Unicode MS" pitchFamily="34" charset="-128"/>
              </a:rPr>
            </a:br>
            <a:r>
              <a:rPr lang="fr-FR" sz="4000" b="1" dirty="0" err="1" smtClean="0">
                <a:latin typeface="Arial Unicode MS" pitchFamily="34" charset="-128"/>
                <a:ea typeface="Arial Unicode MS" pitchFamily="34" charset="-128"/>
                <a:cs typeface="Arial Unicode MS" pitchFamily="34" charset="-128"/>
              </a:rPr>
              <a:t>Sovè</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mouin</a:t>
            </a:r>
            <a:r>
              <a:rPr lang="fr-FR" sz="4000" b="1" dirty="0" smtClean="0">
                <a:latin typeface="Arial Unicode MS" pitchFamily="34" charset="-128"/>
                <a:ea typeface="Arial Unicode MS" pitchFamily="34" charset="-128"/>
                <a:cs typeface="Arial Unicode MS" pitchFamily="34" charset="-128"/>
              </a:rPr>
              <a:t> nan </a:t>
            </a:r>
            <a:r>
              <a:rPr lang="fr-FR" sz="4000" b="1" dirty="0" err="1" smtClean="0">
                <a:latin typeface="Arial Unicode MS" pitchFamily="34" charset="-128"/>
                <a:ea typeface="Arial Unicode MS" pitchFamily="34" charset="-128"/>
                <a:cs typeface="Arial Unicode MS" pitchFamily="34" charset="-128"/>
              </a:rPr>
              <a:t>Jètsemani</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Te </a:t>
            </a:r>
            <a:r>
              <a:rPr lang="fr-FR" sz="4000" b="1" dirty="0" err="1" smtClean="0">
                <a:latin typeface="Arial Unicode MS" pitchFamily="34" charset="-128"/>
                <a:ea typeface="Arial Unicode MS" pitchFamily="34" charset="-128"/>
                <a:cs typeface="Arial Unicode MS" pitchFamily="34" charset="-128"/>
              </a:rPr>
              <a:t>pase</a:t>
            </a:r>
            <a:r>
              <a:rPr lang="fr-FR" sz="4000" b="1" dirty="0" smtClean="0">
                <a:latin typeface="Arial Unicode MS" pitchFamily="34" charset="-128"/>
                <a:ea typeface="Arial Unicode MS" pitchFamily="34" charset="-128"/>
                <a:cs typeface="Arial Unicode MS" pitchFamily="34" charset="-128"/>
              </a:rPr>
              <a:t> pi </a:t>
            </a:r>
            <a:r>
              <a:rPr lang="fr-FR" sz="4000" b="1" dirty="0" err="1" smtClean="0">
                <a:latin typeface="Arial Unicode MS" pitchFamily="34" charset="-128"/>
                <a:ea typeface="Arial Unicode MS" pitchFamily="34" charset="-128"/>
                <a:cs typeface="Arial Unicode MS" pitchFamily="34" charset="-128"/>
              </a:rPr>
              <a:t>gwo</a:t>
            </a:r>
            <a:r>
              <a:rPr lang="fr-FR" sz="4000" b="1" dirty="0" smtClean="0">
                <a:latin typeface="Arial Unicode MS" pitchFamily="34" charset="-128"/>
                <a:ea typeface="Arial Unicode MS" pitchFamily="34" charset="-128"/>
                <a:cs typeface="Arial Unicode MS" pitchFamily="34" charset="-128"/>
              </a:rPr>
              <a:t> agoni</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Se pou </a:t>
            </a:r>
            <a:r>
              <a:rPr lang="fr-FR" sz="4000" b="1" dirty="0" err="1" smtClean="0">
                <a:latin typeface="Arial Unicode MS" pitchFamily="34" charset="-128"/>
                <a:ea typeface="Arial Unicode MS" pitchFamily="34" charset="-128"/>
                <a:cs typeface="Arial Unicode MS" pitchFamily="34" charset="-128"/>
              </a:rPr>
              <a:t>mouin</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soufrans</a:t>
            </a:r>
            <a:r>
              <a:rPr lang="fr-FR" sz="4000" b="1" dirty="0" smtClean="0">
                <a:latin typeface="Arial Unicode MS" pitchFamily="34" charset="-128"/>
                <a:ea typeface="Arial Unicode MS" pitchFamily="34" charset="-128"/>
                <a:cs typeface="Arial Unicode MS" pitchFamily="34" charset="-128"/>
              </a:rPr>
              <a:t> sa te </a:t>
            </a:r>
            <a:r>
              <a:rPr lang="fr-FR" sz="4000" b="1" dirty="0" err="1" smtClean="0">
                <a:latin typeface="Arial Unicode MS" pitchFamily="34" charset="-128"/>
                <a:ea typeface="Arial Unicode MS" pitchFamily="34" charset="-128"/>
                <a:cs typeface="Arial Unicode MS" pitchFamily="34" charset="-128"/>
              </a:rPr>
              <a:t>ye</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000" b="1" dirty="0" err="1" smtClean="0">
                <a:latin typeface="Arial Unicode MS" pitchFamily="34" charset="-128"/>
                <a:ea typeface="Arial Unicode MS" pitchFamily="34" charset="-128"/>
                <a:cs typeface="Arial Unicode MS" pitchFamily="34" charset="-128"/>
              </a:rPr>
              <a:t>Kouman</a:t>
            </a:r>
            <a:r>
              <a:rPr lang="fr-FR" sz="4000" b="1" dirty="0" smtClean="0">
                <a:latin typeface="Arial Unicode MS" pitchFamily="34" charset="-128"/>
                <a:ea typeface="Arial Unicode MS" pitchFamily="34" charset="-128"/>
                <a:cs typeface="Arial Unicode MS" pitchFamily="34" charset="-128"/>
              </a:rPr>
              <a:t> pou-m di </a:t>
            </a:r>
            <a:r>
              <a:rPr lang="fr-FR" sz="4000" b="1" dirty="0" err="1" smtClean="0">
                <a:latin typeface="Arial Unicode MS" pitchFamily="34" charset="-128"/>
                <a:ea typeface="Arial Unicode MS" pitchFamily="34" charset="-128"/>
                <a:cs typeface="Arial Unicode MS" pitchFamily="34" charset="-128"/>
              </a:rPr>
              <a:t>konbiin</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mwen</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doue</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000" b="1" dirty="0" err="1" smtClean="0">
                <a:solidFill>
                  <a:srgbClr val="CC00FF"/>
                </a:solidFill>
                <a:latin typeface="Arial Unicode MS" pitchFamily="34" charset="-128"/>
                <a:ea typeface="Arial Unicode MS" pitchFamily="34" charset="-128"/>
                <a:cs typeface="Arial Unicode MS" pitchFamily="34" charset="-128"/>
              </a:rPr>
              <a:t>Kè</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000" b="1" dirty="0" err="1" smtClean="0">
                <a:solidFill>
                  <a:srgbClr val="FFFF00"/>
                </a:solidFill>
                <a:latin typeface="Arial Unicode MS" pitchFamily="34" charset="-128"/>
                <a:ea typeface="Arial Unicode MS" pitchFamily="34" charset="-128"/>
                <a:cs typeface="Arial Unicode MS" pitchFamily="34" charset="-128"/>
              </a:rPr>
              <a:t>Konbiin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mouin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doue</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lanmou</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san</a:t>
            </a:r>
            <a:r>
              <a:rPr lang="fr-FR" sz="4000" b="1" dirty="0" smtClean="0">
                <a:solidFill>
                  <a:srgbClr val="FFFF00"/>
                </a:solidFill>
                <a:latin typeface="Arial Unicode MS" pitchFamily="34" charset="-128"/>
                <a:ea typeface="Arial Unicode MS" pitchFamily="34" charset="-128"/>
                <a:cs typeface="Arial Unicode MS" pitchFamily="34" charset="-128"/>
              </a:rPr>
              <a:t> fin?</a:t>
            </a:r>
            <a:br>
              <a:rPr lang="fr-FR" sz="4000" b="1" dirty="0" smtClean="0">
                <a:solidFill>
                  <a:srgbClr val="FFFF00"/>
                </a:solidFill>
                <a:latin typeface="Arial Unicode MS" pitchFamily="34" charset="-128"/>
                <a:ea typeface="Arial Unicode MS" pitchFamily="34" charset="-128"/>
                <a:cs typeface="Arial Unicode MS" pitchFamily="34" charset="-128"/>
              </a:rPr>
            </a:br>
            <a:r>
              <a:rPr lang="fr-FR" sz="4000" b="1" dirty="0" err="1" smtClean="0">
                <a:solidFill>
                  <a:srgbClr val="FFFF00"/>
                </a:solidFill>
                <a:latin typeface="Arial Unicode MS" pitchFamily="34" charset="-128"/>
                <a:ea typeface="Arial Unicode MS" pitchFamily="34" charset="-128"/>
                <a:cs typeface="Arial Unicode MS" pitchFamily="34" charset="-128"/>
              </a:rPr>
              <a:t>Konbiin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mouin</a:t>
            </a:r>
            <a:r>
              <a:rPr lang="fr-FR" sz="4000" b="1" dirty="0" smtClean="0">
                <a:solidFill>
                  <a:srgbClr val="FFFF00"/>
                </a:solidFill>
                <a:latin typeface="Arial Unicode MS" pitchFamily="34" charset="-128"/>
                <a:ea typeface="Arial Unicode MS" pitchFamily="34" charset="-128"/>
                <a:cs typeface="Arial Unicode MS" pitchFamily="34" charset="-128"/>
              </a:rPr>
              <a:t> </a:t>
            </a:r>
            <a:endParaRPr lang="fr-FR" sz="4000" b="1" dirty="0" smtClean="0">
              <a:solidFill>
                <a:srgbClr val="FFFF00"/>
              </a:solidFill>
              <a:latin typeface="Arial Unicode MS" pitchFamily="34" charset="-128"/>
              <a:ea typeface="Arial Unicode MS" pitchFamily="34" charset="-128"/>
              <a:cs typeface="Arial Unicode MS" pitchFamily="34" charset="-128"/>
            </a:endParaRPr>
          </a:p>
          <a:p>
            <a:pPr marL="0" indent="0" algn="ctr">
              <a:buNone/>
            </a:pPr>
            <a:r>
              <a:rPr lang="fr-FR" sz="4000" b="1" dirty="0" err="1" smtClean="0">
                <a:solidFill>
                  <a:srgbClr val="FFFF00"/>
                </a:solidFill>
                <a:latin typeface="Arial Unicode MS" pitchFamily="34" charset="-128"/>
                <a:ea typeface="Arial Unicode MS" pitchFamily="34" charset="-128"/>
                <a:cs typeface="Arial Unicode MS" pitchFamily="34" charset="-128"/>
              </a:rPr>
              <a:t>doue</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smtClean="0">
                <a:solidFill>
                  <a:srgbClr val="FFFF00"/>
                </a:solidFill>
                <a:latin typeface="Arial Unicode MS" pitchFamily="34" charset="-128"/>
                <a:ea typeface="Arial Unicode MS" pitchFamily="34" charset="-128"/>
                <a:cs typeface="Arial Unicode MS" pitchFamily="34" charset="-128"/>
              </a:rPr>
              <a:t>ka Kris pou </a:t>
            </a:r>
            <a:r>
              <a:rPr lang="fr-FR" sz="4000" b="1" dirty="0" err="1" smtClean="0">
                <a:solidFill>
                  <a:srgbClr val="FFFF00"/>
                </a:solidFill>
                <a:latin typeface="Arial Unicode MS" pitchFamily="34" charset="-128"/>
                <a:ea typeface="Arial Unicode MS" pitchFamily="34" charset="-128"/>
                <a:cs typeface="Arial Unicode MS" pitchFamily="34" charset="-128"/>
              </a:rPr>
              <a:t>mouin</a:t>
            </a:r>
            <a:r>
              <a:rPr lang="fr-FR" sz="4000" b="1" dirty="0" smtClean="0">
                <a:solidFill>
                  <a:srgbClr val="FFFF00"/>
                </a:solidFill>
                <a:latin typeface="Arial Unicode MS" pitchFamily="34" charset="-128"/>
                <a:ea typeface="Arial Unicode MS" pitchFamily="34" charset="-128"/>
                <a:cs typeface="Arial Unicode MS" pitchFamily="34" charset="-128"/>
              </a:rPr>
              <a:t>?</a:t>
            </a:r>
            <a:br>
              <a:rPr lang="fr-FR" sz="4000" b="1" dirty="0" smtClean="0">
                <a:solidFill>
                  <a:srgbClr val="FFFF00"/>
                </a:solidFill>
                <a:latin typeface="Arial Unicode MS" pitchFamily="34" charset="-128"/>
                <a:ea typeface="Arial Unicode MS" pitchFamily="34" charset="-128"/>
                <a:cs typeface="Arial Unicode MS" pitchFamily="34" charset="-128"/>
              </a:rPr>
            </a:br>
            <a:r>
              <a:rPr lang="fr-FR" sz="4000" b="1" dirty="0" err="1" smtClean="0">
                <a:solidFill>
                  <a:srgbClr val="FFFF00"/>
                </a:solidFill>
                <a:latin typeface="Arial Unicode MS" pitchFamily="34" charset="-128"/>
                <a:ea typeface="Arial Unicode MS" pitchFamily="34" charset="-128"/>
                <a:cs typeface="Arial Unicode MS" pitchFamily="34" charset="-128"/>
              </a:rPr>
              <a:t>Mouin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konnin</a:t>
            </a:r>
            <a:r>
              <a:rPr lang="fr-FR" sz="4000" b="1" dirty="0" smtClean="0">
                <a:solidFill>
                  <a:srgbClr val="FFFF00"/>
                </a:solidFill>
                <a:latin typeface="Arial Unicode MS" pitchFamily="34" charset="-128"/>
                <a:ea typeface="Arial Unicode MS" pitchFamily="34" charset="-128"/>
                <a:cs typeface="Arial Unicode MS" pitchFamily="34" charset="-128"/>
              </a:rPr>
              <a:t> sa li </a:t>
            </a:r>
            <a:r>
              <a:rPr lang="fr-FR" sz="4000" b="1" dirty="0" err="1" smtClean="0">
                <a:solidFill>
                  <a:srgbClr val="FFFF00"/>
                </a:solidFill>
                <a:latin typeface="Arial Unicode MS" pitchFamily="34" charset="-128"/>
                <a:ea typeface="Arial Unicode MS" pitchFamily="34" charset="-128"/>
                <a:cs typeface="Arial Unicode MS" pitchFamily="34" charset="-128"/>
              </a:rPr>
              <a:t>fè</a:t>
            </a:r>
            <a:r>
              <a:rPr lang="fr-FR" sz="4000" b="1" dirty="0" smtClean="0">
                <a:solidFill>
                  <a:srgbClr val="FFFF00"/>
                </a:solidFill>
                <a:latin typeface="Arial Unicode MS" pitchFamily="34" charset="-128"/>
                <a:ea typeface="Arial Unicode MS" pitchFamily="34" charset="-128"/>
                <a:cs typeface="Arial Unicode MS" pitchFamily="34" charset="-128"/>
              </a:rPr>
              <a:t> pou </a:t>
            </a:r>
            <a:r>
              <a:rPr lang="fr-FR" sz="4000" b="1" dirty="0" err="1" smtClean="0">
                <a:solidFill>
                  <a:srgbClr val="FFFF00"/>
                </a:solidFill>
                <a:latin typeface="Arial Unicode MS" pitchFamily="34" charset="-128"/>
                <a:ea typeface="Arial Unicode MS" pitchFamily="34" charset="-128"/>
                <a:cs typeface="Arial Unicode MS" pitchFamily="34" charset="-128"/>
              </a:rPr>
              <a:t>mouin</a:t>
            </a:r>
            <a:r>
              <a:rPr lang="fr-FR" sz="4000" b="1" dirty="0" smtClean="0">
                <a:solidFill>
                  <a:srgbClr val="FFFF00"/>
                </a:solidFill>
                <a:latin typeface="Arial Unicode MS" pitchFamily="34" charset="-128"/>
                <a:ea typeface="Arial Unicode MS" pitchFamily="34" charset="-128"/>
                <a:cs typeface="Arial Unicode MS" pitchFamily="34" charset="-128"/>
              </a:rPr>
              <a:t/>
            </a:r>
            <a:br>
              <a:rPr lang="fr-FR" sz="4000" b="1" dirty="0" smtClean="0">
                <a:solidFill>
                  <a:srgbClr val="FFFF00"/>
                </a:solidFill>
                <a:latin typeface="Arial Unicode MS" pitchFamily="34" charset="-128"/>
                <a:ea typeface="Arial Unicode MS" pitchFamily="34" charset="-128"/>
                <a:cs typeface="Arial Unicode MS" pitchFamily="34" charset="-128"/>
              </a:rPr>
            </a:br>
            <a:r>
              <a:rPr lang="fr-FR" sz="4000" b="1" dirty="0" err="1" smtClean="0">
                <a:solidFill>
                  <a:srgbClr val="FFFF00"/>
                </a:solidFill>
                <a:latin typeface="Arial Unicode MS" pitchFamily="34" charset="-128"/>
                <a:ea typeface="Arial Unicode MS" pitchFamily="34" charset="-128"/>
                <a:cs typeface="Arial Unicode MS" pitchFamily="34" charset="-128"/>
              </a:rPr>
              <a:t>Mouin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pa</a:t>
            </a:r>
            <a:r>
              <a:rPr lang="fr-FR" sz="4000" b="1" dirty="0" smtClean="0">
                <a:solidFill>
                  <a:srgbClr val="FFFF00"/>
                </a:solidFill>
                <a:latin typeface="Arial Unicode MS" pitchFamily="34" charset="-128"/>
                <a:ea typeface="Arial Unicode MS" pitchFamily="34" charset="-128"/>
                <a:cs typeface="Arial Unicode MS" pitchFamily="34" charset="-128"/>
              </a:rPr>
              <a:t> ka di m </a:t>
            </a:r>
            <a:r>
              <a:rPr lang="fr-FR" sz="4000" b="1" dirty="0" err="1" smtClean="0">
                <a:solidFill>
                  <a:srgbClr val="FFFF00"/>
                </a:solidFill>
                <a:latin typeface="Arial Unicode MS" pitchFamily="34" charset="-128"/>
                <a:ea typeface="Arial Unicode MS" pitchFamily="34" charset="-128"/>
                <a:cs typeface="Arial Unicode MS" pitchFamily="34" charset="-128"/>
              </a:rPr>
              <a:t>konbiin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mouin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doue</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3200" b="1" dirty="0" smtClean="0">
                <a:solidFill>
                  <a:srgbClr val="CC00FF"/>
                </a:solidFill>
                <a:latin typeface="Arial Unicode MS" pitchFamily="34" charset="-128"/>
                <a:ea typeface="Arial Unicode MS" pitchFamily="34" charset="-128"/>
                <a:cs typeface="Arial Unicode MS" pitchFamily="34" charset="-128"/>
              </a:rPr>
              <a:t>3</a:t>
            </a:r>
            <a:r>
              <a:rPr lang="fr-FR" sz="3200" b="1" dirty="0" smtClean="0">
                <a:solidFill>
                  <a:srgbClr val="CC00FF"/>
                </a:solidFill>
                <a:latin typeface="Arial Unicode MS" pitchFamily="34" charset="-128"/>
                <a:ea typeface="Arial Unicode MS" pitchFamily="34" charset="-128"/>
                <a:cs typeface="Arial Unicode MS" pitchFamily="34" charset="-128"/>
              </a:rPr>
              <a:t>.</a:t>
            </a:r>
            <a:r>
              <a:rPr lang="fr-FR" sz="3200" b="1" dirty="0" smtClean="0">
                <a:latin typeface="Arial Unicode MS" pitchFamily="34" charset="-128"/>
                <a:ea typeface="Arial Unicode MS" pitchFamily="34" charset="-128"/>
                <a:cs typeface="Arial Unicode MS" pitchFamily="34" charset="-128"/>
              </a:rPr>
              <a:t/>
            </a:r>
            <a:br>
              <a:rPr lang="fr-FR" sz="32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Se te </a:t>
            </a:r>
            <a:r>
              <a:rPr lang="fr-FR" sz="4000" b="1" dirty="0" err="1" smtClean="0">
                <a:latin typeface="Arial Unicode MS" pitchFamily="34" charset="-128"/>
                <a:ea typeface="Arial Unicode MS" pitchFamily="34" charset="-128"/>
                <a:cs typeface="Arial Unicode MS" pitchFamily="34" charset="-128"/>
              </a:rPr>
              <a:t>amou</a:t>
            </a:r>
            <a:r>
              <a:rPr lang="fr-FR" sz="4000" b="1" dirty="0" smtClean="0">
                <a:latin typeface="Arial Unicode MS" pitchFamily="34" charset="-128"/>
                <a:ea typeface="Arial Unicode MS" pitchFamily="34" charset="-128"/>
                <a:cs typeface="Arial Unicode MS" pitchFamily="34" charset="-128"/>
              </a:rPr>
              <a:t> li gin pou </a:t>
            </a:r>
            <a:r>
              <a:rPr lang="fr-FR" sz="4000" b="1" dirty="0" err="1" smtClean="0">
                <a:latin typeface="Arial Unicode MS" pitchFamily="34" charset="-128"/>
                <a:ea typeface="Arial Unicode MS" pitchFamily="34" charset="-128"/>
                <a:cs typeface="Arial Unicode MS" pitchFamily="34" charset="-128"/>
              </a:rPr>
              <a:t>mouin</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000" b="1" dirty="0" err="1" smtClean="0">
                <a:latin typeface="Arial Unicode MS" pitchFamily="34" charset="-128"/>
                <a:ea typeface="Arial Unicode MS" pitchFamily="34" charset="-128"/>
                <a:cs typeface="Arial Unicode MS" pitchFamily="34" charset="-128"/>
              </a:rPr>
              <a:t>Ki</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fè</a:t>
            </a:r>
            <a:r>
              <a:rPr lang="fr-FR" sz="4000" b="1" dirty="0" smtClean="0">
                <a:latin typeface="Arial Unicode MS" pitchFamily="34" charset="-128"/>
                <a:ea typeface="Arial Unicode MS" pitchFamily="34" charset="-128"/>
                <a:cs typeface="Arial Unicode MS" pitchFamily="34" charset="-128"/>
              </a:rPr>
              <a:t>-l </a:t>
            </a:r>
            <a:r>
              <a:rPr lang="fr-FR" sz="4000" b="1" dirty="0" err="1" smtClean="0">
                <a:latin typeface="Arial Unicode MS" pitchFamily="34" charset="-128"/>
                <a:ea typeface="Arial Unicode MS" pitchFamily="34" charset="-128"/>
                <a:cs typeface="Arial Unicode MS" pitchFamily="34" charset="-128"/>
              </a:rPr>
              <a:t>soufri</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yon</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mò</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onté</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000" b="1" dirty="0" err="1" smtClean="0">
                <a:latin typeface="Arial Unicode MS" pitchFamily="34" charset="-128"/>
                <a:ea typeface="Arial Unicode MS" pitchFamily="34" charset="-128"/>
                <a:cs typeface="Arial Unicode MS" pitchFamily="34" charset="-128"/>
              </a:rPr>
              <a:t>Lè</a:t>
            </a:r>
            <a:r>
              <a:rPr lang="fr-FR" sz="4000" b="1" dirty="0" smtClean="0">
                <a:latin typeface="Arial Unicode MS" pitchFamily="34" charset="-128"/>
                <a:ea typeface="Arial Unicode MS" pitchFamily="34" charset="-128"/>
                <a:cs typeface="Arial Unicode MS" pitchFamily="34" charset="-128"/>
              </a:rPr>
              <a:t> tout </a:t>
            </a:r>
            <a:r>
              <a:rPr lang="fr-FR" sz="4000" b="1" dirty="0" err="1" smtClean="0">
                <a:latin typeface="Arial Unicode MS" pitchFamily="34" charset="-128"/>
                <a:ea typeface="Arial Unicode MS" pitchFamily="34" charset="-128"/>
                <a:cs typeface="Arial Unicode MS" pitchFamily="34" charset="-128"/>
              </a:rPr>
              <a:t>san</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kò</a:t>
            </a:r>
            <a:r>
              <a:rPr lang="fr-FR" sz="4000" b="1" dirty="0" smtClean="0">
                <a:latin typeface="Arial Unicode MS" pitchFamily="34" charset="-128"/>
                <a:ea typeface="Arial Unicode MS" pitchFamily="34" charset="-128"/>
                <a:cs typeface="Arial Unicode MS" pitchFamily="34" charset="-128"/>
              </a:rPr>
              <a:t> li te </a:t>
            </a:r>
            <a:r>
              <a:rPr lang="fr-FR" sz="4000" b="1" dirty="0" err="1" smtClean="0">
                <a:latin typeface="Arial Unicode MS" pitchFamily="34" charset="-128"/>
                <a:ea typeface="Arial Unicode MS" pitchFamily="34" charset="-128"/>
                <a:cs typeface="Arial Unicode MS" pitchFamily="34" charset="-128"/>
              </a:rPr>
              <a:t>koule</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Li </a:t>
            </a:r>
            <a:r>
              <a:rPr lang="fr-FR" sz="4000" b="1" dirty="0" err="1" smtClean="0">
                <a:latin typeface="Arial Unicode MS" pitchFamily="34" charset="-128"/>
                <a:ea typeface="Arial Unicode MS" pitchFamily="34" charset="-128"/>
                <a:cs typeface="Arial Unicode MS" pitchFamily="34" charset="-128"/>
              </a:rPr>
              <a:t>sove</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mouin</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konbiin</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mouin</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doue</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000" b="1" dirty="0" err="1" smtClean="0">
                <a:solidFill>
                  <a:srgbClr val="CC00FF"/>
                </a:solidFill>
                <a:latin typeface="Arial Unicode MS" pitchFamily="34" charset="-128"/>
                <a:ea typeface="Arial Unicode MS" pitchFamily="34" charset="-128"/>
                <a:cs typeface="Arial Unicode MS" pitchFamily="34" charset="-128"/>
              </a:rPr>
              <a:t>Kè</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000" b="1" dirty="0" err="1" smtClean="0">
                <a:solidFill>
                  <a:srgbClr val="FFFF00"/>
                </a:solidFill>
                <a:latin typeface="Arial Unicode MS" pitchFamily="34" charset="-128"/>
                <a:ea typeface="Arial Unicode MS" pitchFamily="34" charset="-128"/>
                <a:cs typeface="Arial Unicode MS" pitchFamily="34" charset="-128"/>
              </a:rPr>
              <a:t>Konbiin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mouin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doue</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lanmou</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san</a:t>
            </a:r>
            <a:r>
              <a:rPr lang="fr-FR" sz="4000" b="1" dirty="0" smtClean="0">
                <a:solidFill>
                  <a:srgbClr val="FFFF00"/>
                </a:solidFill>
                <a:latin typeface="Arial Unicode MS" pitchFamily="34" charset="-128"/>
                <a:ea typeface="Arial Unicode MS" pitchFamily="34" charset="-128"/>
                <a:cs typeface="Arial Unicode MS" pitchFamily="34" charset="-128"/>
              </a:rPr>
              <a:t> fin?</a:t>
            </a:r>
            <a:br>
              <a:rPr lang="fr-FR" sz="4000" b="1" dirty="0" smtClean="0">
                <a:solidFill>
                  <a:srgbClr val="FFFF00"/>
                </a:solidFill>
                <a:latin typeface="Arial Unicode MS" pitchFamily="34" charset="-128"/>
                <a:ea typeface="Arial Unicode MS" pitchFamily="34" charset="-128"/>
                <a:cs typeface="Arial Unicode MS" pitchFamily="34" charset="-128"/>
              </a:rPr>
            </a:br>
            <a:r>
              <a:rPr lang="fr-FR" sz="4000" b="1" dirty="0" err="1" smtClean="0">
                <a:solidFill>
                  <a:srgbClr val="FFFF00"/>
                </a:solidFill>
                <a:latin typeface="Arial Unicode MS" pitchFamily="34" charset="-128"/>
                <a:ea typeface="Arial Unicode MS" pitchFamily="34" charset="-128"/>
                <a:cs typeface="Arial Unicode MS" pitchFamily="34" charset="-128"/>
              </a:rPr>
              <a:t>Konbiin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mouin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doue</a:t>
            </a:r>
            <a:r>
              <a:rPr lang="fr-FR" sz="4000" b="1" dirty="0" smtClean="0">
                <a:solidFill>
                  <a:srgbClr val="FFFF00"/>
                </a:solidFill>
                <a:latin typeface="Arial Unicode MS" pitchFamily="34" charset="-128"/>
                <a:ea typeface="Arial Unicode MS" pitchFamily="34" charset="-128"/>
                <a:cs typeface="Arial Unicode MS" pitchFamily="34" charset="-128"/>
              </a:rPr>
              <a:t> </a:t>
            </a:r>
            <a:endParaRPr lang="fr-FR" sz="4000" b="1" dirty="0" smtClean="0">
              <a:solidFill>
                <a:srgbClr val="FFFF00"/>
              </a:solidFill>
              <a:latin typeface="Arial Unicode MS" pitchFamily="34" charset="-128"/>
              <a:ea typeface="Arial Unicode MS" pitchFamily="34" charset="-128"/>
              <a:cs typeface="Arial Unicode MS" pitchFamily="34" charset="-128"/>
            </a:endParaRPr>
          </a:p>
          <a:p>
            <a:pPr marL="0" indent="0" algn="ctr">
              <a:buNone/>
            </a:pPr>
            <a:r>
              <a:rPr lang="fr-FR" sz="4000" b="1" dirty="0" smtClean="0">
                <a:solidFill>
                  <a:srgbClr val="FFFF00"/>
                </a:solidFill>
                <a:latin typeface="Arial Unicode MS" pitchFamily="34" charset="-128"/>
                <a:ea typeface="Arial Unicode MS" pitchFamily="34" charset="-128"/>
                <a:cs typeface="Arial Unicode MS" pitchFamily="34" charset="-128"/>
              </a:rPr>
              <a:t>ka </a:t>
            </a:r>
            <a:r>
              <a:rPr lang="fr-FR" sz="4000" b="1" dirty="0" smtClean="0">
                <a:solidFill>
                  <a:srgbClr val="FFFF00"/>
                </a:solidFill>
                <a:latin typeface="Arial Unicode MS" pitchFamily="34" charset="-128"/>
                <a:ea typeface="Arial Unicode MS" pitchFamily="34" charset="-128"/>
                <a:cs typeface="Arial Unicode MS" pitchFamily="34" charset="-128"/>
              </a:rPr>
              <a:t>Kris pou </a:t>
            </a:r>
            <a:r>
              <a:rPr lang="fr-FR" sz="4000" b="1" dirty="0" err="1" smtClean="0">
                <a:solidFill>
                  <a:srgbClr val="FFFF00"/>
                </a:solidFill>
                <a:latin typeface="Arial Unicode MS" pitchFamily="34" charset="-128"/>
                <a:ea typeface="Arial Unicode MS" pitchFamily="34" charset="-128"/>
                <a:cs typeface="Arial Unicode MS" pitchFamily="34" charset="-128"/>
              </a:rPr>
              <a:t>mouin</a:t>
            </a:r>
            <a:r>
              <a:rPr lang="fr-FR" sz="4000" b="1" dirty="0" smtClean="0">
                <a:solidFill>
                  <a:srgbClr val="FFFF00"/>
                </a:solidFill>
                <a:latin typeface="Arial Unicode MS" pitchFamily="34" charset="-128"/>
                <a:ea typeface="Arial Unicode MS" pitchFamily="34" charset="-128"/>
                <a:cs typeface="Arial Unicode MS" pitchFamily="34" charset="-128"/>
              </a:rPr>
              <a:t>?</a:t>
            </a:r>
            <a:br>
              <a:rPr lang="fr-FR" sz="4000" b="1" dirty="0" smtClean="0">
                <a:solidFill>
                  <a:srgbClr val="FFFF00"/>
                </a:solidFill>
                <a:latin typeface="Arial Unicode MS" pitchFamily="34" charset="-128"/>
                <a:ea typeface="Arial Unicode MS" pitchFamily="34" charset="-128"/>
                <a:cs typeface="Arial Unicode MS" pitchFamily="34" charset="-128"/>
              </a:rPr>
            </a:br>
            <a:r>
              <a:rPr lang="fr-FR" sz="4000" b="1" dirty="0" err="1" smtClean="0">
                <a:solidFill>
                  <a:srgbClr val="FFFF00"/>
                </a:solidFill>
                <a:latin typeface="Arial Unicode MS" pitchFamily="34" charset="-128"/>
                <a:ea typeface="Arial Unicode MS" pitchFamily="34" charset="-128"/>
                <a:cs typeface="Arial Unicode MS" pitchFamily="34" charset="-128"/>
              </a:rPr>
              <a:t>Mouin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konnin</a:t>
            </a:r>
            <a:r>
              <a:rPr lang="fr-FR" sz="4000" b="1" dirty="0" smtClean="0">
                <a:solidFill>
                  <a:srgbClr val="FFFF00"/>
                </a:solidFill>
                <a:latin typeface="Arial Unicode MS" pitchFamily="34" charset="-128"/>
                <a:ea typeface="Arial Unicode MS" pitchFamily="34" charset="-128"/>
                <a:cs typeface="Arial Unicode MS" pitchFamily="34" charset="-128"/>
              </a:rPr>
              <a:t> sa li </a:t>
            </a:r>
            <a:r>
              <a:rPr lang="fr-FR" sz="4000" b="1" dirty="0" err="1" smtClean="0">
                <a:solidFill>
                  <a:srgbClr val="FFFF00"/>
                </a:solidFill>
                <a:latin typeface="Arial Unicode MS" pitchFamily="34" charset="-128"/>
                <a:ea typeface="Arial Unicode MS" pitchFamily="34" charset="-128"/>
                <a:cs typeface="Arial Unicode MS" pitchFamily="34" charset="-128"/>
              </a:rPr>
              <a:t>fè</a:t>
            </a:r>
            <a:r>
              <a:rPr lang="fr-FR" sz="4000" b="1" dirty="0" smtClean="0">
                <a:solidFill>
                  <a:srgbClr val="FFFF00"/>
                </a:solidFill>
                <a:latin typeface="Arial Unicode MS" pitchFamily="34" charset="-128"/>
                <a:ea typeface="Arial Unicode MS" pitchFamily="34" charset="-128"/>
                <a:cs typeface="Arial Unicode MS" pitchFamily="34" charset="-128"/>
              </a:rPr>
              <a:t> pou </a:t>
            </a:r>
            <a:r>
              <a:rPr lang="fr-FR" sz="4000" b="1" dirty="0" err="1" smtClean="0">
                <a:solidFill>
                  <a:srgbClr val="FFFF00"/>
                </a:solidFill>
                <a:latin typeface="Arial Unicode MS" pitchFamily="34" charset="-128"/>
                <a:ea typeface="Arial Unicode MS" pitchFamily="34" charset="-128"/>
                <a:cs typeface="Arial Unicode MS" pitchFamily="34" charset="-128"/>
              </a:rPr>
              <a:t>mouin</a:t>
            </a:r>
            <a:r>
              <a:rPr lang="fr-FR" sz="4000" b="1" dirty="0" smtClean="0">
                <a:solidFill>
                  <a:srgbClr val="FFFF00"/>
                </a:solidFill>
                <a:latin typeface="Arial Unicode MS" pitchFamily="34" charset="-128"/>
                <a:ea typeface="Arial Unicode MS" pitchFamily="34" charset="-128"/>
                <a:cs typeface="Arial Unicode MS" pitchFamily="34" charset="-128"/>
              </a:rPr>
              <a:t/>
            </a:r>
            <a:br>
              <a:rPr lang="fr-FR" sz="4000" b="1" dirty="0" smtClean="0">
                <a:solidFill>
                  <a:srgbClr val="FFFF00"/>
                </a:solidFill>
                <a:latin typeface="Arial Unicode MS" pitchFamily="34" charset="-128"/>
                <a:ea typeface="Arial Unicode MS" pitchFamily="34" charset="-128"/>
                <a:cs typeface="Arial Unicode MS" pitchFamily="34" charset="-128"/>
              </a:rPr>
            </a:br>
            <a:r>
              <a:rPr lang="fr-FR" sz="4000" b="1" dirty="0" err="1" smtClean="0">
                <a:solidFill>
                  <a:srgbClr val="FFFF00"/>
                </a:solidFill>
                <a:latin typeface="Arial Unicode MS" pitchFamily="34" charset="-128"/>
                <a:ea typeface="Arial Unicode MS" pitchFamily="34" charset="-128"/>
                <a:cs typeface="Arial Unicode MS" pitchFamily="34" charset="-128"/>
              </a:rPr>
              <a:t>Mouin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pa</a:t>
            </a:r>
            <a:r>
              <a:rPr lang="fr-FR" sz="4000" b="1" dirty="0" smtClean="0">
                <a:solidFill>
                  <a:srgbClr val="FFFF00"/>
                </a:solidFill>
                <a:latin typeface="Arial Unicode MS" pitchFamily="34" charset="-128"/>
                <a:ea typeface="Arial Unicode MS" pitchFamily="34" charset="-128"/>
                <a:cs typeface="Arial Unicode MS" pitchFamily="34" charset="-128"/>
              </a:rPr>
              <a:t> ka di m </a:t>
            </a:r>
            <a:r>
              <a:rPr lang="fr-FR" sz="4000" b="1" dirty="0" err="1" smtClean="0">
                <a:solidFill>
                  <a:srgbClr val="FFFF00"/>
                </a:solidFill>
                <a:latin typeface="Arial Unicode MS" pitchFamily="34" charset="-128"/>
                <a:ea typeface="Arial Unicode MS" pitchFamily="34" charset="-128"/>
                <a:cs typeface="Arial Unicode MS" pitchFamily="34" charset="-128"/>
              </a:rPr>
              <a:t>konbiin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mouin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doue</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3200" b="1" dirty="0" smtClean="0">
                <a:solidFill>
                  <a:srgbClr val="CC00FF"/>
                </a:solidFill>
                <a:latin typeface="Arial Unicode MS" pitchFamily="34" charset="-128"/>
                <a:ea typeface="Arial Unicode MS" pitchFamily="34" charset="-128"/>
                <a:cs typeface="Arial Unicode MS" pitchFamily="34" charset="-128"/>
              </a:rPr>
              <a:t>4</a:t>
            </a:r>
            <a:r>
              <a:rPr lang="fr-FR" sz="3200" b="1" dirty="0" smtClean="0">
                <a:solidFill>
                  <a:srgbClr val="CC00FF"/>
                </a:solidFill>
                <a:latin typeface="Arial Unicode MS" pitchFamily="34" charset="-128"/>
                <a:ea typeface="Arial Unicode MS" pitchFamily="34" charset="-128"/>
                <a:cs typeface="Arial Unicode MS" pitchFamily="34" charset="-128"/>
              </a:rPr>
              <a:t>.</a:t>
            </a:r>
            <a:r>
              <a:rPr lang="fr-FR" sz="3200" b="1" dirty="0" smtClean="0">
                <a:latin typeface="Arial Unicode MS" pitchFamily="34" charset="-128"/>
                <a:ea typeface="Arial Unicode MS" pitchFamily="34" charset="-128"/>
                <a:cs typeface="Arial Unicode MS" pitchFamily="34" charset="-128"/>
              </a:rPr>
              <a:t/>
            </a:r>
            <a:br>
              <a:rPr lang="fr-FR" sz="3200" b="1" dirty="0" smtClean="0">
                <a:latin typeface="Arial Unicode MS" pitchFamily="34" charset="-128"/>
                <a:ea typeface="Arial Unicode MS" pitchFamily="34" charset="-128"/>
                <a:cs typeface="Arial Unicode MS" pitchFamily="34" charset="-128"/>
              </a:rPr>
            </a:br>
            <a:r>
              <a:rPr lang="fr-FR" sz="4000" b="1" dirty="0" err="1" smtClean="0">
                <a:latin typeface="Arial Unicode MS" pitchFamily="34" charset="-128"/>
                <a:ea typeface="Arial Unicode MS" pitchFamily="34" charset="-128"/>
                <a:cs typeface="Arial Unicode MS" pitchFamily="34" charset="-128"/>
              </a:rPr>
              <a:t>Lè</a:t>
            </a:r>
            <a:r>
              <a:rPr lang="fr-FR" sz="4000" b="1" dirty="0" smtClean="0">
                <a:latin typeface="Arial Unicode MS" pitchFamily="34" charset="-128"/>
                <a:ea typeface="Arial Unicode MS" pitchFamily="34" charset="-128"/>
                <a:cs typeface="Arial Unicode MS" pitchFamily="34" charset="-128"/>
              </a:rPr>
              <a:t> m-a rive nan </a:t>
            </a:r>
            <a:r>
              <a:rPr lang="fr-FR" sz="4000" b="1" dirty="0" err="1" smtClean="0">
                <a:latin typeface="Arial Unicode MS" pitchFamily="34" charset="-128"/>
                <a:ea typeface="Arial Unicode MS" pitchFamily="34" charset="-128"/>
                <a:cs typeface="Arial Unicode MS" pitchFamily="34" charset="-128"/>
              </a:rPr>
              <a:t>sièl</a:t>
            </a:r>
            <a:r>
              <a:rPr lang="fr-FR" sz="4000" b="1" dirty="0" smtClean="0">
                <a:latin typeface="Arial Unicode MS" pitchFamily="34" charset="-128"/>
                <a:ea typeface="Arial Unicode MS" pitchFamily="34" charset="-128"/>
                <a:cs typeface="Arial Unicode MS" pitchFamily="34" charset="-128"/>
              </a:rPr>
              <a:t> la </a:t>
            </a:r>
            <a:r>
              <a:rPr lang="fr-FR" sz="4000" b="1" dirty="0" err="1" smtClean="0">
                <a:latin typeface="Arial Unicode MS" pitchFamily="34" charset="-128"/>
                <a:ea typeface="Arial Unicode MS" pitchFamily="34" charset="-128"/>
                <a:cs typeface="Arial Unicode MS" pitchFamily="34" charset="-128"/>
              </a:rPr>
              <a:t>tou</a:t>
            </a:r>
            <a:r>
              <a:rPr lang="fr-FR" sz="4000" b="1" dirty="0" smtClean="0">
                <a:latin typeface="Arial Unicode MS" pitchFamily="34" charset="-128"/>
                <a:ea typeface="Arial Unicode MS" pitchFamily="34" charset="-128"/>
                <a:cs typeface="Arial Unicode MS" pitchFamily="34" charset="-128"/>
              </a:rPr>
              <a:t>,</a:t>
            </a:r>
            <a:br>
              <a:rPr lang="fr-FR" sz="4000" b="1" dirty="0" smtClean="0">
                <a:latin typeface="Arial Unicode MS" pitchFamily="34" charset="-128"/>
                <a:ea typeface="Arial Unicode MS" pitchFamily="34" charset="-128"/>
                <a:cs typeface="Arial Unicode MS" pitchFamily="34" charset="-128"/>
              </a:rPr>
            </a:br>
            <a:r>
              <a:rPr lang="fr-FR" sz="4000" b="1" dirty="0" err="1" smtClean="0">
                <a:latin typeface="Arial Unicode MS" pitchFamily="34" charset="-128"/>
                <a:ea typeface="Arial Unicode MS" pitchFamily="34" charset="-128"/>
                <a:cs typeface="Arial Unicode MS" pitchFamily="34" charset="-128"/>
              </a:rPr>
              <a:t>Rete</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avèk</a:t>
            </a:r>
            <a:r>
              <a:rPr lang="fr-FR" sz="4000" b="1" dirty="0" smtClean="0">
                <a:latin typeface="Arial Unicode MS" pitchFamily="34" charset="-128"/>
                <a:ea typeface="Arial Unicode MS" pitchFamily="34" charset="-128"/>
                <a:cs typeface="Arial Unicode MS" pitchFamily="34" charset="-128"/>
              </a:rPr>
              <a:t> li pou </a:t>
            </a:r>
            <a:r>
              <a:rPr lang="fr-FR" sz="4000" b="1" dirty="0" err="1" smtClean="0">
                <a:latin typeface="Arial Unicode MS" pitchFamily="34" charset="-128"/>
                <a:ea typeface="Arial Unicode MS" pitchFamily="34" charset="-128"/>
                <a:cs typeface="Arial Unicode MS" pitchFamily="34" charset="-128"/>
              </a:rPr>
              <a:t>toujou</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000" b="1" dirty="0" err="1" smtClean="0">
                <a:latin typeface="Arial Unicode MS" pitchFamily="34" charset="-128"/>
                <a:ea typeface="Arial Unicode MS" pitchFamily="34" charset="-128"/>
                <a:cs typeface="Arial Unicode MS" pitchFamily="34" charset="-128"/>
              </a:rPr>
              <a:t>Mouin</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mèt</a:t>
            </a:r>
            <a:r>
              <a:rPr lang="fr-FR" sz="4000" b="1" dirty="0" smtClean="0">
                <a:latin typeface="Arial Unicode MS" pitchFamily="34" charset="-128"/>
                <a:ea typeface="Arial Unicode MS" pitchFamily="34" charset="-128"/>
                <a:cs typeface="Arial Unicode MS" pitchFamily="34" charset="-128"/>
              </a:rPr>
              <a:t> pale di mil </a:t>
            </a:r>
            <a:r>
              <a:rPr lang="fr-FR" sz="4000" b="1" dirty="0" err="1" smtClean="0">
                <a:latin typeface="Arial Unicode MS" pitchFamily="34" charset="-128"/>
                <a:ea typeface="Arial Unicode MS" pitchFamily="34" charset="-128"/>
                <a:cs typeface="Arial Unicode MS" pitchFamily="34" charset="-128"/>
              </a:rPr>
              <a:t>ane</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000" b="1" dirty="0" err="1" smtClean="0">
                <a:latin typeface="Arial Unicode MS" pitchFamily="34" charset="-128"/>
                <a:ea typeface="Arial Unicode MS" pitchFamily="34" charset="-128"/>
                <a:cs typeface="Arial Unicode MS" pitchFamily="34" charset="-128"/>
              </a:rPr>
              <a:t>Mouin</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pap</a:t>
            </a:r>
            <a:r>
              <a:rPr lang="fr-FR" sz="4000" b="1" dirty="0" smtClean="0">
                <a:latin typeface="Arial Unicode MS" pitchFamily="34" charset="-128"/>
                <a:ea typeface="Arial Unicode MS" pitchFamily="34" charset="-128"/>
                <a:cs typeface="Arial Unicode MS" pitchFamily="34" charset="-128"/>
              </a:rPr>
              <a:t> fin di </a:t>
            </a:r>
            <a:r>
              <a:rPr lang="fr-FR" sz="4000" b="1" dirty="0" err="1" smtClean="0">
                <a:latin typeface="Arial Unicode MS" pitchFamily="34" charset="-128"/>
                <a:ea typeface="Arial Unicode MS" pitchFamily="34" charset="-128"/>
                <a:cs typeface="Arial Unicode MS" pitchFamily="34" charset="-128"/>
              </a:rPr>
              <a:t>konbiin</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mouin</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doue</a:t>
            </a:r>
            <a:endParaRPr lang="fr-FR" sz="4000" b="1" dirty="0" smtClean="0">
              <a:latin typeface="Arial Unicode MS" pitchFamily="34" charset="-128"/>
              <a:ea typeface="Arial Unicode MS" pitchFamily="34" charset="-128"/>
              <a:cs typeface="Arial Unicode MS" pitchFamily="34" charset="-128"/>
            </a:endParaRPr>
          </a:p>
          <a:p>
            <a:pPr marL="0" indent="0" algn="ctr">
              <a:buNone/>
            </a:pPr>
            <a:r>
              <a:rPr lang="fr-FR" sz="4000" b="1" dirty="0" err="1" smtClean="0">
                <a:solidFill>
                  <a:srgbClr val="CC00FF"/>
                </a:solidFill>
                <a:latin typeface="Arial Unicode MS" pitchFamily="34" charset="-128"/>
                <a:ea typeface="Arial Unicode MS" pitchFamily="34" charset="-128"/>
                <a:cs typeface="Arial Unicode MS" pitchFamily="34" charset="-128"/>
              </a:rPr>
              <a:t>Kè</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000" b="1" dirty="0" err="1" smtClean="0">
                <a:solidFill>
                  <a:srgbClr val="FFFF00"/>
                </a:solidFill>
                <a:latin typeface="Arial Unicode MS" pitchFamily="34" charset="-128"/>
                <a:ea typeface="Arial Unicode MS" pitchFamily="34" charset="-128"/>
                <a:cs typeface="Arial Unicode MS" pitchFamily="34" charset="-128"/>
              </a:rPr>
              <a:t>Konbiin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mouin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doue</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lanmou</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san</a:t>
            </a:r>
            <a:r>
              <a:rPr lang="fr-FR" sz="4000" b="1" dirty="0" smtClean="0">
                <a:solidFill>
                  <a:srgbClr val="FFFF00"/>
                </a:solidFill>
                <a:latin typeface="Arial Unicode MS" pitchFamily="34" charset="-128"/>
                <a:ea typeface="Arial Unicode MS" pitchFamily="34" charset="-128"/>
                <a:cs typeface="Arial Unicode MS" pitchFamily="34" charset="-128"/>
              </a:rPr>
              <a:t> fin?</a:t>
            </a:r>
            <a:br>
              <a:rPr lang="fr-FR" sz="4000" b="1" dirty="0" smtClean="0">
                <a:solidFill>
                  <a:srgbClr val="FFFF00"/>
                </a:solidFill>
                <a:latin typeface="Arial Unicode MS" pitchFamily="34" charset="-128"/>
                <a:ea typeface="Arial Unicode MS" pitchFamily="34" charset="-128"/>
                <a:cs typeface="Arial Unicode MS" pitchFamily="34" charset="-128"/>
              </a:rPr>
            </a:br>
            <a:r>
              <a:rPr lang="fr-FR" sz="4000" b="1" dirty="0" err="1" smtClean="0">
                <a:solidFill>
                  <a:srgbClr val="FFFF00"/>
                </a:solidFill>
                <a:latin typeface="Arial Unicode MS" pitchFamily="34" charset="-128"/>
                <a:ea typeface="Arial Unicode MS" pitchFamily="34" charset="-128"/>
                <a:cs typeface="Arial Unicode MS" pitchFamily="34" charset="-128"/>
              </a:rPr>
              <a:t>Konbiin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mouin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doue</a:t>
            </a:r>
            <a:r>
              <a:rPr lang="fr-FR" sz="4000" b="1" dirty="0" smtClean="0">
                <a:solidFill>
                  <a:srgbClr val="FFFF00"/>
                </a:solidFill>
                <a:latin typeface="Arial Unicode MS" pitchFamily="34" charset="-128"/>
                <a:ea typeface="Arial Unicode MS" pitchFamily="34" charset="-128"/>
                <a:cs typeface="Arial Unicode MS" pitchFamily="34" charset="-128"/>
              </a:rPr>
              <a:t> </a:t>
            </a:r>
            <a:endParaRPr lang="fr-FR" sz="4000" b="1" dirty="0" smtClean="0">
              <a:solidFill>
                <a:srgbClr val="FFFF00"/>
              </a:solidFill>
              <a:latin typeface="Arial Unicode MS" pitchFamily="34" charset="-128"/>
              <a:ea typeface="Arial Unicode MS" pitchFamily="34" charset="-128"/>
              <a:cs typeface="Arial Unicode MS" pitchFamily="34" charset="-128"/>
            </a:endParaRPr>
          </a:p>
          <a:p>
            <a:pPr marL="0" indent="0" algn="ctr">
              <a:buNone/>
            </a:pPr>
            <a:r>
              <a:rPr lang="fr-FR" sz="4000" b="1" dirty="0" smtClean="0">
                <a:solidFill>
                  <a:srgbClr val="FFFF00"/>
                </a:solidFill>
                <a:latin typeface="Arial Unicode MS" pitchFamily="34" charset="-128"/>
                <a:ea typeface="Arial Unicode MS" pitchFamily="34" charset="-128"/>
                <a:cs typeface="Arial Unicode MS" pitchFamily="34" charset="-128"/>
              </a:rPr>
              <a:t>ka </a:t>
            </a:r>
            <a:r>
              <a:rPr lang="fr-FR" sz="4000" b="1" dirty="0" smtClean="0">
                <a:solidFill>
                  <a:srgbClr val="FFFF00"/>
                </a:solidFill>
                <a:latin typeface="Arial Unicode MS" pitchFamily="34" charset="-128"/>
                <a:ea typeface="Arial Unicode MS" pitchFamily="34" charset="-128"/>
                <a:cs typeface="Arial Unicode MS" pitchFamily="34" charset="-128"/>
              </a:rPr>
              <a:t>Kris pou </a:t>
            </a:r>
            <a:r>
              <a:rPr lang="fr-FR" sz="4000" b="1" dirty="0" err="1" smtClean="0">
                <a:solidFill>
                  <a:srgbClr val="FFFF00"/>
                </a:solidFill>
                <a:latin typeface="Arial Unicode MS" pitchFamily="34" charset="-128"/>
                <a:ea typeface="Arial Unicode MS" pitchFamily="34" charset="-128"/>
                <a:cs typeface="Arial Unicode MS" pitchFamily="34" charset="-128"/>
              </a:rPr>
              <a:t>mouin</a:t>
            </a:r>
            <a:r>
              <a:rPr lang="fr-FR" sz="4000" b="1" dirty="0" smtClean="0">
                <a:solidFill>
                  <a:srgbClr val="FFFF00"/>
                </a:solidFill>
                <a:latin typeface="Arial Unicode MS" pitchFamily="34" charset="-128"/>
                <a:ea typeface="Arial Unicode MS" pitchFamily="34" charset="-128"/>
                <a:cs typeface="Arial Unicode MS" pitchFamily="34" charset="-128"/>
              </a:rPr>
              <a:t>?</a:t>
            </a:r>
            <a:br>
              <a:rPr lang="fr-FR" sz="4000" b="1" dirty="0" smtClean="0">
                <a:solidFill>
                  <a:srgbClr val="FFFF00"/>
                </a:solidFill>
                <a:latin typeface="Arial Unicode MS" pitchFamily="34" charset="-128"/>
                <a:ea typeface="Arial Unicode MS" pitchFamily="34" charset="-128"/>
                <a:cs typeface="Arial Unicode MS" pitchFamily="34" charset="-128"/>
              </a:rPr>
            </a:br>
            <a:r>
              <a:rPr lang="fr-FR" sz="4000" b="1" dirty="0" err="1" smtClean="0">
                <a:solidFill>
                  <a:srgbClr val="FFFF00"/>
                </a:solidFill>
                <a:latin typeface="Arial Unicode MS" pitchFamily="34" charset="-128"/>
                <a:ea typeface="Arial Unicode MS" pitchFamily="34" charset="-128"/>
                <a:cs typeface="Arial Unicode MS" pitchFamily="34" charset="-128"/>
              </a:rPr>
              <a:t>Mouin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konnin</a:t>
            </a:r>
            <a:r>
              <a:rPr lang="fr-FR" sz="4000" b="1" dirty="0" smtClean="0">
                <a:solidFill>
                  <a:srgbClr val="FFFF00"/>
                </a:solidFill>
                <a:latin typeface="Arial Unicode MS" pitchFamily="34" charset="-128"/>
                <a:ea typeface="Arial Unicode MS" pitchFamily="34" charset="-128"/>
                <a:cs typeface="Arial Unicode MS" pitchFamily="34" charset="-128"/>
              </a:rPr>
              <a:t> sa li </a:t>
            </a:r>
            <a:r>
              <a:rPr lang="fr-FR" sz="4000" b="1" dirty="0" err="1" smtClean="0">
                <a:solidFill>
                  <a:srgbClr val="FFFF00"/>
                </a:solidFill>
                <a:latin typeface="Arial Unicode MS" pitchFamily="34" charset="-128"/>
                <a:ea typeface="Arial Unicode MS" pitchFamily="34" charset="-128"/>
                <a:cs typeface="Arial Unicode MS" pitchFamily="34" charset="-128"/>
              </a:rPr>
              <a:t>fè</a:t>
            </a:r>
            <a:r>
              <a:rPr lang="fr-FR" sz="4000" b="1" dirty="0" smtClean="0">
                <a:solidFill>
                  <a:srgbClr val="FFFF00"/>
                </a:solidFill>
                <a:latin typeface="Arial Unicode MS" pitchFamily="34" charset="-128"/>
                <a:ea typeface="Arial Unicode MS" pitchFamily="34" charset="-128"/>
                <a:cs typeface="Arial Unicode MS" pitchFamily="34" charset="-128"/>
              </a:rPr>
              <a:t> pou </a:t>
            </a:r>
            <a:r>
              <a:rPr lang="fr-FR" sz="4000" b="1" dirty="0" err="1" smtClean="0">
                <a:solidFill>
                  <a:srgbClr val="FFFF00"/>
                </a:solidFill>
                <a:latin typeface="Arial Unicode MS" pitchFamily="34" charset="-128"/>
                <a:ea typeface="Arial Unicode MS" pitchFamily="34" charset="-128"/>
                <a:cs typeface="Arial Unicode MS" pitchFamily="34" charset="-128"/>
              </a:rPr>
              <a:t>mouin</a:t>
            </a:r>
            <a:r>
              <a:rPr lang="fr-FR" sz="4000" b="1" dirty="0" smtClean="0">
                <a:solidFill>
                  <a:srgbClr val="FFFF00"/>
                </a:solidFill>
                <a:latin typeface="Arial Unicode MS" pitchFamily="34" charset="-128"/>
                <a:ea typeface="Arial Unicode MS" pitchFamily="34" charset="-128"/>
                <a:cs typeface="Arial Unicode MS" pitchFamily="34" charset="-128"/>
              </a:rPr>
              <a:t/>
            </a:r>
            <a:br>
              <a:rPr lang="fr-FR" sz="4000" b="1" dirty="0" smtClean="0">
                <a:solidFill>
                  <a:srgbClr val="FFFF00"/>
                </a:solidFill>
                <a:latin typeface="Arial Unicode MS" pitchFamily="34" charset="-128"/>
                <a:ea typeface="Arial Unicode MS" pitchFamily="34" charset="-128"/>
                <a:cs typeface="Arial Unicode MS" pitchFamily="34" charset="-128"/>
              </a:rPr>
            </a:br>
            <a:r>
              <a:rPr lang="fr-FR" sz="4000" b="1" dirty="0" err="1" smtClean="0">
                <a:solidFill>
                  <a:srgbClr val="FFFF00"/>
                </a:solidFill>
                <a:latin typeface="Arial Unicode MS" pitchFamily="34" charset="-128"/>
                <a:ea typeface="Arial Unicode MS" pitchFamily="34" charset="-128"/>
                <a:cs typeface="Arial Unicode MS" pitchFamily="34" charset="-128"/>
              </a:rPr>
              <a:t>Mouin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pa</a:t>
            </a:r>
            <a:r>
              <a:rPr lang="fr-FR" sz="4000" b="1" dirty="0" smtClean="0">
                <a:solidFill>
                  <a:srgbClr val="FFFF00"/>
                </a:solidFill>
                <a:latin typeface="Arial Unicode MS" pitchFamily="34" charset="-128"/>
                <a:ea typeface="Arial Unicode MS" pitchFamily="34" charset="-128"/>
                <a:cs typeface="Arial Unicode MS" pitchFamily="34" charset="-128"/>
              </a:rPr>
              <a:t> ka di m </a:t>
            </a:r>
            <a:r>
              <a:rPr lang="fr-FR" sz="4000" b="1" dirty="0" err="1" smtClean="0">
                <a:solidFill>
                  <a:srgbClr val="FFFF00"/>
                </a:solidFill>
                <a:latin typeface="Arial Unicode MS" pitchFamily="34" charset="-128"/>
                <a:ea typeface="Arial Unicode MS" pitchFamily="34" charset="-128"/>
                <a:cs typeface="Arial Unicode MS" pitchFamily="34" charset="-128"/>
              </a:rPr>
              <a:t>konbiin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mouin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doue</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ctr"/>
            <a:r>
              <a:rPr lang="fr-FR" sz="3200" b="1" dirty="0" smtClean="0"/>
              <a:t>1 Corinthiens 11: 23-34</a:t>
            </a:r>
            <a:endParaRPr lang="en-US" sz="3200" dirty="0" smtClean="0"/>
          </a:p>
          <a:p>
            <a:pPr algn="just">
              <a:buNone/>
            </a:pPr>
            <a:r>
              <a:rPr lang="fr-FR" sz="3600" b="1" dirty="0" smtClean="0">
                <a:solidFill>
                  <a:srgbClr val="660066"/>
                </a:solidFill>
                <a:latin typeface="Arial Unicode MS" pitchFamily="34" charset="-128"/>
                <a:ea typeface="Arial Unicode MS" pitchFamily="34" charset="-128"/>
                <a:cs typeface="Arial Unicode MS" pitchFamily="34" charset="-128"/>
              </a:rPr>
              <a:t>23 ¶ Car j'ai reçu du Seigneur ce que je vous ai enseigné; c'est que le Seigneur Jésus, dans la nuit où il fut livré, prit du pain,</a:t>
            </a:r>
            <a:endParaRPr lang="en-US" sz="3600" dirty="0" smtClean="0">
              <a:solidFill>
                <a:srgbClr val="660066"/>
              </a:solidFill>
              <a:latin typeface="Arial Unicode MS" pitchFamily="34" charset="-128"/>
              <a:ea typeface="Arial Unicode MS" pitchFamily="34" charset="-128"/>
              <a:cs typeface="Arial Unicode MS" pitchFamily="34" charset="-128"/>
            </a:endParaRPr>
          </a:p>
          <a:p>
            <a:pPr algn="just">
              <a:buNone/>
            </a:pPr>
            <a:r>
              <a:rPr lang="fr-FR" sz="3600" b="1" dirty="0" smtClean="0">
                <a:latin typeface="Arial Unicode MS" pitchFamily="34" charset="-128"/>
                <a:ea typeface="Arial Unicode MS" pitchFamily="34" charset="-128"/>
                <a:cs typeface="Arial Unicode MS" pitchFamily="34" charset="-128"/>
              </a:rPr>
              <a:t> 24 et, après avoir rendu grâces, le rompit, et dit: Ceci est mon corps, qui est rompu pour vous; faites ceci en mémoire de moi.</a:t>
            </a:r>
            <a:endParaRPr lang="en-US" sz="3600" dirty="0" smtClean="0">
              <a:latin typeface="Arial Unicode MS" pitchFamily="34" charset="-128"/>
              <a:ea typeface="Arial Unicode MS" pitchFamily="34" charset="-128"/>
              <a:cs typeface="Arial Unicode MS" pitchFamily="34" charset="-128"/>
            </a:endParaRPr>
          </a:p>
          <a:p>
            <a:pPr algn="just">
              <a:buNone/>
            </a:pPr>
            <a:r>
              <a:rPr lang="fr-FR" sz="3600" b="1" dirty="0" smtClean="0">
                <a:solidFill>
                  <a:srgbClr val="660066"/>
                </a:solidFill>
                <a:latin typeface="Arial Unicode MS" pitchFamily="34" charset="-128"/>
                <a:ea typeface="Arial Unicode MS" pitchFamily="34" charset="-128"/>
                <a:cs typeface="Arial Unicode MS" pitchFamily="34" charset="-128"/>
              </a:rPr>
              <a:t> 25 De même, après avoir soupé, il prit la coupe, et dit: Cette coupe est la nouvelle alliance en mon sang; faites ceci en mémoire de moi toutes les fois que vous en boirez.</a:t>
            </a:r>
            <a:endParaRPr lang="en-US" sz="3600" dirty="0" smtClean="0">
              <a:solidFill>
                <a:srgbClr val="660066"/>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just"/>
            <a:r>
              <a:rPr lang="fr-FR" sz="4400" b="1" dirty="0" smtClean="0">
                <a:solidFill>
                  <a:srgbClr val="660066"/>
                </a:solidFill>
                <a:latin typeface="Arial Rounded MT Bold" pitchFamily="34" charset="0"/>
              </a:rPr>
              <a:t>26 Car toutes les fois que vous mangez ce pain et que vous buvez cette coupe, vous annoncez la mort du Seigneur, jusqu'à ce qu'il vienne.</a:t>
            </a:r>
            <a:endParaRPr lang="en-US" sz="4400" dirty="0" smtClean="0">
              <a:solidFill>
                <a:srgbClr val="660066"/>
              </a:solidFill>
              <a:latin typeface="Arial Rounded MT Bold" pitchFamily="34" charset="0"/>
            </a:endParaRPr>
          </a:p>
          <a:p>
            <a:pPr algn="just"/>
            <a:r>
              <a:rPr lang="fr-FR" sz="4400" b="1" dirty="0" smtClean="0">
                <a:latin typeface="Arial Rounded MT Bold" pitchFamily="34" charset="0"/>
              </a:rPr>
              <a:t> 27 C'est pourquoi celui qui mangera le pain ou boira la coupe du Seigneur indignement, sera coupable envers le corps et le sang du Seigneur.</a:t>
            </a:r>
            <a:endParaRPr lang="en-US" sz="4400" dirty="0" smtClean="0">
              <a:latin typeface="Arial Rounded MT Bold" pitchFamily="34" charset="0"/>
            </a:endParaRPr>
          </a:p>
          <a:p>
            <a:pPr algn="just"/>
            <a:endParaRPr lang="en-US" dirty="0"/>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a:bodyPr>
          <a:lstStyle/>
          <a:p>
            <a:pPr algn="just"/>
            <a:r>
              <a:rPr lang="fr-FR" sz="4400" b="1" dirty="0" smtClean="0">
                <a:solidFill>
                  <a:srgbClr val="660066"/>
                </a:solidFill>
                <a:latin typeface="Arial Rounded MT Bold" pitchFamily="34" charset="0"/>
              </a:rPr>
              <a:t>28 Que chacun donc s'éprouve soi-même, et qu'ainsi il mange du pain et boive de la coupe;</a:t>
            </a:r>
            <a:endParaRPr lang="en-US" sz="4400" dirty="0" smtClean="0">
              <a:solidFill>
                <a:srgbClr val="660066"/>
              </a:solidFill>
              <a:latin typeface="Arial Rounded MT Bold" pitchFamily="34" charset="0"/>
            </a:endParaRPr>
          </a:p>
          <a:p>
            <a:pPr algn="just"/>
            <a:r>
              <a:rPr lang="fr-FR" sz="4400" b="1" dirty="0" smtClean="0">
                <a:latin typeface="Arial Rounded MT Bold" pitchFamily="34" charset="0"/>
              </a:rPr>
              <a:t> 29 car celui qui mange et boit sans discerner le corps du Seigneur, mange et boit un jugement contre lui-même.</a:t>
            </a:r>
            <a:endParaRPr lang="en-US" sz="4400" dirty="0" smtClean="0">
              <a:latin typeface="Arial Rounded MT Bold" pitchFamily="34" charset="0"/>
            </a:endParaRPr>
          </a:p>
          <a:p>
            <a:endParaRPr lang="en-US" dirty="0"/>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just"/>
            <a:r>
              <a:rPr lang="fr-FR" sz="4000" b="1" dirty="0" smtClean="0">
                <a:solidFill>
                  <a:srgbClr val="660066"/>
                </a:solidFill>
                <a:latin typeface="Arial Rounded MT Bold" pitchFamily="34" charset="0"/>
                <a:ea typeface="Arial Unicode MS" pitchFamily="34" charset="-128"/>
                <a:cs typeface="Arial Unicode MS" pitchFamily="34" charset="-128"/>
              </a:rPr>
              <a:t>30 C'est pour cela qu'il y a parmi vous beaucoup d'infirmes et de malades, et qu'un grand nombre sont morts.</a:t>
            </a:r>
            <a:endParaRPr lang="en-US" sz="4000" dirty="0" smtClean="0">
              <a:solidFill>
                <a:srgbClr val="660066"/>
              </a:solidFill>
              <a:latin typeface="Arial Rounded MT Bold" pitchFamily="34" charset="0"/>
              <a:ea typeface="Arial Unicode MS" pitchFamily="34" charset="-128"/>
              <a:cs typeface="Arial Unicode MS" pitchFamily="34" charset="-128"/>
            </a:endParaRPr>
          </a:p>
          <a:p>
            <a:pPr algn="just"/>
            <a:r>
              <a:rPr lang="fr-FR" sz="4000" b="1" dirty="0" smtClean="0">
                <a:latin typeface="Arial Rounded MT Bold" pitchFamily="34" charset="0"/>
                <a:ea typeface="Arial Unicode MS" pitchFamily="34" charset="-128"/>
                <a:cs typeface="Arial Unicode MS" pitchFamily="34" charset="-128"/>
              </a:rPr>
              <a:t> 31 Si nous nous jugions nous-mêmes, nous ne serions pas jugés.</a:t>
            </a:r>
            <a:endParaRPr lang="en-US" sz="4000" dirty="0" smtClean="0">
              <a:latin typeface="Arial Rounded MT Bold" pitchFamily="34" charset="0"/>
              <a:ea typeface="Arial Unicode MS" pitchFamily="34" charset="-128"/>
              <a:cs typeface="Arial Unicode MS" pitchFamily="34" charset="-128"/>
            </a:endParaRPr>
          </a:p>
          <a:p>
            <a:pPr algn="just"/>
            <a:r>
              <a:rPr lang="fr-FR" sz="4000" b="1" dirty="0" smtClean="0">
                <a:solidFill>
                  <a:srgbClr val="660066"/>
                </a:solidFill>
                <a:latin typeface="Arial Rounded MT Bold" pitchFamily="34" charset="0"/>
                <a:ea typeface="Arial Unicode MS" pitchFamily="34" charset="-128"/>
                <a:cs typeface="Arial Unicode MS" pitchFamily="34" charset="-128"/>
              </a:rPr>
              <a:t> 32 Mais quand nous sommes jugés, nous sommes châtiés par le Seigneur, afin que nous ne soyons pas condamnés avec le monde.</a:t>
            </a:r>
            <a:endParaRPr lang="en-US" sz="4000" dirty="0" smtClean="0">
              <a:solidFill>
                <a:srgbClr val="660066"/>
              </a:solidFill>
              <a:latin typeface="Arial Rounded MT Bold" pitchFamily="34" charset="0"/>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lnSpcReduction="10000"/>
          </a:bodyPr>
          <a:lstStyle/>
          <a:p>
            <a:pPr algn="just"/>
            <a:r>
              <a:rPr lang="fr-FR" sz="4400" b="1" dirty="0" smtClean="0">
                <a:solidFill>
                  <a:srgbClr val="660066"/>
                </a:solidFill>
                <a:latin typeface="Arial Unicode MS" pitchFamily="34" charset="-128"/>
                <a:ea typeface="Arial Unicode MS" pitchFamily="34" charset="-128"/>
                <a:cs typeface="Arial Unicode MS" pitchFamily="34" charset="-128"/>
              </a:rPr>
              <a:t>33 Ainsi, mes frères, lorsque vous vous réunissez pour le repas, attendez-vous les uns les autres.</a:t>
            </a:r>
            <a:endParaRPr lang="en-US" sz="4400" b="1" dirty="0" smtClean="0">
              <a:solidFill>
                <a:srgbClr val="660066"/>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34 Si quelqu'un a faim, qu'il mange chez lui, afin que vous ne vous réunissiez pas pour attirer un jugement sur vous. Je réglerai les autres choses quand je serai arrivé.</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57.JPG"/>
          <p:cNvPicPr>
            <a:picLocks noGrp="1" noChangeAspect="1"/>
          </p:cNvPicPr>
          <p:nvPr>
            <p:ph sz="quarter" idx="1"/>
          </p:nvPr>
        </p:nvPicPr>
        <p:blipFill>
          <a:blip r:embed="rId2" cstate="prin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0066"/>
          </a:solidFill>
        </p:spPr>
        <p:style>
          <a:lnRef idx="3">
            <a:schemeClr val="lt1"/>
          </a:lnRef>
          <a:fillRef idx="1">
            <a:schemeClr val="dk1"/>
          </a:fillRef>
          <a:effectRef idx="1">
            <a:schemeClr val="dk1"/>
          </a:effectRef>
          <a:fontRef idx="minor">
            <a:schemeClr val="lt1"/>
          </a:fontRef>
        </p:style>
        <p:txBody>
          <a:bodyPr>
            <a:noAutofit/>
          </a:bodyPr>
          <a:lstStyle/>
          <a:p>
            <a:pPr marL="0" indent="0" algn="ctr">
              <a:buNone/>
            </a:pPr>
            <a:r>
              <a:rPr lang="fr-FR" sz="4000" b="1" dirty="0" err="1" smtClean="0">
                <a:solidFill>
                  <a:srgbClr val="FFFF00"/>
                </a:solidFill>
                <a:latin typeface="Arial Unicode MS" pitchFamily="34" charset="-128"/>
                <a:ea typeface="Arial Unicode MS" pitchFamily="34" charset="-128"/>
                <a:cs typeface="Arial Unicode MS" pitchFamily="34" charset="-128"/>
              </a:rPr>
              <a:t>Vini</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chak</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moun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ki</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plin</a:t>
            </a:r>
            <a:r>
              <a:rPr lang="fr-FR"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err="1" smtClean="0">
                <a:solidFill>
                  <a:srgbClr val="FFFF00"/>
                </a:solidFill>
                <a:latin typeface="Arial Unicode MS" pitchFamily="34" charset="-128"/>
                <a:ea typeface="Arial Unicode MS" pitchFamily="34" charset="-128"/>
                <a:cs typeface="Arial Unicode MS" pitchFamily="34" charset="-128"/>
              </a:rPr>
              <a:t>peche</a:t>
            </a:r>
            <a:r>
              <a:rPr lang="fr-FR" sz="4000" b="1" dirty="0" smtClean="0">
                <a:solidFill>
                  <a:srgbClr val="FFFF00"/>
                </a:solidFill>
                <a:latin typeface="Arial Unicode MS" pitchFamily="34" charset="-128"/>
                <a:ea typeface="Arial Unicode MS" pitchFamily="34" charset="-128"/>
                <a:cs typeface="Arial Unicode MS" pitchFamily="34" charset="-128"/>
              </a:rPr>
              <a:t> # 44 K</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marL="0" indent="0" algn="ctr">
              <a:buNone/>
            </a:pPr>
            <a:r>
              <a:rPr lang="fr-FR" sz="4000" b="1" dirty="0" smtClean="0">
                <a:solidFill>
                  <a:srgbClr val="FFFF00"/>
                </a:solidFill>
                <a:latin typeface="Arial Unicode MS" pitchFamily="34" charset="-128"/>
                <a:ea typeface="Arial Unicode MS" pitchFamily="34" charset="-128"/>
                <a:cs typeface="Arial Unicode MS" pitchFamily="34" charset="-128"/>
              </a:rPr>
              <a:t>1</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000" b="1" dirty="0" err="1" smtClean="0">
                <a:latin typeface="Arial Unicode MS" pitchFamily="34" charset="-128"/>
                <a:ea typeface="Arial Unicode MS" pitchFamily="34" charset="-128"/>
                <a:cs typeface="Arial Unicode MS" pitchFamily="34" charset="-128"/>
              </a:rPr>
              <a:t>Vini</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chak</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moun</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ki</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plen</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peche</a:t>
            </a:r>
            <a:r>
              <a:rPr lang="fr-FR" sz="4000" b="1" dirty="0" smtClean="0">
                <a:latin typeface="Arial Unicode MS" pitchFamily="34" charset="-128"/>
                <a:ea typeface="Arial Unicode MS" pitchFamily="34" charset="-128"/>
                <a:cs typeface="Arial Unicode MS" pitchFamily="34" charset="-128"/>
              </a:rPr>
              <a:t>,</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Kris </a:t>
            </a:r>
            <a:r>
              <a:rPr lang="fr-FR" sz="4000" b="1" dirty="0" err="1" smtClean="0">
                <a:latin typeface="Arial Unicode MS" pitchFamily="34" charset="-128"/>
                <a:ea typeface="Arial Unicode MS" pitchFamily="34" charset="-128"/>
                <a:cs typeface="Arial Unicode MS" pitchFamily="34" charset="-128"/>
              </a:rPr>
              <a:t>gen</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mizerikòd</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Li di li va </a:t>
            </a:r>
            <a:r>
              <a:rPr lang="fr-FR" sz="4000" b="1" dirty="0" err="1" smtClean="0">
                <a:latin typeface="Arial Unicode MS" pitchFamily="34" charset="-128"/>
                <a:ea typeface="Arial Unicode MS" pitchFamily="34" charset="-128"/>
                <a:cs typeface="Arial Unicode MS" pitchFamily="34" charset="-128"/>
              </a:rPr>
              <a:t>ba</a:t>
            </a:r>
            <a:r>
              <a:rPr lang="fr-FR" sz="4000" b="1" dirty="0" smtClean="0">
                <a:latin typeface="Arial Unicode MS" pitchFamily="34" charset="-128"/>
                <a:ea typeface="Arial Unicode MS" pitchFamily="34" charset="-128"/>
                <a:cs typeface="Arial Unicode MS" pitchFamily="34" charset="-128"/>
              </a:rPr>
              <a:t> ou </a:t>
            </a:r>
            <a:r>
              <a:rPr lang="fr-FR" sz="4000" b="1" dirty="0" err="1" smtClean="0">
                <a:latin typeface="Arial Unicode MS" pitchFamily="34" charset="-128"/>
                <a:ea typeface="Arial Unicode MS" pitchFamily="34" charset="-128"/>
                <a:cs typeface="Arial Unicode MS" pitchFamily="34" charset="-128"/>
              </a:rPr>
              <a:t>lapè</a:t>
            </a:r>
            <a:r>
              <a:rPr lang="fr-FR" sz="4000" b="1" dirty="0" smtClean="0">
                <a:latin typeface="Arial Unicode MS" pitchFamily="34" charset="-128"/>
                <a:ea typeface="Arial Unicode MS" pitchFamily="34" charset="-128"/>
                <a:cs typeface="Arial Unicode MS" pitchFamily="34" charset="-128"/>
              </a:rPr>
              <a:t>,</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L </a:t>
            </a:r>
            <a:r>
              <a:rPr lang="fr-FR" sz="4000" b="1" dirty="0" err="1" smtClean="0">
                <a:latin typeface="Arial Unicode MS" pitchFamily="34" charset="-128"/>
                <a:ea typeface="Arial Unicode MS" pitchFamily="34" charset="-128"/>
                <a:cs typeface="Arial Unicode MS" pitchFamily="34" charset="-128"/>
              </a:rPr>
              <a:t>ap</a:t>
            </a:r>
            <a:r>
              <a:rPr lang="fr-FR" sz="4000" b="1" dirty="0" smtClean="0">
                <a:latin typeface="Arial Unicode MS" pitchFamily="34" charset="-128"/>
                <a:ea typeface="Arial Unicode MS" pitchFamily="34" charset="-128"/>
                <a:cs typeface="Arial Unicode MS" pitchFamily="34" charset="-128"/>
              </a:rPr>
              <a:t> met </a:t>
            </a:r>
            <a:r>
              <a:rPr lang="fr-FR" sz="4000" b="1" dirty="0" err="1" smtClean="0">
                <a:latin typeface="Arial Unicode MS" pitchFamily="34" charset="-128"/>
                <a:ea typeface="Arial Unicode MS" pitchFamily="34" charset="-128"/>
                <a:cs typeface="Arial Unicode MS" pitchFamily="34" charset="-128"/>
              </a:rPr>
              <a:t>kè</a:t>
            </a:r>
            <a:r>
              <a:rPr lang="fr-FR" sz="4000" b="1" dirty="0" smtClean="0">
                <a:latin typeface="Arial Unicode MS" pitchFamily="34" charset="-128"/>
                <a:ea typeface="Arial Unicode MS" pitchFamily="34" charset="-128"/>
                <a:cs typeface="Arial Unicode MS" pitchFamily="34" charset="-128"/>
              </a:rPr>
              <a:t> ou </a:t>
            </a:r>
            <a:r>
              <a:rPr lang="fr-FR" sz="4000" b="1" dirty="0" err="1" smtClean="0">
                <a:latin typeface="Arial Unicode MS" pitchFamily="34" charset="-128"/>
                <a:ea typeface="Arial Unicode MS" pitchFamily="34" charset="-128"/>
                <a:cs typeface="Arial Unicode MS" pitchFamily="34" charset="-128"/>
              </a:rPr>
              <a:t>annòd</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a:p>
            <a:pPr marL="0" indent="0" algn="ctr">
              <a:buNone/>
            </a:pPr>
            <a:r>
              <a:rPr lang="fr-FR" sz="4000" b="1" dirty="0" err="1" smtClean="0">
                <a:solidFill>
                  <a:srgbClr val="FFFF00"/>
                </a:solidFill>
                <a:latin typeface="Arial Unicode MS" pitchFamily="34" charset="-128"/>
                <a:ea typeface="Arial Unicode MS" pitchFamily="34" charset="-128"/>
                <a:cs typeface="Arial Unicode MS" pitchFamily="34" charset="-128"/>
              </a:rPr>
              <a:t>Kè</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000" b="1" dirty="0" err="1" smtClean="0">
                <a:solidFill>
                  <a:srgbClr val="00FF00"/>
                </a:solidFill>
                <a:latin typeface="Arial Unicode MS" pitchFamily="34" charset="-128"/>
                <a:ea typeface="Arial Unicode MS" pitchFamily="34" charset="-128"/>
                <a:cs typeface="Arial Unicode MS" pitchFamily="34" charset="-128"/>
              </a:rPr>
              <a:t>Sèlman</a:t>
            </a:r>
            <a:r>
              <a:rPr lang="fr-FR" sz="4000" b="1" dirty="0" smtClean="0">
                <a:solidFill>
                  <a:srgbClr val="00FF00"/>
                </a:solidFill>
                <a:latin typeface="Arial Unicode MS" pitchFamily="34" charset="-128"/>
                <a:ea typeface="Arial Unicode MS" pitchFamily="34" charset="-128"/>
                <a:cs typeface="Arial Unicode MS" pitchFamily="34" charset="-128"/>
              </a:rPr>
              <a:t> </a:t>
            </a:r>
            <a:r>
              <a:rPr lang="fr-FR" sz="4000" b="1" dirty="0" err="1" smtClean="0">
                <a:solidFill>
                  <a:srgbClr val="00FF00"/>
                </a:solidFill>
                <a:latin typeface="Arial Unicode MS" pitchFamily="34" charset="-128"/>
                <a:ea typeface="Arial Unicode MS" pitchFamily="34" charset="-128"/>
                <a:cs typeface="Arial Unicode MS" pitchFamily="34" charset="-128"/>
              </a:rPr>
              <a:t>kwè</a:t>
            </a:r>
            <a:r>
              <a:rPr lang="fr-FR" sz="4000" b="1" dirty="0" smtClean="0">
                <a:solidFill>
                  <a:srgbClr val="00FF00"/>
                </a:solidFill>
                <a:latin typeface="Arial Unicode MS" pitchFamily="34" charset="-128"/>
                <a:ea typeface="Arial Unicode MS" pitchFamily="34" charset="-128"/>
                <a:cs typeface="Arial Unicode MS" pitchFamily="34" charset="-128"/>
              </a:rPr>
              <a:t> li, (2 </a:t>
            </a:r>
            <a:r>
              <a:rPr lang="fr-FR" sz="4000" b="1" dirty="0" err="1" smtClean="0">
                <a:solidFill>
                  <a:srgbClr val="00FF00"/>
                </a:solidFill>
                <a:latin typeface="Arial Unicode MS" pitchFamily="34" charset="-128"/>
                <a:ea typeface="Arial Unicode MS" pitchFamily="34" charset="-128"/>
                <a:cs typeface="Arial Unicode MS" pitchFamily="34" charset="-128"/>
              </a:rPr>
              <a:t>fwa</a:t>
            </a:r>
            <a:r>
              <a:rPr lang="fr-FR" sz="4000" b="1" dirty="0" smtClean="0">
                <a:solidFill>
                  <a:srgbClr val="00FF00"/>
                </a:solidFill>
                <a:latin typeface="Arial Unicode MS" pitchFamily="34" charset="-128"/>
                <a:ea typeface="Arial Unicode MS" pitchFamily="34" charset="-128"/>
                <a:cs typeface="Arial Unicode MS" pitchFamily="34" charset="-128"/>
              </a:rPr>
              <a:t>)</a:t>
            </a:r>
            <a:br>
              <a:rPr lang="fr-FR" sz="4000" b="1" dirty="0" smtClean="0">
                <a:solidFill>
                  <a:srgbClr val="00FF00"/>
                </a:solidFill>
                <a:latin typeface="Arial Unicode MS" pitchFamily="34" charset="-128"/>
                <a:ea typeface="Arial Unicode MS" pitchFamily="34" charset="-128"/>
                <a:cs typeface="Arial Unicode MS" pitchFamily="34" charset="-128"/>
              </a:rPr>
            </a:br>
            <a:r>
              <a:rPr lang="fr-FR" sz="4000" b="1" dirty="0" err="1" smtClean="0">
                <a:solidFill>
                  <a:srgbClr val="00FF00"/>
                </a:solidFill>
                <a:latin typeface="Arial Unicode MS" pitchFamily="34" charset="-128"/>
                <a:ea typeface="Arial Unicode MS" pitchFamily="34" charset="-128"/>
                <a:cs typeface="Arial Unicode MS" pitchFamily="34" charset="-128"/>
              </a:rPr>
              <a:t>Sèlman</a:t>
            </a:r>
            <a:r>
              <a:rPr lang="fr-FR" sz="4000" b="1" dirty="0" smtClean="0">
                <a:solidFill>
                  <a:srgbClr val="00FF00"/>
                </a:solidFill>
                <a:latin typeface="Arial Unicode MS" pitchFamily="34" charset="-128"/>
                <a:ea typeface="Arial Unicode MS" pitchFamily="34" charset="-128"/>
                <a:cs typeface="Arial Unicode MS" pitchFamily="34" charset="-128"/>
              </a:rPr>
              <a:t> </a:t>
            </a:r>
            <a:r>
              <a:rPr lang="fr-FR" sz="4000" b="1" dirty="0" err="1" smtClean="0">
                <a:solidFill>
                  <a:srgbClr val="00FF00"/>
                </a:solidFill>
                <a:latin typeface="Arial Unicode MS" pitchFamily="34" charset="-128"/>
                <a:ea typeface="Arial Unicode MS" pitchFamily="34" charset="-128"/>
                <a:cs typeface="Arial Unicode MS" pitchFamily="34" charset="-128"/>
              </a:rPr>
              <a:t>kwè</a:t>
            </a:r>
            <a:r>
              <a:rPr lang="fr-FR" sz="4000" b="1" dirty="0" smtClean="0">
                <a:solidFill>
                  <a:srgbClr val="00FF00"/>
                </a:solidFill>
                <a:latin typeface="Arial Unicode MS" pitchFamily="34" charset="-128"/>
                <a:ea typeface="Arial Unicode MS" pitchFamily="34" charset="-128"/>
                <a:cs typeface="Arial Unicode MS" pitchFamily="34" charset="-128"/>
              </a:rPr>
              <a:t> </a:t>
            </a:r>
            <a:r>
              <a:rPr lang="fr-FR" sz="4000" b="1" dirty="0" err="1" smtClean="0">
                <a:solidFill>
                  <a:srgbClr val="00FF00"/>
                </a:solidFill>
                <a:latin typeface="Arial Unicode MS" pitchFamily="34" charset="-128"/>
                <a:ea typeface="Arial Unicode MS" pitchFamily="34" charset="-128"/>
                <a:cs typeface="Arial Unicode MS" pitchFamily="34" charset="-128"/>
              </a:rPr>
              <a:t>Jezi</a:t>
            </a:r>
            <a:r>
              <a:rPr lang="fr-FR" sz="4000" b="1" dirty="0" smtClean="0">
                <a:solidFill>
                  <a:srgbClr val="00FF00"/>
                </a:solidFill>
                <a:latin typeface="Arial Unicode MS" pitchFamily="34" charset="-128"/>
                <a:ea typeface="Arial Unicode MS" pitchFamily="34" charset="-128"/>
                <a:cs typeface="Arial Unicode MS" pitchFamily="34" charset="-128"/>
              </a:rPr>
              <a:t>;</a:t>
            </a:r>
            <a:br>
              <a:rPr lang="fr-FR" sz="4000" b="1" dirty="0" smtClean="0">
                <a:solidFill>
                  <a:srgbClr val="00FF00"/>
                </a:solidFill>
                <a:latin typeface="Arial Unicode MS" pitchFamily="34" charset="-128"/>
                <a:ea typeface="Arial Unicode MS" pitchFamily="34" charset="-128"/>
                <a:cs typeface="Arial Unicode MS" pitchFamily="34" charset="-128"/>
              </a:rPr>
            </a:br>
            <a:r>
              <a:rPr lang="fr-FR" sz="4000" b="1" dirty="0" smtClean="0">
                <a:solidFill>
                  <a:srgbClr val="00FF00"/>
                </a:solidFill>
                <a:latin typeface="Arial Unicode MS" pitchFamily="34" charset="-128"/>
                <a:ea typeface="Arial Unicode MS" pitchFamily="34" charset="-128"/>
                <a:cs typeface="Arial Unicode MS" pitchFamily="34" charset="-128"/>
              </a:rPr>
              <a:t>L a </a:t>
            </a:r>
            <a:r>
              <a:rPr lang="fr-FR" sz="4000" b="1" dirty="0" err="1" smtClean="0">
                <a:solidFill>
                  <a:srgbClr val="00FF00"/>
                </a:solidFill>
                <a:latin typeface="Arial Unicode MS" pitchFamily="34" charset="-128"/>
                <a:ea typeface="Arial Unicode MS" pitchFamily="34" charset="-128"/>
                <a:cs typeface="Arial Unicode MS" pitchFamily="34" charset="-128"/>
              </a:rPr>
              <a:t>sove</a:t>
            </a:r>
            <a:r>
              <a:rPr lang="fr-FR" sz="4000" b="1" dirty="0" smtClean="0">
                <a:solidFill>
                  <a:srgbClr val="00FF00"/>
                </a:solidFill>
                <a:latin typeface="Arial Unicode MS" pitchFamily="34" charset="-128"/>
                <a:ea typeface="Arial Unicode MS" pitchFamily="34" charset="-128"/>
                <a:cs typeface="Arial Unicode MS" pitchFamily="34" charset="-128"/>
              </a:rPr>
              <a:t> ou, (2 </a:t>
            </a:r>
            <a:r>
              <a:rPr lang="fr-FR" sz="4000" b="1" dirty="0" err="1" smtClean="0">
                <a:solidFill>
                  <a:srgbClr val="00FF00"/>
                </a:solidFill>
                <a:latin typeface="Arial Unicode MS" pitchFamily="34" charset="-128"/>
                <a:ea typeface="Arial Unicode MS" pitchFamily="34" charset="-128"/>
                <a:cs typeface="Arial Unicode MS" pitchFamily="34" charset="-128"/>
              </a:rPr>
              <a:t>fwa</a:t>
            </a:r>
            <a:r>
              <a:rPr lang="fr-FR" sz="4000" b="1" dirty="0" smtClean="0">
                <a:solidFill>
                  <a:srgbClr val="00FF00"/>
                </a:solidFill>
                <a:latin typeface="Arial Unicode MS" pitchFamily="34" charset="-128"/>
                <a:ea typeface="Arial Unicode MS" pitchFamily="34" charset="-128"/>
                <a:cs typeface="Arial Unicode MS" pitchFamily="34" charset="-128"/>
              </a:rPr>
              <a:t>)</a:t>
            </a:r>
            <a:br>
              <a:rPr lang="fr-FR" sz="4000" b="1" dirty="0" smtClean="0">
                <a:solidFill>
                  <a:srgbClr val="00FF00"/>
                </a:solidFill>
                <a:latin typeface="Arial Unicode MS" pitchFamily="34" charset="-128"/>
                <a:ea typeface="Arial Unicode MS" pitchFamily="34" charset="-128"/>
                <a:cs typeface="Arial Unicode MS" pitchFamily="34" charset="-128"/>
              </a:rPr>
            </a:br>
            <a:r>
              <a:rPr lang="fr-FR" sz="4000" b="1" dirty="0" smtClean="0">
                <a:solidFill>
                  <a:srgbClr val="00FF00"/>
                </a:solidFill>
                <a:latin typeface="Arial Unicode MS" pitchFamily="34" charset="-128"/>
                <a:ea typeface="Arial Unicode MS" pitchFamily="34" charset="-128"/>
                <a:cs typeface="Arial Unicode MS" pitchFamily="34" charset="-128"/>
              </a:rPr>
              <a:t>L a </a:t>
            </a:r>
            <a:r>
              <a:rPr lang="fr-FR" sz="4000" b="1" dirty="0" err="1" smtClean="0">
                <a:solidFill>
                  <a:srgbClr val="00FF00"/>
                </a:solidFill>
                <a:latin typeface="Arial Unicode MS" pitchFamily="34" charset="-128"/>
                <a:ea typeface="Arial Unicode MS" pitchFamily="34" charset="-128"/>
                <a:cs typeface="Arial Unicode MS" pitchFamily="34" charset="-128"/>
              </a:rPr>
              <a:t>sove</a:t>
            </a:r>
            <a:r>
              <a:rPr lang="fr-FR" sz="4000" b="1" dirty="0" smtClean="0">
                <a:solidFill>
                  <a:srgbClr val="00FF00"/>
                </a:solidFill>
                <a:latin typeface="Arial Unicode MS" pitchFamily="34" charset="-128"/>
                <a:ea typeface="Arial Unicode MS" pitchFamily="34" charset="-128"/>
                <a:cs typeface="Arial Unicode MS" pitchFamily="34" charset="-128"/>
              </a:rPr>
              <a:t> ou </a:t>
            </a:r>
            <a:r>
              <a:rPr lang="fr-FR" sz="4000" b="1" dirty="0" err="1" smtClean="0">
                <a:solidFill>
                  <a:srgbClr val="00FF00"/>
                </a:solidFill>
                <a:latin typeface="Arial Unicode MS" pitchFamily="34" charset="-128"/>
                <a:ea typeface="Arial Unicode MS" pitchFamily="34" charset="-128"/>
                <a:cs typeface="Arial Unicode MS" pitchFamily="34" charset="-128"/>
              </a:rPr>
              <a:t>tou</a:t>
            </a:r>
            <a:r>
              <a:rPr lang="fr-FR" sz="4000" b="1" dirty="0" smtClean="0">
                <a:solidFill>
                  <a:srgbClr val="00FF00"/>
                </a:solidFill>
                <a:latin typeface="Arial Unicode MS" pitchFamily="34" charset="-128"/>
                <a:ea typeface="Arial Unicode MS" pitchFamily="34" charset="-128"/>
                <a:cs typeface="Arial Unicode MS" pitchFamily="34" charset="-128"/>
              </a:rPr>
              <a:t>.</a:t>
            </a:r>
            <a:endParaRPr lang="en-US" sz="4000" b="1" dirty="0" smtClean="0">
              <a:solidFill>
                <a:srgbClr val="00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0066"/>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b="1" dirty="0" smtClean="0">
                <a:solidFill>
                  <a:srgbClr val="FFFF00"/>
                </a:solidFill>
                <a:latin typeface="Arial Unicode MS" pitchFamily="34" charset="-128"/>
                <a:ea typeface="Arial Unicode MS" pitchFamily="34" charset="-128"/>
                <a:cs typeface="Arial Unicode MS" pitchFamily="34" charset="-128"/>
              </a:rPr>
              <a:t>2</a:t>
            </a:r>
            <a:r>
              <a:rPr lang="fr-FR" b="1" dirty="0" smtClean="0">
                <a:latin typeface="Arial Unicode MS" pitchFamily="34" charset="-128"/>
                <a:ea typeface="Arial Unicode MS" pitchFamily="34" charset="-128"/>
                <a:cs typeface="Arial Unicode MS" pitchFamily="34" charset="-128"/>
              </a:rPr>
              <a:t/>
            </a:r>
            <a:br>
              <a:rPr lang="fr-FR" b="1" dirty="0" smtClean="0">
                <a:latin typeface="Arial Unicode MS" pitchFamily="34" charset="-128"/>
                <a:ea typeface="Arial Unicode MS" pitchFamily="34" charset="-128"/>
                <a:cs typeface="Arial Unicode MS" pitchFamily="34" charset="-128"/>
              </a:rPr>
            </a:br>
            <a:r>
              <a:rPr lang="fr-FR" sz="4400" b="1" dirty="0" err="1" smtClean="0">
                <a:latin typeface="Arial Unicode MS" pitchFamily="34" charset="-128"/>
                <a:ea typeface="Arial Unicode MS" pitchFamily="34" charset="-128"/>
                <a:cs typeface="Arial Unicode MS" pitchFamily="34" charset="-128"/>
              </a:rPr>
              <a:t>Jezikri</a:t>
            </a:r>
            <a:r>
              <a:rPr lang="fr-FR" sz="4400" b="1" dirty="0" smtClean="0">
                <a:latin typeface="Arial Unicode MS" pitchFamily="34" charset="-128"/>
                <a:ea typeface="Arial Unicode MS" pitchFamily="34" charset="-128"/>
                <a:cs typeface="Arial Unicode MS" pitchFamily="34" charset="-128"/>
              </a:rPr>
              <a:t> te </a:t>
            </a:r>
            <a:r>
              <a:rPr lang="fr-FR" sz="4400" b="1" dirty="0" err="1" smtClean="0">
                <a:latin typeface="Arial Unicode MS" pitchFamily="34" charset="-128"/>
                <a:ea typeface="Arial Unicode MS" pitchFamily="34" charset="-128"/>
                <a:cs typeface="Arial Unicode MS" pitchFamily="34" charset="-128"/>
              </a:rPr>
              <a:t>vèse</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san</a:t>
            </a:r>
            <a:r>
              <a:rPr lang="fr-FR" sz="4400" b="1" dirty="0" smtClean="0">
                <a:latin typeface="Arial Unicode MS" pitchFamily="34" charset="-128"/>
                <a:ea typeface="Arial Unicode MS" pitchFamily="34" charset="-128"/>
                <a:cs typeface="Arial Unicode MS" pitchFamily="34" charset="-128"/>
              </a:rPr>
              <a:t> li,</a:t>
            </a:r>
            <a:br>
              <a:rPr lang="fr-FR" sz="4400" b="1" dirty="0" smtClean="0">
                <a:latin typeface="Arial Unicode MS" pitchFamily="34" charset="-128"/>
                <a:ea typeface="Arial Unicode MS" pitchFamily="34" charset="-128"/>
                <a:cs typeface="Arial Unicode MS" pitchFamily="34" charset="-128"/>
              </a:rPr>
            </a:br>
            <a:r>
              <a:rPr lang="fr-FR" sz="4400" b="1" dirty="0" err="1" smtClean="0">
                <a:latin typeface="Arial Unicode MS" pitchFamily="34" charset="-128"/>
                <a:ea typeface="Arial Unicode MS" pitchFamily="34" charset="-128"/>
                <a:cs typeface="Arial Unicode MS" pitchFamily="34" charset="-128"/>
              </a:rPr>
              <a:t>Ki</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gran</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benediksyon</a:t>
            </a:r>
            <a:r>
              <a:rPr lang="fr-FR" sz="4400" b="1" dirty="0" smtClean="0">
                <a:latin typeface="Arial Unicode MS" pitchFamily="34" charset="-128"/>
                <a:ea typeface="Arial Unicode MS" pitchFamily="34" charset="-128"/>
                <a:cs typeface="Arial Unicode MS" pitchFamily="34" charset="-128"/>
              </a:rPr>
              <a:t>!</a:t>
            </a:r>
            <a:br>
              <a:rPr lang="fr-FR" sz="4400" b="1" dirty="0" smtClean="0">
                <a:latin typeface="Arial Unicode MS" pitchFamily="34" charset="-128"/>
                <a:ea typeface="Arial Unicode MS" pitchFamily="34" charset="-128"/>
                <a:cs typeface="Arial Unicode MS" pitchFamily="34" charset="-128"/>
              </a:rPr>
            </a:br>
            <a:r>
              <a:rPr lang="fr-FR" sz="4400" b="1" dirty="0" err="1" smtClean="0">
                <a:latin typeface="Arial Unicode MS" pitchFamily="34" charset="-128"/>
                <a:ea typeface="Arial Unicode MS" pitchFamily="34" charset="-128"/>
                <a:cs typeface="Arial Unicode MS" pitchFamily="34" charset="-128"/>
              </a:rPr>
              <a:t>Plonje</a:t>
            </a:r>
            <a:r>
              <a:rPr lang="fr-FR" sz="4400" b="1" dirty="0" smtClean="0">
                <a:latin typeface="Arial Unicode MS" pitchFamily="34" charset="-128"/>
                <a:ea typeface="Arial Unicode MS" pitchFamily="34" charset="-128"/>
                <a:cs typeface="Arial Unicode MS" pitchFamily="34" charset="-128"/>
              </a:rPr>
              <a:t> ou nan </a:t>
            </a:r>
            <a:r>
              <a:rPr lang="fr-FR" sz="4400" b="1" dirty="0" err="1" smtClean="0">
                <a:latin typeface="Arial Unicode MS" pitchFamily="34" charset="-128"/>
                <a:ea typeface="Arial Unicode MS" pitchFamily="34" charset="-128"/>
                <a:cs typeface="Arial Unicode MS" pitchFamily="34" charset="-128"/>
              </a:rPr>
              <a:t>san</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Jezikri</a:t>
            </a:r>
            <a:r>
              <a:rPr lang="fr-FR" sz="4400" b="1" dirty="0" smtClean="0">
                <a:latin typeface="Arial Unicode MS" pitchFamily="34" charset="-128"/>
                <a:ea typeface="Arial Unicode MS" pitchFamily="34" charset="-128"/>
                <a:cs typeface="Arial Unicode MS" pitchFamily="34" charset="-128"/>
              </a:rPr>
              <a:t/>
            </a:r>
            <a:br>
              <a:rPr lang="fr-FR" sz="44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L </a:t>
            </a:r>
            <a:r>
              <a:rPr lang="fr-FR" sz="4400" b="1" dirty="0" err="1" smtClean="0">
                <a:latin typeface="Arial Unicode MS" pitchFamily="34" charset="-128"/>
                <a:ea typeface="Arial Unicode MS" pitchFamily="34" charset="-128"/>
                <a:cs typeface="Arial Unicode MS" pitchFamily="34" charset="-128"/>
              </a:rPr>
              <a:t>ap</a:t>
            </a:r>
            <a:r>
              <a:rPr lang="fr-FR" sz="4400" b="1" dirty="0" smtClean="0">
                <a:latin typeface="Arial Unicode MS" pitchFamily="34" charset="-128"/>
                <a:ea typeface="Arial Unicode MS" pitchFamily="34" charset="-128"/>
                <a:cs typeface="Arial Unicode MS" pitchFamily="34" charset="-128"/>
              </a:rPr>
              <a:t> lave tout </a:t>
            </a:r>
            <a:r>
              <a:rPr lang="fr-FR" sz="4400" b="1" dirty="0" err="1" smtClean="0">
                <a:latin typeface="Arial Unicode MS" pitchFamily="34" charset="-128"/>
                <a:ea typeface="Arial Unicode MS" pitchFamily="34" charset="-128"/>
                <a:cs typeface="Arial Unicode MS" pitchFamily="34" charset="-128"/>
              </a:rPr>
              <a:t>peche</a:t>
            </a:r>
            <a:r>
              <a:rPr lang="fr-FR" sz="4400" b="1" dirty="0" smtClean="0">
                <a:latin typeface="Arial Unicode MS" pitchFamily="34" charset="-128"/>
                <a:ea typeface="Arial Unicode MS" pitchFamily="34" charset="-128"/>
                <a:cs typeface="Arial Unicode MS" pitchFamily="34" charset="-128"/>
              </a:rPr>
              <a:t> w.</a:t>
            </a:r>
            <a:endParaRPr lang="en-US" sz="4400" b="1" dirty="0" smtClean="0">
              <a:latin typeface="Arial Unicode MS" pitchFamily="34" charset="-128"/>
              <a:ea typeface="Arial Unicode MS" pitchFamily="34" charset="-128"/>
              <a:cs typeface="Arial Unicode MS" pitchFamily="34" charset="-128"/>
            </a:endParaRPr>
          </a:p>
          <a:p>
            <a:pPr marL="0" indent="0" algn="ctr">
              <a:buNone/>
            </a:pPr>
            <a:r>
              <a:rPr lang="fr-FR" sz="4400" b="1" dirty="0" err="1" smtClean="0">
                <a:solidFill>
                  <a:srgbClr val="FFFF00"/>
                </a:solidFill>
                <a:latin typeface="Arial Unicode MS" pitchFamily="34" charset="-128"/>
                <a:ea typeface="Arial Unicode MS" pitchFamily="34" charset="-128"/>
                <a:cs typeface="Arial Unicode MS" pitchFamily="34" charset="-128"/>
              </a:rPr>
              <a:t>Kè</a:t>
            </a:r>
            <a:r>
              <a:rPr lang="fr-FR" sz="4400" b="1" dirty="0" smtClean="0">
                <a:latin typeface="Arial Unicode MS" pitchFamily="34" charset="-128"/>
                <a:ea typeface="Arial Unicode MS" pitchFamily="34" charset="-128"/>
                <a:cs typeface="Arial Unicode MS" pitchFamily="34" charset="-128"/>
              </a:rPr>
              <a:t/>
            </a:r>
            <a:br>
              <a:rPr lang="fr-FR" sz="4400" b="1" dirty="0" smtClean="0">
                <a:latin typeface="Arial Unicode MS" pitchFamily="34" charset="-128"/>
                <a:ea typeface="Arial Unicode MS" pitchFamily="34" charset="-128"/>
                <a:cs typeface="Arial Unicode MS" pitchFamily="34" charset="-128"/>
              </a:rPr>
            </a:br>
            <a:r>
              <a:rPr lang="fr-FR" sz="4400" b="1" dirty="0" err="1" smtClean="0">
                <a:solidFill>
                  <a:srgbClr val="00FF00"/>
                </a:solidFill>
                <a:latin typeface="Arial Unicode MS" pitchFamily="34" charset="-128"/>
                <a:ea typeface="Arial Unicode MS" pitchFamily="34" charset="-128"/>
                <a:cs typeface="Arial Unicode MS" pitchFamily="34" charset="-128"/>
              </a:rPr>
              <a:t>Sèlman</a:t>
            </a:r>
            <a:r>
              <a:rPr lang="fr-FR" sz="4400" b="1" dirty="0" smtClean="0">
                <a:solidFill>
                  <a:srgbClr val="00FF00"/>
                </a:solidFill>
                <a:latin typeface="Arial Unicode MS" pitchFamily="34" charset="-128"/>
                <a:ea typeface="Arial Unicode MS" pitchFamily="34" charset="-128"/>
                <a:cs typeface="Arial Unicode MS" pitchFamily="34" charset="-128"/>
              </a:rPr>
              <a:t> </a:t>
            </a:r>
            <a:r>
              <a:rPr lang="fr-FR" sz="4400" b="1" dirty="0" err="1" smtClean="0">
                <a:solidFill>
                  <a:srgbClr val="00FF00"/>
                </a:solidFill>
                <a:latin typeface="Arial Unicode MS" pitchFamily="34" charset="-128"/>
                <a:ea typeface="Arial Unicode MS" pitchFamily="34" charset="-128"/>
                <a:cs typeface="Arial Unicode MS" pitchFamily="34" charset="-128"/>
              </a:rPr>
              <a:t>kwè</a:t>
            </a:r>
            <a:r>
              <a:rPr lang="fr-FR" sz="4400" b="1" dirty="0" smtClean="0">
                <a:solidFill>
                  <a:srgbClr val="00FF00"/>
                </a:solidFill>
                <a:latin typeface="Arial Unicode MS" pitchFamily="34" charset="-128"/>
                <a:ea typeface="Arial Unicode MS" pitchFamily="34" charset="-128"/>
                <a:cs typeface="Arial Unicode MS" pitchFamily="34" charset="-128"/>
              </a:rPr>
              <a:t> li, (2 </a:t>
            </a:r>
            <a:r>
              <a:rPr lang="fr-FR" sz="4400" b="1" dirty="0" err="1" smtClean="0">
                <a:solidFill>
                  <a:srgbClr val="00FF00"/>
                </a:solidFill>
                <a:latin typeface="Arial Unicode MS" pitchFamily="34" charset="-128"/>
                <a:ea typeface="Arial Unicode MS" pitchFamily="34" charset="-128"/>
                <a:cs typeface="Arial Unicode MS" pitchFamily="34" charset="-128"/>
              </a:rPr>
              <a:t>fwa</a:t>
            </a:r>
            <a:r>
              <a:rPr lang="fr-FR" sz="4400" b="1" dirty="0" smtClean="0">
                <a:solidFill>
                  <a:srgbClr val="00FF00"/>
                </a:solidFill>
                <a:latin typeface="Arial Unicode MS" pitchFamily="34" charset="-128"/>
                <a:ea typeface="Arial Unicode MS" pitchFamily="34" charset="-128"/>
                <a:cs typeface="Arial Unicode MS" pitchFamily="34" charset="-128"/>
              </a:rPr>
              <a:t>)</a:t>
            </a:r>
            <a:br>
              <a:rPr lang="fr-FR" sz="4400" b="1" dirty="0" smtClean="0">
                <a:solidFill>
                  <a:srgbClr val="00FF00"/>
                </a:solidFill>
                <a:latin typeface="Arial Unicode MS" pitchFamily="34" charset="-128"/>
                <a:ea typeface="Arial Unicode MS" pitchFamily="34" charset="-128"/>
                <a:cs typeface="Arial Unicode MS" pitchFamily="34" charset="-128"/>
              </a:rPr>
            </a:br>
            <a:r>
              <a:rPr lang="fr-FR" sz="4400" b="1" dirty="0" err="1" smtClean="0">
                <a:solidFill>
                  <a:srgbClr val="00FF00"/>
                </a:solidFill>
                <a:latin typeface="Arial Unicode MS" pitchFamily="34" charset="-128"/>
                <a:ea typeface="Arial Unicode MS" pitchFamily="34" charset="-128"/>
                <a:cs typeface="Arial Unicode MS" pitchFamily="34" charset="-128"/>
              </a:rPr>
              <a:t>Sèlman</a:t>
            </a:r>
            <a:r>
              <a:rPr lang="fr-FR" sz="4400" b="1" dirty="0" smtClean="0">
                <a:solidFill>
                  <a:srgbClr val="00FF00"/>
                </a:solidFill>
                <a:latin typeface="Arial Unicode MS" pitchFamily="34" charset="-128"/>
                <a:ea typeface="Arial Unicode MS" pitchFamily="34" charset="-128"/>
                <a:cs typeface="Arial Unicode MS" pitchFamily="34" charset="-128"/>
              </a:rPr>
              <a:t> </a:t>
            </a:r>
            <a:r>
              <a:rPr lang="fr-FR" sz="4400" b="1" dirty="0" err="1" smtClean="0">
                <a:solidFill>
                  <a:srgbClr val="00FF00"/>
                </a:solidFill>
                <a:latin typeface="Arial Unicode MS" pitchFamily="34" charset="-128"/>
                <a:ea typeface="Arial Unicode MS" pitchFamily="34" charset="-128"/>
                <a:cs typeface="Arial Unicode MS" pitchFamily="34" charset="-128"/>
              </a:rPr>
              <a:t>kwè</a:t>
            </a:r>
            <a:r>
              <a:rPr lang="fr-FR" sz="4400" b="1" dirty="0" smtClean="0">
                <a:solidFill>
                  <a:srgbClr val="00FF00"/>
                </a:solidFill>
                <a:latin typeface="Arial Unicode MS" pitchFamily="34" charset="-128"/>
                <a:ea typeface="Arial Unicode MS" pitchFamily="34" charset="-128"/>
                <a:cs typeface="Arial Unicode MS" pitchFamily="34" charset="-128"/>
              </a:rPr>
              <a:t> </a:t>
            </a:r>
            <a:r>
              <a:rPr lang="fr-FR" sz="4400" b="1" dirty="0" err="1" smtClean="0">
                <a:solidFill>
                  <a:srgbClr val="00FF00"/>
                </a:solidFill>
                <a:latin typeface="Arial Unicode MS" pitchFamily="34" charset="-128"/>
                <a:ea typeface="Arial Unicode MS" pitchFamily="34" charset="-128"/>
                <a:cs typeface="Arial Unicode MS" pitchFamily="34" charset="-128"/>
              </a:rPr>
              <a:t>Jezi</a:t>
            </a:r>
            <a:r>
              <a:rPr lang="fr-FR" sz="4400" b="1" dirty="0" smtClean="0">
                <a:solidFill>
                  <a:srgbClr val="00FF00"/>
                </a:solidFill>
                <a:latin typeface="Arial Unicode MS" pitchFamily="34" charset="-128"/>
                <a:ea typeface="Arial Unicode MS" pitchFamily="34" charset="-128"/>
                <a:cs typeface="Arial Unicode MS" pitchFamily="34" charset="-128"/>
              </a:rPr>
              <a:t>;</a:t>
            </a:r>
            <a:br>
              <a:rPr lang="fr-FR" sz="4400" b="1" dirty="0" smtClean="0">
                <a:solidFill>
                  <a:srgbClr val="00FF00"/>
                </a:solidFill>
                <a:latin typeface="Arial Unicode MS" pitchFamily="34" charset="-128"/>
                <a:ea typeface="Arial Unicode MS" pitchFamily="34" charset="-128"/>
                <a:cs typeface="Arial Unicode MS" pitchFamily="34" charset="-128"/>
              </a:rPr>
            </a:br>
            <a:r>
              <a:rPr lang="fr-FR" sz="4400" b="1" dirty="0" smtClean="0">
                <a:solidFill>
                  <a:srgbClr val="00FF00"/>
                </a:solidFill>
                <a:latin typeface="Arial Unicode MS" pitchFamily="34" charset="-128"/>
                <a:ea typeface="Arial Unicode MS" pitchFamily="34" charset="-128"/>
                <a:cs typeface="Arial Unicode MS" pitchFamily="34" charset="-128"/>
              </a:rPr>
              <a:t>L a </a:t>
            </a:r>
            <a:r>
              <a:rPr lang="fr-FR" sz="4400" b="1" dirty="0" err="1" smtClean="0">
                <a:solidFill>
                  <a:srgbClr val="00FF00"/>
                </a:solidFill>
                <a:latin typeface="Arial Unicode MS" pitchFamily="34" charset="-128"/>
                <a:ea typeface="Arial Unicode MS" pitchFamily="34" charset="-128"/>
                <a:cs typeface="Arial Unicode MS" pitchFamily="34" charset="-128"/>
              </a:rPr>
              <a:t>sove</a:t>
            </a:r>
            <a:r>
              <a:rPr lang="fr-FR" sz="4400" b="1" dirty="0" smtClean="0">
                <a:solidFill>
                  <a:srgbClr val="00FF00"/>
                </a:solidFill>
                <a:latin typeface="Arial Unicode MS" pitchFamily="34" charset="-128"/>
                <a:ea typeface="Arial Unicode MS" pitchFamily="34" charset="-128"/>
                <a:cs typeface="Arial Unicode MS" pitchFamily="34" charset="-128"/>
              </a:rPr>
              <a:t> ou, (2 </a:t>
            </a:r>
            <a:r>
              <a:rPr lang="fr-FR" sz="4400" b="1" dirty="0" err="1" smtClean="0">
                <a:solidFill>
                  <a:srgbClr val="00FF00"/>
                </a:solidFill>
                <a:latin typeface="Arial Unicode MS" pitchFamily="34" charset="-128"/>
                <a:ea typeface="Arial Unicode MS" pitchFamily="34" charset="-128"/>
                <a:cs typeface="Arial Unicode MS" pitchFamily="34" charset="-128"/>
              </a:rPr>
              <a:t>fwa</a:t>
            </a:r>
            <a:r>
              <a:rPr lang="fr-FR" sz="4400" b="1" dirty="0" smtClean="0">
                <a:solidFill>
                  <a:srgbClr val="00FF00"/>
                </a:solidFill>
                <a:latin typeface="Arial Unicode MS" pitchFamily="34" charset="-128"/>
                <a:ea typeface="Arial Unicode MS" pitchFamily="34" charset="-128"/>
                <a:cs typeface="Arial Unicode MS" pitchFamily="34" charset="-128"/>
              </a:rPr>
              <a:t>)</a:t>
            </a:r>
            <a:br>
              <a:rPr lang="fr-FR" sz="4400" b="1" dirty="0" smtClean="0">
                <a:solidFill>
                  <a:srgbClr val="00FF00"/>
                </a:solidFill>
                <a:latin typeface="Arial Unicode MS" pitchFamily="34" charset="-128"/>
                <a:ea typeface="Arial Unicode MS" pitchFamily="34" charset="-128"/>
                <a:cs typeface="Arial Unicode MS" pitchFamily="34" charset="-128"/>
              </a:rPr>
            </a:br>
            <a:r>
              <a:rPr lang="fr-FR" sz="4400" b="1" dirty="0" smtClean="0">
                <a:solidFill>
                  <a:srgbClr val="00FF00"/>
                </a:solidFill>
                <a:latin typeface="Arial Unicode MS" pitchFamily="34" charset="-128"/>
                <a:ea typeface="Arial Unicode MS" pitchFamily="34" charset="-128"/>
                <a:cs typeface="Arial Unicode MS" pitchFamily="34" charset="-128"/>
              </a:rPr>
              <a:t>L a </a:t>
            </a:r>
            <a:r>
              <a:rPr lang="fr-FR" sz="4400" b="1" dirty="0" err="1" smtClean="0">
                <a:solidFill>
                  <a:srgbClr val="00FF00"/>
                </a:solidFill>
                <a:latin typeface="Arial Unicode MS" pitchFamily="34" charset="-128"/>
                <a:ea typeface="Arial Unicode MS" pitchFamily="34" charset="-128"/>
                <a:cs typeface="Arial Unicode MS" pitchFamily="34" charset="-128"/>
              </a:rPr>
              <a:t>sove</a:t>
            </a:r>
            <a:r>
              <a:rPr lang="fr-FR" sz="4400" b="1" dirty="0" smtClean="0">
                <a:solidFill>
                  <a:srgbClr val="00FF00"/>
                </a:solidFill>
                <a:latin typeface="Arial Unicode MS" pitchFamily="34" charset="-128"/>
                <a:ea typeface="Arial Unicode MS" pitchFamily="34" charset="-128"/>
                <a:cs typeface="Arial Unicode MS" pitchFamily="34" charset="-128"/>
              </a:rPr>
              <a:t> ou </a:t>
            </a:r>
            <a:r>
              <a:rPr lang="fr-FR" sz="4400" b="1" dirty="0" err="1" smtClean="0">
                <a:solidFill>
                  <a:srgbClr val="00FF00"/>
                </a:solidFill>
                <a:latin typeface="Arial Unicode MS" pitchFamily="34" charset="-128"/>
                <a:ea typeface="Arial Unicode MS" pitchFamily="34" charset="-128"/>
                <a:cs typeface="Arial Unicode MS" pitchFamily="34" charset="-128"/>
              </a:rPr>
              <a:t>tou</a:t>
            </a:r>
            <a:r>
              <a:rPr lang="fr-FR" sz="4400" b="1" dirty="0" smtClean="0">
                <a:solidFill>
                  <a:srgbClr val="00FF00"/>
                </a:solidFill>
                <a:latin typeface="Arial Unicode MS" pitchFamily="34" charset="-128"/>
                <a:ea typeface="Arial Unicode MS" pitchFamily="34" charset="-128"/>
                <a:cs typeface="Arial Unicode MS" pitchFamily="34" charset="-128"/>
              </a:rPr>
              <a:t>.</a:t>
            </a:r>
            <a:endParaRPr lang="en-US" sz="4400" b="1" dirty="0" smtClean="0">
              <a:solidFill>
                <a:srgbClr val="00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0066"/>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b="1" dirty="0" smtClean="0">
                <a:solidFill>
                  <a:srgbClr val="FFFF00"/>
                </a:solidFill>
                <a:latin typeface="Arial Unicode MS" pitchFamily="34" charset="-128"/>
                <a:ea typeface="Arial Unicode MS" pitchFamily="34" charset="-128"/>
                <a:cs typeface="Arial Unicode MS" pitchFamily="34" charset="-128"/>
              </a:rPr>
              <a:t>3</a:t>
            </a:r>
            <a:r>
              <a:rPr lang="fr-FR" b="1" dirty="0" smtClean="0">
                <a:latin typeface="Arial Unicode MS" pitchFamily="34" charset="-128"/>
                <a:ea typeface="Arial Unicode MS" pitchFamily="34" charset="-128"/>
                <a:cs typeface="Arial Unicode MS" pitchFamily="34" charset="-128"/>
              </a:rPr>
              <a:t/>
            </a:r>
            <a:br>
              <a:rPr lang="fr-FR"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Wi, </a:t>
            </a:r>
            <a:r>
              <a:rPr lang="fr-FR" sz="4400" b="1" dirty="0" err="1" smtClean="0">
                <a:latin typeface="Arial Unicode MS" pitchFamily="34" charset="-128"/>
                <a:ea typeface="Arial Unicode MS" pitchFamily="34" charset="-128"/>
                <a:cs typeface="Arial Unicode MS" pitchFamily="34" charset="-128"/>
              </a:rPr>
              <a:t>Jezi</a:t>
            </a:r>
            <a:r>
              <a:rPr lang="fr-FR" sz="4400" b="1" dirty="0" smtClean="0">
                <a:latin typeface="Arial Unicode MS" pitchFamily="34" charset="-128"/>
                <a:ea typeface="Arial Unicode MS" pitchFamily="34" charset="-128"/>
                <a:cs typeface="Arial Unicode MS" pitchFamily="34" charset="-128"/>
              </a:rPr>
              <a:t> se </a:t>
            </a:r>
            <a:r>
              <a:rPr lang="fr-FR" sz="4400" b="1" dirty="0" err="1" smtClean="0">
                <a:latin typeface="Arial Unicode MS" pitchFamily="34" charset="-128"/>
                <a:ea typeface="Arial Unicode MS" pitchFamily="34" charset="-128"/>
                <a:cs typeface="Arial Unicode MS" pitchFamily="34" charset="-128"/>
              </a:rPr>
              <a:t>chemen</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lavi</a:t>
            </a:r>
            <a:r>
              <a:rPr lang="fr-FR" sz="4400" b="1" dirty="0" smtClean="0">
                <a:latin typeface="Arial Unicode MS" pitchFamily="34" charset="-128"/>
                <a:ea typeface="Arial Unicode MS" pitchFamily="34" charset="-128"/>
                <a:cs typeface="Arial Unicode MS" pitchFamily="34" charset="-128"/>
              </a:rPr>
              <a:t/>
            </a:r>
            <a:br>
              <a:rPr lang="fr-FR" sz="4400" b="1" dirty="0" smtClean="0">
                <a:latin typeface="Arial Unicode MS" pitchFamily="34" charset="-128"/>
                <a:ea typeface="Arial Unicode MS" pitchFamily="34" charset="-128"/>
                <a:cs typeface="Arial Unicode MS" pitchFamily="34" charset="-128"/>
              </a:rPr>
            </a:br>
            <a:r>
              <a:rPr lang="fr-FR" sz="4400" b="1" dirty="0" err="1" smtClean="0">
                <a:latin typeface="Arial Unicode MS" pitchFamily="34" charset="-128"/>
                <a:ea typeface="Arial Unicode MS" pitchFamily="34" charset="-128"/>
                <a:cs typeface="Arial Unicode MS" pitchFamily="34" charset="-128"/>
              </a:rPr>
              <a:t>Ki</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mennen</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nou</a:t>
            </a:r>
            <a:r>
              <a:rPr lang="fr-FR" sz="4400" b="1" dirty="0" smtClean="0">
                <a:latin typeface="Arial Unicode MS" pitchFamily="34" charset="-128"/>
                <a:ea typeface="Arial Unicode MS" pitchFamily="34" charset="-128"/>
                <a:cs typeface="Arial Unicode MS" pitchFamily="34" charset="-128"/>
              </a:rPr>
              <a:t> nan </a:t>
            </a:r>
            <a:r>
              <a:rPr lang="fr-FR" sz="4400" b="1" dirty="0" err="1" smtClean="0">
                <a:latin typeface="Arial Unicode MS" pitchFamily="34" charset="-128"/>
                <a:ea typeface="Arial Unicode MS" pitchFamily="34" charset="-128"/>
                <a:cs typeface="Arial Unicode MS" pitchFamily="34" charset="-128"/>
              </a:rPr>
              <a:t>syèl</a:t>
            </a:r>
            <a:r>
              <a:rPr lang="fr-FR" sz="4400" b="1" dirty="0" smtClean="0">
                <a:latin typeface="Arial Unicode MS" pitchFamily="34" charset="-128"/>
                <a:ea typeface="Arial Unicode MS" pitchFamily="34" charset="-128"/>
                <a:cs typeface="Arial Unicode MS" pitchFamily="34" charset="-128"/>
              </a:rPr>
              <a:t>;</a:t>
            </a:r>
            <a:br>
              <a:rPr lang="fr-FR" sz="44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Vin met tout </a:t>
            </a:r>
            <a:r>
              <a:rPr lang="fr-FR" sz="4400" b="1" dirty="0" err="1" smtClean="0">
                <a:latin typeface="Arial Unicode MS" pitchFamily="34" charset="-128"/>
                <a:ea typeface="Arial Unicode MS" pitchFamily="34" charset="-128"/>
                <a:cs typeface="Arial Unicode MS" pitchFamily="34" charset="-128"/>
              </a:rPr>
              <a:t>konfyans</a:t>
            </a:r>
            <a:r>
              <a:rPr lang="fr-FR" sz="4400" b="1" dirty="0" smtClean="0">
                <a:latin typeface="Arial Unicode MS" pitchFamily="34" charset="-128"/>
                <a:ea typeface="Arial Unicode MS" pitchFamily="34" charset="-128"/>
                <a:cs typeface="Arial Unicode MS" pitchFamily="34" charset="-128"/>
              </a:rPr>
              <a:t> ou nan li;</a:t>
            </a:r>
            <a:br>
              <a:rPr lang="fr-FR" sz="44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Ou p </a:t>
            </a:r>
            <a:r>
              <a:rPr lang="fr-FR" sz="4400" b="1" dirty="0" err="1" smtClean="0">
                <a:latin typeface="Arial Unicode MS" pitchFamily="34" charset="-128"/>
                <a:ea typeface="Arial Unicode MS" pitchFamily="34" charset="-128"/>
                <a:cs typeface="Arial Unicode MS" pitchFamily="34" charset="-128"/>
              </a:rPr>
              <a:t>ap</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mache</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tou</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sèl</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a:p>
            <a:pPr marL="0" indent="0" algn="ctr">
              <a:buNone/>
            </a:pPr>
            <a:r>
              <a:rPr lang="fr-FR" sz="4400" b="1" dirty="0" err="1" smtClean="0">
                <a:solidFill>
                  <a:srgbClr val="FFFF00"/>
                </a:solidFill>
                <a:latin typeface="Arial Unicode MS" pitchFamily="34" charset="-128"/>
                <a:ea typeface="Arial Unicode MS" pitchFamily="34" charset="-128"/>
                <a:cs typeface="Arial Unicode MS" pitchFamily="34" charset="-128"/>
              </a:rPr>
              <a:t>Kè</a:t>
            </a:r>
            <a:r>
              <a:rPr lang="fr-FR" sz="4400" b="1" dirty="0" smtClean="0">
                <a:latin typeface="Arial Unicode MS" pitchFamily="34" charset="-128"/>
                <a:ea typeface="Arial Unicode MS" pitchFamily="34" charset="-128"/>
                <a:cs typeface="Arial Unicode MS" pitchFamily="34" charset="-128"/>
              </a:rPr>
              <a:t/>
            </a:r>
            <a:br>
              <a:rPr lang="fr-FR" sz="4400" b="1" dirty="0" smtClean="0">
                <a:latin typeface="Arial Unicode MS" pitchFamily="34" charset="-128"/>
                <a:ea typeface="Arial Unicode MS" pitchFamily="34" charset="-128"/>
                <a:cs typeface="Arial Unicode MS" pitchFamily="34" charset="-128"/>
              </a:rPr>
            </a:br>
            <a:r>
              <a:rPr lang="fr-FR" sz="4400" b="1" dirty="0" err="1" smtClean="0">
                <a:solidFill>
                  <a:srgbClr val="00FF00"/>
                </a:solidFill>
                <a:latin typeface="Arial Unicode MS" pitchFamily="34" charset="-128"/>
                <a:ea typeface="Arial Unicode MS" pitchFamily="34" charset="-128"/>
                <a:cs typeface="Arial Unicode MS" pitchFamily="34" charset="-128"/>
              </a:rPr>
              <a:t>Sèlman</a:t>
            </a:r>
            <a:r>
              <a:rPr lang="fr-FR" sz="4400" b="1" dirty="0" smtClean="0">
                <a:solidFill>
                  <a:srgbClr val="00FF00"/>
                </a:solidFill>
                <a:latin typeface="Arial Unicode MS" pitchFamily="34" charset="-128"/>
                <a:ea typeface="Arial Unicode MS" pitchFamily="34" charset="-128"/>
                <a:cs typeface="Arial Unicode MS" pitchFamily="34" charset="-128"/>
              </a:rPr>
              <a:t> </a:t>
            </a:r>
            <a:r>
              <a:rPr lang="fr-FR" sz="4400" b="1" dirty="0" err="1" smtClean="0">
                <a:solidFill>
                  <a:srgbClr val="00FF00"/>
                </a:solidFill>
                <a:latin typeface="Arial Unicode MS" pitchFamily="34" charset="-128"/>
                <a:ea typeface="Arial Unicode MS" pitchFamily="34" charset="-128"/>
                <a:cs typeface="Arial Unicode MS" pitchFamily="34" charset="-128"/>
              </a:rPr>
              <a:t>kwè</a:t>
            </a:r>
            <a:r>
              <a:rPr lang="fr-FR" sz="4400" b="1" dirty="0" smtClean="0">
                <a:solidFill>
                  <a:srgbClr val="00FF00"/>
                </a:solidFill>
                <a:latin typeface="Arial Unicode MS" pitchFamily="34" charset="-128"/>
                <a:ea typeface="Arial Unicode MS" pitchFamily="34" charset="-128"/>
                <a:cs typeface="Arial Unicode MS" pitchFamily="34" charset="-128"/>
              </a:rPr>
              <a:t> li, (2 </a:t>
            </a:r>
            <a:r>
              <a:rPr lang="fr-FR" sz="4400" b="1" dirty="0" err="1" smtClean="0">
                <a:solidFill>
                  <a:srgbClr val="00FF00"/>
                </a:solidFill>
                <a:latin typeface="Arial Unicode MS" pitchFamily="34" charset="-128"/>
                <a:ea typeface="Arial Unicode MS" pitchFamily="34" charset="-128"/>
                <a:cs typeface="Arial Unicode MS" pitchFamily="34" charset="-128"/>
              </a:rPr>
              <a:t>fwa</a:t>
            </a:r>
            <a:r>
              <a:rPr lang="fr-FR" sz="4400" b="1" dirty="0" smtClean="0">
                <a:solidFill>
                  <a:srgbClr val="00FF00"/>
                </a:solidFill>
                <a:latin typeface="Arial Unicode MS" pitchFamily="34" charset="-128"/>
                <a:ea typeface="Arial Unicode MS" pitchFamily="34" charset="-128"/>
                <a:cs typeface="Arial Unicode MS" pitchFamily="34" charset="-128"/>
              </a:rPr>
              <a:t>)</a:t>
            </a:r>
            <a:br>
              <a:rPr lang="fr-FR" sz="4400" b="1" dirty="0" smtClean="0">
                <a:solidFill>
                  <a:srgbClr val="00FF00"/>
                </a:solidFill>
                <a:latin typeface="Arial Unicode MS" pitchFamily="34" charset="-128"/>
                <a:ea typeface="Arial Unicode MS" pitchFamily="34" charset="-128"/>
                <a:cs typeface="Arial Unicode MS" pitchFamily="34" charset="-128"/>
              </a:rPr>
            </a:br>
            <a:r>
              <a:rPr lang="fr-FR" sz="4400" b="1" dirty="0" err="1" smtClean="0">
                <a:solidFill>
                  <a:srgbClr val="00FF00"/>
                </a:solidFill>
                <a:latin typeface="Arial Unicode MS" pitchFamily="34" charset="-128"/>
                <a:ea typeface="Arial Unicode MS" pitchFamily="34" charset="-128"/>
                <a:cs typeface="Arial Unicode MS" pitchFamily="34" charset="-128"/>
              </a:rPr>
              <a:t>Sèlman</a:t>
            </a:r>
            <a:r>
              <a:rPr lang="fr-FR" sz="4400" b="1" dirty="0" smtClean="0">
                <a:solidFill>
                  <a:srgbClr val="00FF00"/>
                </a:solidFill>
                <a:latin typeface="Arial Unicode MS" pitchFamily="34" charset="-128"/>
                <a:ea typeface="Arial Unicode MS" pitchFamily="34" charset="-128"/>
                <a:cs typeface="Arial Unicode MS" pitchFamily="34" charset="-128"/>
              </a:rPr>
              <a:t> </a:t>
            </a:r>
            <a:r>
              <a:rPr lang="fr-FR" sz="4400" b="1" dirty="0" err="1" smtClean="0">
                <a:solidFill>
                  <a:srgbClr val="00FF00"/>
                </a:solidFill>
                <a:latin typeface="Arial Unicode MS" pitchFamily="34" charset="-128"/>
                <a:ea typeface="Arial Unicode MS" pitchFamily="34" charset="-128"/>
                <a:cs typeface="Arial Unicode MS" pitchFamily="34" charset="-128"/>
              </a:rPr>
              <a:t>kwè</a:t>
            </a:r>
            <a:r>
              <a:rPr lang="fr-FR" sz="4400" b="1" dirty="0" smtClean="0">
                <a:solidFill>
                  <a:srgbClr val="00FF00"/>
                </a:solidFill>
                <a:latin typeface="Arial Unicode MS" pitchFamily="34" charset="-128"/>
                <a:ea typeface="Arial Unicode MS" pitchFamily="34" charset="-128"/>
                <a:cs typeface="Arial Unicode MS" pitchFamily="34" charset="-128"/>
              </a:rPr>
              <a:t> </a:t>
            </a:r>
            <a:r>
              <a:rPr lang="fr-FR" sz="4400" b="1" dirty="0" err="1" smtClean="0">
                <a:solidFill>
                  <a:srgbClr val="00FF00"/>
                </a:solidFill>
                <a:latin typeface="Arial Unicode MS" pitchFamily="34" charset="-128"/>
                <a:ea typeface="Arial Unicode MS" pitchFamily="34" charset="-128"/>
                <a:cs typeface="Arial Unicode MS" pitchFamily="34" charset="-128"/>
              </a:rPr>
              <a:t>Jezi</a:t>
            </a:r>
            <a:r>
              <a:rPr lang="fr-FR" sz="4400" b="1" dirty="0" smtClean="0">
                <a:solidFill>
                  <a:srgbClr val="00FF00"/>
                </a:solidFill>
                <a:latin typeface="Arial Unicode MS" pitchFamily="34" charset="-128"/>
                <a:ea typeface="Arial Unicode MS" pitchFamily="34" charset="-128"/>
                <a:cs typeface="Arial Unicode MS" pitchFamily="34" charset="-128"/>
              </a:rPr>
              <a:t>;</a:t>
            </a:r>
            <a:br>
              <a:rPr lang="fr-FR" sz="4400" b="1" dirty="0" smtClean="0">
                <a:solidFill>
                  <a:srgbClr val="00FF00"/>
                </a:solidFill>
                <a:latin typeface="Arial Unicode MS" pitchFamily="34" charset="-128"/>
                <a:ea typeface="Arial Unicode MS" pitchFamily="34" charset="-128"/>
                <a:cs typeface="Arial Unicode MS" pitchFamily="34" charset="-128"/>
              </a:rPr>
            </a:br>
            <a:r>
              <a:rPr lang="fr-FR" sz="4400" b="1" dirty="0" smtClean="0">
                <a:solidFill>
                  <a:srgbClr val="00FF00"/>
                </a:solidFill>
                <a:latin typeface="Arial Unicode MS" pitchFamily="34" charset="-128"/>
                <a:ea typeface="Arial Unicode MS" pitchFamily="34" charset="-128"/>
                <a:cs typeface="Arial Unicode MS" pitchFamily="34" charset="-128"/>
              </a:rPr>
              <a:t>L a </a:t>
            </a:r>
            <a:r>
              <a:rPr lang="fr-FR" sz="4400" b="1" dirty="0" err="1" smtClean="0">
                <a:solidFill>
                  <a:srgbClr val="00FF00"/>
                </a:solidFill>
                <a:latin typeface="Arial Unicode MS" pitchFamily="34" charset="-128"/>
                <a:ea typeface="Arial Unicode MS" pitchFamily="34" charset="-128"/>
                <a:cs typeface="Arial Unicode MS" pitchFamily="34" charset="-128"/>
              </a:rPr>
              <a:t>sove</a:t>
            </a:r>
            <a:r>
              <a:rPr lang="fr-FR" sz="4400" b="1" dirty="0" smtClean="0">
                <a:solidFill>
                  <a:srgbClr val="00FF00"/>
                </a:solidFill>
                <a:latin typeface="Arial Unicode MS" pitchFamily="34" charset="-128"/>
                <a:ea typeface="Arial Unicode MS" pitchFamily="34" charset="-128"/>
                <a:cs typeface="Arial Unicode MS" pitchFamily="34" charset="-128"/>
              </a:rPr>
              <a:t> ou, (2 </a:t>
            </a:r>
            <a:r>
              <a:rPr lang="fr-FR" sz="4400" b="1" dirty="0" err="1" smtClean="0">
                <a:solidFill>
                  <a:srgbClr val="00FF00"/>
                </a:solidFill>
                <a:latin typeface="Arial Unicode MS" pitchFamily="34" charset="-128"/>
                <a:ea typeface="Arial Unicode MS" pitchFamily="34" charset="-128"/>
                <a:cs typeface="Arial Unicode MS" pitchFamily="34" charset="-128"/>
              </a:rPr>
              <a:t>fwa</a:t>
            </a:r>
            <a:r>
              <a:rPr lang="fr-FR" sz="4400" b="1" dirty="0" smtClean="0">
                <a:solidFill>
                  <a:srgbClr val="00FF00"/>
                </a:solidFill>
                <a:latin typeface="Arial Unicode MS" pitchFamily="34" charset="-128"/>
                <a:ea typeface="Arial Unicode MS" pitchFamily="34" charset="-128"/>
                <a:cs typeface="Arial Unicode MS" pitchFamily="34" charset="-128"/>
              </a:rPr>
              <a:t>)</a:t>
            </a:r>
            <a:br>
              <a:rPr lang="fr-FR" sz="4400" b="1" dirty="0" smtClean="0">
                <a:solidFill>
                  <a:srgbClr val="00FF00"/>
                </a:solidFill>
                <a:latin typeface="Arial Unicode MS" pitchFamily="34" charset="-128"/>
                <a:ea typeface="Arial Unicode MS" pitchFamily="34" charset="-128"/>
                <a:cs typeface="Arial Unicode MS" pitchFamily="34" charset="-128"/>
              </a:rPr>
            </a:br>
            <a:r>
              <a:rPr lang="fr-FR" sz="4400" b="1" dirty="0" smtClean="0">
                <a:solidFill>
                  <a:srgbClr val="00FF00"/>
                </a:solidFill>
                <a:latin typeface="Arial Unicode MS" pitchFamily="34" charset="-128"/>
                <a:ea typeface="Arial Unicode MS" pitchFamily="34" charset="-128"/>
                <a:cs typeface="Arial Unicode MS" pitchFamily="34" charset="-128"/>
              </a:rPr>
              <a:t>L a </a:t>
            </a:r>
            <a:r>
              <a:rPr lang="fr-FR" sz="4400" b="1" dirty="0" err="1" smtClean="0">
                <a:solidFill>
                  <a:srgbClr val="00FF00"/>
                </a:solidFill>
                <a:latin typeface="Arial Unicode MS" pitchFamily="34" charset="-128"/>
                <a:ea typeface="Arial Unicode MS" pitchFamily="34" charset="-128"/>
                <a:cs typeface="Arial Unicode MS" pitchFamily="34" charset="-128"/>
              </a:rPr>
              <a:t>sove</a:t>
            </a:r>
            <a:r>
              <a:rPr lang="fr-FR" sz="4400" b="1" dirty="0" smtClean="0">
                <a:solidFill>
                  <a:srgbClr val="00FF00"/>
                </a:solidFill>
                <a:latin typeface="Arial Unicode MS" pitchFamily="34" charset="-128"/>
                <a:ea typeface="Arial Unicode MS" pitchFamily="34" charset="-128"/>
                <a:cs typeface="Arial Unicode MS" pitchFamily="34" charset="-128"/>
              </a:rPr>
              <a:t> ou </a:t>
            </a:r>
            <a:r>
              <a:rPr lang="fr-FR" sz="4400" b="1" dirty="0" err="1" smtClean="0">
                <a:solidFill>
                  <a:srgbClr val="00FF00"/>
                </a:solidFill>
                <a:latin typeface="Arial Unicode MS" pitchFamily="34" charset="-128"/>
                <a:ea typeface="Arial Unicode MS" pitchFamily="34" charset="-128"/>
                <a:cs typeface="Arial Unicode MS" pitchFamily="34" charset="-128"/>
              </a:rPr>
              <a:t>tou</a:t>
            </a:r>
            <a:r>
              <a:rPr lang="fr-FR" sz="4400" b="1" dirty="0" smtClean="0">
                <a:solidFill>
                  <a:srgbClr val="00FF00"/>
                </a:solidFill>
                <a:latin typeface="Arial Unicode MS" pitchFamily="34" charset="-128"/>
                <a:ea typeface="Arial Unicode MS" pitchFamily="34" charset="-128"/>
                <a:cs typeface="Arial Unicode MS" pitchFamily="34" charset="-128"/>
              </a:rPr>
              <a:t>.</a:t>
            </a:r>
            <a:endParaRPr lang="en-US" sz="4400" b="1" dirty="0" smtClean="0">
              <a:solidFill>
                <a:srgbClr val="00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0066"/>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b="1" dirty="0" smtClean="0">
                <a:solidFill>
                  <a:srgbClr val="FFFF00"/>
                </a:solidFill>
                <a:latin typeface="Arial Unicode MS" pitchFamily="34" charset="-128"/>
                <a:ea typeface="Arial Unicode MS" pitchFamily="34" charset="-128"/>
                <a:cs typeface="Arial Unicode MS" pitchFamily="34" charset="-128"/>
              </a:rPr>
              <a:t>4</a:t>
            </a:r>
            <a:r>
              <a:rPr lang="fr-FR" b="1" dirty="0" smtClean="0">
                <a:latin typeface="Arial Unicode MS" pitchFamily="34" charset="-128"/>
                <a:ea typeface="Arial Unicode MS" pitchFamily="34" charset="-128"/>
                <a:cs typeface="Arial Unicode MS" pitchFamily="34" charset="-128"/>
              </a:rPr>
              <a:t/>
            </a:r>
            <a:br>
              <a:rPr lang="fr-FR"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Vin non, </a:t>
            </a:r>
            <a:r>
              <a:rPr lang="fr-FR" sz="4400" b="1" dirty="0" err="1" smtClean="0">
                <a:latin typeface="Arial Unicode MS" pitchFamily="34" charset="-128"/>
                <a:ea typeface="Arial Unicode MS" pitchFamily="34" charset="-128"/>
                <a:cs typeface="Arial Unicode MS" pitchFamily="34" charset="-128"/>
              </a:rPr>
              <a:t>ini</a:t>
            </a:r>
            <a:r>
              <a:rPr lang="fr-FR" sz="4400" b="1" dirty="0" smtClean="0">
                <a:latin typeface="Arial Unicode MS" pitchFamily="34" charset="-128"/>
                <a:ea typeface="Arial Unicode MS" pitchFamily="34" charset="-128"/>
                <a:cs typeface="Arial Unicode MS" pitchFamily="34" charset="-128"/>
              </a:rPr>
              <a:t> ou </a:t>
            </a:r>
            <a:r>
              <a:rPr lang="fr-FR" sz="4400" b="1" dirty="0" err="1" smtClean="0">
                <a:latin typeface="Arial Unicode MS" pitchFamily="34" charset="-128"/>
                <a:ea typeface="Arial Unicode MS" pitchFamily="34" charset="-128"/>
                <a:cs typeface="Arial Unicode MS" pitchFamily="34" charset="-128"/>
              </a:rPr>
              <a:t>avèk</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nou</a:t>
            </a:r>
            <a:r>
              <a:rPr lang="fr-FR" sz="4400" b="1" dirty="0" smtClean="0">
                <a:latin typeface="Arial Unicode MS" pitchFamily="34" charset="-128"/>
                <a:ea typeface="Arial Unicode MS" pitchFamily="34" charset="-128"/>
                <a:cs typeface="Arial Unicode MS" pitchFamily="34" charset="-128"/>
              </a:rPr>
              <a:t/>
            </a:r>
            <a:br>
              <a:rPr lang="fr-FR" sz="4400" b="1" dirty="0" smtClean="0">
                <a:latin typeface="Arial Unicode MS" pitchFamily="34" charset="-128"/>
                <a:ea typeface="Arial Unicode MS" pitchFamily="34" charset="-128"/>
                <a:cs typeface="Arial Unicode MS" pitchFamily="34" charset="-128"/>
              </a:rPr>
            </a:br>
            <a:r>
              <a:rPr lang="fr-FR" sz="4400" b="1" dirty="0" err="1" smtClean="0">
                <a:latin typeface="Arial Unicode MS" pitchFamily="34" charset="-128"/>
                <a:ea typeface="Arial Unicode MS" pitchFamily="34" charset="-128"/>
                <a:cs typeface="Arial Unicode MS" pitchFamily="34" charset="-128"/>
              </a:rPr>
              <a:t>Ki</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prale</a:t>
            </a:r>
            <a:r>
              <a:rPr lang="fr-FR" sz="4400" b="1" dirty="0" smtClean="0">
                <a:latin typeface="Arial Unicode MS" pitchFamily="34" charset="-128"/>
                <a:ea typeface="Arial Unicode MS" pitchFamily="34" charset="-128"/>
                <a:cs typeface="Arial Unicode MS" pitchFamily="34" charset="-128"/>
              </a:rPr>
              <a:t> nan </a:t>
            </a:r>
            <a:r>
              <a:rPr lang="fr-FR" sz="4400" b="1" dirty="0" err="1" smtClean="0">
                <a:latin typeface="Arial Unicode MS" pitchFamily="34" charset="-128"/>
                <a:ea typeface="Arial Unicode MS" pitchFamily="34" charset="-128"/>
                <a:cs typeface="Arial Unicode MS" pitchFamily="34" charset="-128"/>
              </a:rPr>
              <a:t>laglwa</a:t>
            </a:r>
            <a:r>
              <a:rPr lang="fr-FR" sz="4400" b="1" dirty="0" smtClean="0">
                <a:latin typeface="Arial Unicode MS" pitchFamily="34" charset="-128"/>
                <a:ea typeface="Arial Unicode MS" pitchFamily="34" charset="-128"/>
                <a:cs typeface="Arial Unicode MS" pitchFamily="34" charset="-128"/>
              </a:rPr>
              <a:t>,</a:t>
            </a:r>
            <a:br>
              <a:rPr lang="fr-FR" sz="4400" b="1" dirty="0" smtClean="0">
                <a:latin typeface="Arial Unicode MS" pitchFamily="34" charset="-128"/>
                <a:ea typeface="Arial Unicode MS" pitchFamily="34" charset="-128"/>
                <a:cs typeface="Arial Unicode MS" pitchFamily="34" charset="-128"/>
              </a:rPr>
            </a:br>
            <a:r>
              <a:rPr lang="fr-FR" sz="4400" b="1" dirty="0" smtClean="0">
                <a:latin typeface="Arial Unicode MS" pitchFamily="34" charset="-128"/>
                <a:ea typeface="Arial Unicode MS" pitchFamily="34" charset="-128"/>
                <a:cs typeface="Arial Unicode MS" pitchFamily="34" charset="-128"/>
              </a:rPr>
              <a:t>Pou </a:t>
            </a:r>
            <a:r>
              <a:rPr lang="fr-FR" sz="4400" b="1" dirty="0" err="1" smtClean="0">
                <a:latin typeface="Arial Unicode MS" pitchFamily="34" charset="-128"/>
                <a:ea typeface="Arial Unicode MS" pitchFamily="34" charset="-128"/>
                <a:cs typeface="Arial Unicode MS" pitchFamily="34" charset="-128"/>
              </a:rPr>
              <a:t>abite</a:t>
            </a:r>
            <a:r>
              <a:rPr lang="fr-FR" sz="4400" b="1" dirty="0" smtClean="0">
                <a:latin typeface="Arial Unicode MS" pitchFamily="34" charset="-128"/>
                <a:ea typeface="Arial Unicode MS" pitchFamily="34" charset="-128"/>
                <a:cs typeface="Arial Unicode MS" pitchFamily="34" charset="-128"/>
              </a:rPr>
              <a:t> la </a:t>
            </a:r>
            <a:r>
              <a:rPr lang="fr-FR" sz="4400" b="1" dirty="0" err="1" smtClean="0">
                <a:latin typeface="Arial Unicode MS" pitchFamily="34" charset="-128"/>
                <a:ea typeface="Arial Unicode MS" pitchFamily="34" charset="-128"/>
                <a:cs typeface="Arial Unicode MS" pitchFamily="34" charset="-128"/>
              </a:rPr>
              <a:t>toulejou</a:t>
            </a:r>
            <a:r>
              <a:rPr lang="fr-FR" sz="4400" b="1" dirty="0" smtClean="0">
                <a:latin typeface="Arial Unicode MS" pitchFamily="34" charset="-128"/>
                <a:ea typeface="Arial Unicode MS" pitchFamily="34" charset="-128"/>
                <a:cs typeface="Arial Unicode MS" pitchFamily="34" charset="-128"/>
              </a:rPr>
              <a:t/>
            </a:r>
            <a:br>
              <a:rPr lang="fr-FR" sz="4400" b="1" dirty="0" smtClean="0">
                <a:latin typeface="Arial Unicode MS" pitchFamily="34" charset="-128"/>
                <a:ea typeface="Arial Unicode MS" pitchFamily="34" charset="-128"/>
                <a:cs typeface="Arial Unicode MS" pitchFamily="34" charset="-128"/>
              </a:rPr>
            </a:br>
            <a:r>
              <a:rPr lang="fr-FR" sz="4400" b="1" dirty="0" err="1" smtClean="0">
                <a:latin typeface="Arial Unicode MS" pitchFamily="34" charset="-128"/>
                <a:ea typeface="Arial Unicode MS" pitchFamily="34" charset="-128"/>
                <a:cs typeface="Arial Unicode MS" pitchFamily="34" charset="-128"/>
              </a:rPr>
              <a:t>Kote</a:t>
            </a:r>
            <a:r>
              <a:rPr lang="fr-FR" sz="4400" b="1" dirty="0" smtClean="0">
                <a:latin typeface="Arial Unicode MS" pitchFamily="34" charset="-128"/>
                <a:ea typeface="Arial Unicode MS" pitchFamily="34" charset="-128"/>
                <a:cs typeface="Arial Unicode MS" pitchFamily="34" charset="-128"/>
              </a:rPr>
              <a:t> tout </a:t>
            </a:r>
            <a:r>
              <a:rPr lang="fr-FR" sz="4400" b="1" dirty="0" err="1" smtClean="0">
                <a:latin typeface="Arial Unicode MS" pitchFamily="34" charset="-128"/>
                <a:ea typeface="Arial Unicode MS" pitchFamily="34" charset="-128"/>
                <a:cs typeface="Arial Unicode MS" pitchFamily="34" charset="-128"/>
              </a:rPr>
              <a:t>moun</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anjwa</a:t>
            </a:r>
            <a:r>
              <a:rPr lang="fr-FR" sz="4400" b="1" dirty="0" smtClean="0">
                <a:latin typeface="Arial Unicode MS" pitchFamily="34" charset="-128"/>
                <a:ea typeface="Arial Unicode MS" pitchFamily="34" charset="-128"/>
                <a:cs typeface="Arial Unicode MS" pitchFamily="34" charset="-128"/>
              </a:rPr>
              <a:t>.</a:t>
            </a:r>
          </a:p>
          <a:p>
            <a:pPr marL="0" indent="0" algn="ctr">
              <a:buNone/>
            </a:pPr>
            <a:r>
              <a:rPr lang="fr-FR" sz="4400" b="1" dirty="0" err="1" smtClean="0">
                <a:solidFill>
                  <a:srgbClr val="FFFF00"/>
                </a:solidFill>
                <a:latin typeface="Arial Unicode MS" pitchFamily="34" charset="-128"/>
                <a:ea typeface="Arial Unicode MS" pitchFamily="34" charset="-128"/>
                <a:cs typeface="Arial Unicode MS" pitchFamily="34" charset="-128"/>
              </a:rPr>
              <a:t>Kè</a:t>
            </a:r>
            <a:r>
              <a:rPr lang="fr-FR" sz="4400" b="1" dirty="0" smtClean="0">
                <a:latin typeface="Arial Unicode MS" pitchFamily="34" charset="-128"/>
                <a:ea typeface="Arial Unicode MS" pitchFamily="34" charset="-128"/>
                <a:cs typeface="Arial Unicode MS" pitchFamily="34" charset="-128"/>
              </a:rPr>
              <a:t/>
            </a:r>
            <a:br>
              <a:rPr lang="fr-FR" sz="4400" b="1" dirty="0" smtClean="0">
                <a:latin typeface="Arial Unicode MS" pitchFamily="34" charset="-128"/>
                <a:ea typeface="Arial Unicode MS" pitchFamily="34" charset="-128"/>
                <a:cs typeface="Arial Unicode MS" pitchFamily="34" charset="-128"/>
              </a:rPr>
            </a:br>
            <a:r>
              <a:rPr lang="fr-FR" sz="4400" b="1" dirty="0" err="1" smtClean="0">
                <a:solidFill>
                  <a:srgbClr val="00FF00"/>
                </a:solidFill>
                <a:latin typeface="Arial Unicode MS" pitchFamily="34" charset="-128"/>
                <a:ea typeface="Arial Unicode MS" pitchFamily="34" charset="-128"/>
                <a:cs typeface="Arial Unicode MS" pitchFamily="34" charset="-128"/>
              </a:rPr>
              <a:t>Sèlman</a:t>
            </a:r>
            <a:r>
              <a:rPr lang="fr-FR" sz="4400" b="1" dirty="0" smtClean="0">
                <a:solidFill>
                  <a:srgbClr val="00FF00"/>
                </a:solidFill>
                <a:latin typeface="Arial Unicode MS" pitchFamily="34" charset="-128"/>
                <a:ea typeface="Arial Unicode MS" pitchFamily="34" charset="-128"/>
                <a:cs typeface="Arial Unicode MS" pitchFamily="34" charset="-128"/>
              </a:rPr>
              <a:t> </a:t>
            </a:r>
            <a:r>
              <a:rPr lang="fr-FR" sz="4400" b="1" dirty="0" err="1" smtClean="0">
                <a:solidFill>
                  <a:srgbClr val="00FF00"/>
                </a:solidFill>
                <a:latin typeface="Arial Unicode MS" pitchFamily="34" charset="-128"/>
                <a:ea typeface="Arial Unicode MS" pitchFamily="34" charset="-128"/>
                <a:cs typeface="Arial Unicode MS" pitchFamily="34" charset="-128"/>
              </a:rPr>
              <a:t>kwè</a:t>
            </a:r>
            <a:r>
              <a:rPr lang="fr-FR" sz="4400" b="1" dirty="0" smtClean="0">
                <a:solidFill>
                  <a:srgbClr val="00FF00"/>
                </a:solidFill>
                <a:latin typeface="Arial Unicode MS" pitchFamily="34" charset="-128"/>
                <a:ea typeface="Arial Unicode MS" pitchFamily="34" charset="-128"/>
                <a:cs typeface="Arial Unicode MS" pitchFamily="34" charset="-128"/>
              </a:rPr>
              <a:t> li, (2 </a:t>
            </a:r>
            <a:r>
              <a:rPr lang="fr-FR" sz="4400" b="1" dirty="0" err="1" smtClean="0">
                <a:solidFill>
                  <a:srgbClr val="00FF00"/>
                </a:solidFill>
                <a:latin typeface="Arial Unicode MS" pitchFamily="34" charset="-128"/>
                <a:ea typeface="Arial Unicode MS" pitchFamily="34" charset="-128"/>
                <a:cs typeface="Arial Unicode MS" pitchFamily="34" charset="-128"/>
              </a:rPr>
              <a:t>fwa</a:t>
            </a:r>
            <a:r>
              <a:rPr lang="fr-FR" sz="4400" b="1" dirty="0" smtClean="0">
                <a:solidFill>
                  <a:srgbClr val="00FF00"/>
                </a:solidFill>
                <a:latin typeface="Arial Unicode MS" pitchFamily="34" charset="-128"/>
                <a:ea typeface="Arial Unicode MS" pitchFamily="34" charset="-128"/>
                <a:cs typeface="Arial Unicode MS" pitchFamily="34" charset="-128"/>
              </a:rPr>
              <a:t>)</a:t>
            </a:r>
            <a:br>
              <a:rPr lang="fr-FR" sz="4400" b="1" dirty="0" smtClean="0">
                <a:solidFill>
                  <a:srgbClr val="00FF00"/>
                </a:solidFill>
                <a:latin typeface="Arial Unicode MS" pitchFamily="34" charset="-128"/>
                <a:ea typeface="Arial Unicode MS" pitchFamily="34" charset="-128"/>
                <a:cs typeface="Arial Unicode MS" pitchFamily="34" charset="-128"/>
              </a:rPr>
            </a:br>
            <a:r>
              <a:rPr lang="fr-FR" sz="4400" b="1" dirty="0" err="1" smtClean="0">
                <a:solidFill>
                  <a:srgbClr val="00FF00"/>
                </a:solidFill>
                <a:latin typeface="Arial Unicode MS" pitchFamily="34" charset="-128"/>
                <a:ea typeface="Arial Unicode MS" pitchFamily="34" charset="-128"/>
                <a:cs typeface="Arial Unicode MS" pitchFamily="34" charset="-128"/>
              </a:rPr>
              <a:t>Sèlman</a:t>
            </a:r>
            <a:r>
              <a:rPr lang="fr-FR" sz="4400" b="1" dirty="0" smtClean="0">
                <a:solidFill>
                  <a:srgbClr val="00FF00"/>
                </a:solidFill>
                <a:latin typeface="Arial Unicode MS" pitchFamily="34" charset="-128"/>
                <a:ea typeface="Arial Unicode MS" pitchFamily="34" charset="-128"/>
                <a:cs typeface="Arial Unicode MS" pitchFamily="34" charset="-128"/>
              </a:rPr>
              <a:t> </a:t>
            </a:r>
            <a:r>
              <a:rPr lang="fr-FR" sz="4400" b="1" dirty="0" err="1" smtClean="0">
                <a:solidFill>
                  <a:srgbClr val="00FF00"/>
                </a:solidFill>
                <a:latin typeface="Arial Unicode MS" pitchFamily="34" charset="-128"/>
                <a:ea typeface="Arial Unicode MS" pitchFamily="34" charset="-128"/>
                <a:cs typeface="Arial Unicode MS" pitchFamily="34" charset="-128"/>
              </a:rPr>
              <a:t>kwè</a:t>
            </a:r>
            <a:r>
              <a:rPr lang="fr-FR" sz="4400" b="1" dirty="0" smtClean="0">
                <a:solidFill>
                  <a:srgbClr val="00FF00"/>
                </a:solidFill>
                <a:latin typeface="Arial Unicode MS" pitchFamily="34" charset="-128"/>
                <a:ea typeface="Arial Unicode MS" pitchFamily="34" charset="-128"/>
                <a:cs typeface="Arial Unicode MS" pitchFamily="34" charset="-128"/>
              </a:rPr>
              <a:t> </a:t>
            </a:r>
            <a:r>
              <a:rPr lang="fr-FR" sz="4400" b="1" dirty="0" err="1" smtClean="0">
                <a:solidFill>
                  <a:srgbClr val="00FF00"/>
                </a:solidFill>
                <a:latin typeface="Arial Unicode MS" pitchFamily="34" charset="-128"/>
                <a:ea typeface="Arial Unicode MS" pitchFamily="34" charset="-128"/>
                <a:cs typeface="Arial Unicode MS" pitchFamily="34" charset="-128"/>
              </a:rPr>
              <a:t>Jezi</a:t>
            </a:r>
            <a:r>
              <a:rPr lang="fr-FR" sz="4400" b="1" dirty="0" smtClean="0">
                <a:solidFill>
                  <a:srgbClr val="00FF00"/>
                </a:solidFill>
                <a:latin typeface="Arial Unicode MS" pitchFamily="34" charset="-128"/>
                <a:ea typeface="Arial Unicode MS" pitchFamily="34" charset="-128"/>
                <a:cs typeface="Arial Unicode MS" pitchFamily="34" charset="-128"/>
              </a:rPr>
              <a:t>;</a:t>
            </a:r>
            <a:br>
              <a:rPr lang="fr-FR" sz="4400" b="1" dirty="0" smtClean="0">
                <a:solidFill>
                  <a:srgbClr val="00FF00"/>
                </a:solidFill>
                <a:latin typeface="Arial Unicode MS" pitchFamily="34" charset="-128"/>
                <a:ea typeface="Arial Unicode MS" pitchFamily="34" charset="-128"/>
                <a:cs typeface="Arial Unicode MS" pitchFamily="34" charset="-128"/>
              </a:rPr>
            </a:br>
            <a:r>
              <a:rPr lang="fr-FR" sz="4400" b="1" dirty="0" smtClean="0">
                <a:solidFill>
                  <a:srgbClr val="00FF00"/>
                </a:solidFill>
                <a:latin typeface="Arial Unicode MS" pitchFamily="34" charset="-128"/>
                <a:ea typeface="Arial Unicode MS" pitchFamily="34" charset="-128"/>
                <a:cs typeface="Arial Unicode MS" pitchFamily="34" charset="-128"/>
              </a:rPr>
              <a:t>L a </a:t>
            </a:r>
            <a:r>
              <a:rPr lang="fr-FR" sz="4400" b="1" dirty="0" err="1" smtClean="0">
                <a:solidFill>
                  <a:srgbClr val="00FF00"/>
                </a:solidFill>
                <a:latin typeface="Arial Unicode MS" pitchFamily="34" charset="-128"/>
                <a:ea typeface="Arial Unicode MS" pitchFamily="34" charset="-128"/>
                <a:cs typeface="Arial Unicode MS" pitchFamily="34" charset="-128"/>
              </a:rPr>
              <a:t>sove</a:t>
            </a:r>
            <a:r>
              <a:rPr lang="fr-FR" sz="4400" b="1" dirty="0" smtClean="0">
                <a:solidFill>
                  <a:srgbClr val="00FF00"/>
                </a:solidFill>
                <a:latin typeface="Arial Unicode MS" pitchFamily="34" charset="-128"/>
                <a:ea typeface="Arial Unicode MS" pitchFamily="34" charset="-128"/>
                <a:cs typeface="Arial Unicode MS" pitchFamily="34" charset="-128"/>
              </a:rPr>
              <a:t> ou, (2 </a:t>
            </a:r>
            <a:r>
              <a:rPr lang="fr-FR" sz="4400" b="1" dirty="0" err="1" smtClean="0">
                <a:solidFill>
                  <a:srgbClr val="00FF00"/>
                </a:solidFill>
                <a:latin typeface="Arial Unicode MS" pitchFamily="34" charset="-128"/>
                <a:ea typeface="Arial Unicode MS" pitchFamily="34" charset="-128"/>
                <a:cs typeface="Arial Unicode MS" pitchFamily="34" charset="-128"/>
              </a:rPr>
              <a:t>fwa</a:t>
            </a:r>
            <a:r>
              <a:rPr lang="fr-FR" sz="4400" b="1" dirty="0" smtClean="0">
                <a:solidFill>
                  <a:srgbClr val="00FF00"/>
                </a:solidFill>
                <a:latin typeface="Arial Unicode MS" pitchFamily="34" charset="-128"/>
                <a:ea typeface="Arial Unicode MS" pitchFamily="34" charset="-128"/>
                <a:cs typeface="Arial Unicode MS" pitchFamily="34" charset="-128"/>
              </a:rPr>
              <a:t>)</a:t>
            </a:r>
            <a:br>
              <a:rPr lang="fr-FR" sz="4400" b="1" dirty="0" smtClean="0">
                <a:solidFill>
                  <a:srgbClr val="00FF00"/>
                </a:solidFill>
                <a:latin typeface="Arial Unicode MS" pitchFamily="34" charset="-128"/>
                <a:ea typeface="Arial Unicode MS" pitchFamily="34" charset="-128"/>
                <a:cs typeface="Arial Unicode MS" pitchFamily="34" charset="-128"/>
              </a:rPr>
            </a:br>
            <a:r>
              <a:rPr lang="fr-FR" sz="4400" b="1" dirty="0" smtClean="0">
                <a:solidFill>
                  <a:srgbClr val="00FF00"/>
                </a:solidFill>
                <a:latin typeface="Arial Unicode MS" pitchFamily="34" charset="-128"/>
                <a:ea typeface="Arial Unicode MS" pitchFamily="34" charset="-128"/>
                <a:cs typeface="Arial Unicode MS" pitchFamily="34" charset="-128"/>
              </a:rPr>
              <a:t>L a </a:t>
            </a:r>
            <a:r>
              <a:rPr lang="fr-FR" sz="4400" b="1" dirty="0" err="1" smtClean="0">
                <a:solidFill>
                  <a:srgbClr val="00FF00"/>
                </a:solidFill>
                <a:latin typeface="Arial Unicode MS" pitchFamily="34" charset="-128"/>
                <a:ea typeface="Arial Unicode MS" pitchFamily="34" charset="-128"/>
                <a:cs typeface="Arial Unicode MS" pitchFamily="34" charset="-128"/>
              </a:rPr>
              <a:t>sove</a:t>
            </a:r>
            <a:r>
              <a:rPr lang="fr-FR" sz="4400" b="1" dirty="0" smtClean="0">
                <a:solidFill>
                  <a:srgbClr val="00FF00"/>
                </a:solidFill>
                <a:latin typeface="Arial Unicode MS" pitchFamily="34" charset="-128"/>
                <a:ea typeface="Arial Unicode MS" pitchFamily="34" charset="-128"/>
                <a:cs typeface="Arial Unicode MS" pitchFamily="34" charset="-128"/>
              </a:rPr>
              <a:t> ou </a:t>
            </a:r>
            <a:r>
              <a:rPr lang="fr-FR" sz="4400" b="1" dirty="0" err="1" smtClean="0">
                <a:solidFill>
                  <a:srgbClr val="00FF00"/>
                </a:solidFill>
                <a:latin typeface="Arial Unicode MS" pitchFamily="34" charset="-128"/>
                <a:ea typeface="Arial Unicode MS" pitchFamily="34" charset="-128"/>
                <a:cs typeface="Arial Unicode MS" pitchFamily="34" charset="-128"/>
              </a:rPr>
              <a:t>tou</a:t>
            </a:r>
            <a:r>
              <a:rPr lang="fr-FR" sz="4400" b="1" dirty="0" smtClean="0">
                <a:solidFill>
                  <a:srgbClr val="00FF00"/>
                </a:solidFill>
                <a:latin typeface="Arial Unicode MS" pitchFamily="34" charset="-128"/>
                <a:ea typeface="Arial Unicode MS" pitchFamily="34" charset="-128"/>
                <a:cs typeface="Arial Unicode MS" pitchFamily="34" charset="-128"/>
              </a:rPr>
              <a:t>.</a:t>
            </a:r>
            <a:endParaRPr lang="en-US" sz="4400" b="1" dirty="0" smtClean="0">
              <a:solidFill>
                <a:srgbClr val="00FF00"/>
              </a:solidFill>
              <a:latin typeface="Arial Unicode MS" pitchFamily="34" charset="-128"/>
              <a:ea typeface="Arial Unicode MS" pitchFamily="34" charset="-128"/>
              <a:cs typeface="Arial Unicode MS" pitchFamily="34" charset="-128"/>
            </a:endParaRPr>
          </a:p>
          <a:p>
            <a:pPr marL="0" indent="0" algn="ctr">
              <a:buNone/>
            </a:pPr>
            <a:endParaRPr lang="en-US"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990600"/>
            <a:ext cx="8382000" cy="2057400"/>
          </a:xfrm>
        </p:spPr>
        <p:txBody>
          <a:bodyPr>
            <a:normAutofit/>
          </a:bodyPr>
          <a:lstStyle/>
          <a:p>
            <a:pPr>
              <a:buFont typeface="Arial" pitchFamily="34" charset="0"/>
              <a:buChar char="•"/>
            </a:pPr>
            <a:r>
              <a:rPr lang="en-US" dirty="0" smtClean="0"/>
              <a:t>OFFRANDE MISSIONNAIRE</a:t>
            </a:r>
            <a:br>
              <a:rPr lang="en-US" dirty="0" smtClean="0"/>
            </a:br>
            <a:r>
              <a:rPr lang="en-US" dirty="0" smtClean="0"/>
              <a:t/>
            </a:r>
            <a:br>
              <a:rPr lang="en-US" dirty="0" smtClean="0"/>
            </a:br>
            <a:r>
              <a:rPr lang="en-US" dirty="0" smtClean="0"/>
              <a:t>PRIERE FINALE / BENEDICTION</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36281</TotalTime>
  <Words>4283</Words>
  <Application>Microsoft Office PowerPoint</Application>
  <PresentationFormat>On-screen Show (4:3)</PresentationFormat>
  <Paragraphs>498</Paragraphs>
  <Slides>120</Slides>
  <Notes>4</Notes>
  <HiddenSlides>0</HiddenSlides>
  <MMClips>0</MMClips>
  <ScaleCrop>false</ScaleCrop>
  <HeadingPairs>
    <vt:vector size="4" baseType="variant">
      <vt:variant>
        <vt:lpstr>Theme</vt:lpstr>
      </vt:variant>
      <vt:variant>
        <vt:i4>1</vt:i4>
      </vt:variant>
      <vt:variant>
        <vt:lpstr>Slide Titles</vt:lpstr>
      </vt:variant>
      <vt:variant>
        <vt:i4>120</vt:i4>
      </vt:variant>
    </vt:vector>
  </HeadingPairs>
  <TitlesOfParts>
    <vt:vector size="121" baseType="lpstr">
      <vt:lpstr>Equity</vt:lpstr>
      <vt:lpstr>CHRIST THE ROCK CONGREGATION  WORSHIP SERVICE</vt:lpstr>
      <vt:lpstr>Slide 2</vt:lpstr>
      <vt:lpstr>AUGUST 7TH 2022</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LECTURE ALTERNATIVE </vt:lpstr>
      <vt:lpstr>Slide 27</vt:lpstr>
      <vt:lpstr>Slide 28</vt:lpstr>
      <vt:lpstr>Slide 29</vt:lpstr>
      <vt:lpstr>Slide 30</vt:lpstr>
      <vt:lpstr>Slide 31</vt:lpstr>
      <vt:lpstr>Slide 32</vt:lpstr>
      <vt:lpstr>DOXOLOGIE</vt:lpstr>
      <vt:lpstr>DOXOLOGIE</vt:lpstr>
      <vt:lpstr>DOXOLOGIE</vt:lpstr>
      <vt:lpstr>DOXOLOGIE</vt:lpstr>
      <vt:lpstr>Slide 37</vt:lpstr>
      <vt:lpstr>Slide 38</vt:lpstr>
      <vt:lpstr>Slide 39</vt:lpstr>
      <vt:lpstr>Slide 40</vt:lpstr>
      <vt:lpstr>Slide 41</vt:lpstr>
      <vt:lpstr>PRIÈRE COMMUNE</vt:lpstr>
      <vt:lpstr>Slide 43</vt:lpstr>
      <vt:lpstr>Slide 44</vt:lpstr>
      <vt:lpstr>VISITORS WELCOME</vt:lpstr>
      <vt:lpstr>AUGUST 7TH 2022</vt:lpstr>
      <vt:lpstr>OFFRANDE</vt:lpstr>
      <vt:lpstr>Slide 48</vt:lpstr>
      <vt:lpstr>Slide 49</vt:lpstr>
      <vt:lpstr>Slide 50</vt:lpstr>
      <vt:lpstr>Slide 51</vt:lpstr>
      <vt:lpstr>Slide 52</vt:lpstr>
      <vt:lpstr>Slide 53</vt:lpstr>
      <vt:lpstr>Slide 54</vt:lpstr>
      <vt:lpstr>Slide 55</vt:lpstr>
      <vt:lpstr>Slide 56</vt:lpstr>
      <vt:lpstr>Slide 57</vt:lpstr>
      <vt:lpstr>Priere pour l’OFFRANDE  ET LE SERMON</vt:lpstr>
      <vt:lpstr>CHRIST THE ROCK CONGREGATION SUNDAY OCTOBER 2ND 2022  Sermon by Pastor  MARC  EDOUARD  SIMEON</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SAINTE CÈNE</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OFFRANDE MISSIONNAIRE  PRIERE FINALE / BENEDICTION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EDOUARD SIMEON</cp:lastModifiedBy>
  <cp:revision>93</cp:revision>
  <dcterms:created xsi:type="dcterms:W3CDTF">2012-11-25T13:28:17Z</dcterms:created>
  <dcterms:modified xsi:type="dcterms:W3CDTF">2022-10-01T16:59:14Z</dcterms:modified>
</cp:coreProperties>
</file>