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66" r:id="rId2"/>
    <p:sldId id="698" r:id="rId3"/>
    <p:sldId id="751" r:id="rId4"/>
    <p:sldId id="752" r:id="rId5"/>
    <p:sldId id="744" r:id="rId6"/>
    <p:sldId id="753" r:id="rId7"/>
    <p:sldId id="754" r:id="rId8"/>
    <p:sldId id="745" r:id="rId9"/>
    <p:sldId id="755" r:id="rId10"/>
    <p:sldId id="756" r:id="rId11"/>
    <p:sldId id="757" r:id="rId12"/>
    <p:sldId id="257" r:id="rId13"/>
    <p:sldId id="759" r:id="rId14"/>
    <p:sldId id="760" r:id="rId15"/>
    <p:sldId id="758" r:id="rId16"/>
    <p:sldId id="746" r:id="rId17"/>
    <p:sldId id="762" r:id="rId18"/>
    <p:sldId id="763" r:id="rId19"/>
    <p:sldId id="765" r:id="rId20"/>
    <p:sldId id="764" r:id="rId21"/>
    <p:sldId id="690" r:id="rId22"/>
    <p:sldId id="782" r:id="rId23"/>
    <p:sldId id="783" r:id="rId24"/>
    <p:sldId id="784" r:id="rId25"/>
    <p:sldId id="786" r:id="rId26"/>
    <p:sldId id="781" r:id="rId27"/>
    <p:sldId id="787" r:id="rId28"/>
    <p:sldId id="788" r:id="rId29"/>
    <p:sldId id="794" r:id="rId30"/>
    <p:sldId id="747" r:id="rId31"/>
    <p:sldId id="780" r:id="rId32"/>
    <p:sldId id="748" r:id="rId33"/>
    <p:sldId id="778" r:id="rId34"/>
    <p:sldId id="779" r:id="rId35"/>
    <p:sldId id="749" r:id="rId36"/>
    <p:sldId id="772" r:id="rId37"/>
    <p:sldId id="773" r:id="rId38"/>
    <p:sldId id="774" r:id="rId39"/>
    <p:sldId id="775" r:id="rId40"/>
    <p:sldId id="776" r:id="rId41"/>
    <p:sldId id="777" r:id="rId42"/>
    <p:sldId id="666" r:id="rId43"/>
    <p:sldId id="767" r:id="rId44"/>
    <p:sldId id="768" r:id="rId45"/>
    <p:sldId id="769" r:id="rId46"/>
    <p:sldId id="770" r:id="rId47"/>
    <p:sldId id="771" r:id="rId48"/>
    <p:sldId id="750" r:id="rId49"/>
    <p:sldId id="766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069A"/>
    <a:srgbClr val="FF99CC"/>
    <a:srgbClr val="00FF00"/>
    <a:srgbClr val="CCCC00"/>
    <a:srgbClr val="FC0AF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919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C8A98-96FB-4DDD-A5A8-2C80E89327C6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2AD66-D737-4503-B968-E2AEB03177D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14796-E883-48CC-A762-8154D418AD5F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CHRIST THE ROCK CONGREGATION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SUNDAY 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SEPTEMBER 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4</a:t>
            </a:r>
            <a:r>
              <a:rPr lang="en-US" b="1" baseline="30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TH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2022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Sermon by Pastor 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Marc E Simeon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n-US" sz="4800" b="1" dirty="0" smtClean="0">
                <a:solidFill>
                  <a:srgbClr val="0D069A"/>
                </a:solidFill>
              </a:rPr>
              <a:t>PRODIGAL CHILDREN OF GOD: EAT YOUR PRIDE AND HEAD BACK TO THE LORD’S HOUSE</a:t>
            </a:r>
            <a:endParaRPr lang="en-US" sz="4800" dirty="0" smtClean="0">
              <a:solidFill>
                <a:srgbClr val="0D069A"/>
              </a:solidFill>
            </a:endParaRPr>
          </a:p>
          <a:p>
            <a:r>
              <a:rPr lang="fr-FR" sz="4800" b="1" dirty="0" smtClean="0">
                <a:solidFill>
                  <a:schemeClr val="tx1"/>
                </a:solidFill>
              </a:rPr>
              <a:t>ENFANTS PROGIGUES DE L’ETERNEL : AVALEZ VOTRE ORGUEIL ET RETOURNEZ A LA MAISON DU SEIGNEUR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LECTURE LUKE 15 : 11-19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 15:11 ¶ Il dit encore: Un homme avait deux fils.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Le plus jeune dit à son père: Mon père, donne-moi la part de bien qui doit me revenir. Et le père leur partagea son bien. 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13 Peu de jours après, le plus jeune fils, ayant tout ramassé, partit pour un pays éloigné, où il dissipa son bien en vivant dans la débauche.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Lorsqu'il eut tout dépensé, une grande famine survint dans ce pays, et il commença à se trouver dans le besoin.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Il alla se mettre au service d'un des habitants du pays, qui l'envoya dans ses champs garder les pourceaux.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16 Il aurait bien voulu se rassasier des carouges que mangeaient les pourceaux, mais personne ne lui en donnait.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Étant rentré en lui-même, il se dit: Combien de mercenaires chez mon père ont du pain en abondance, et moi, ici, je meurs de faim.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18 Je me lèverai, j'irai vers mon père, et je lui dirai: Mon père, j'ai péché contre le ciel et contre toi,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19 je ne suis plus digne d'être appelé ton fils; traite-moi comme l'un de tes mercenaires.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 15:11 ¶ Then He said: "A certain man had two sons.</a:t>
            </a:r>
          </a:p>
          <a:p>
            <a:pPr algn="just">
              <a:buNone/>
            </a:pP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 "And the younger of them said to his father, 'Father, give me the portion of goods that falls to me.' So he divided to them his livelihood.</a:t>
            </a:r>
          </a:p>
          <a:p>
            <a:pPr algn="just">
              <a:buNone/>
            </a:pP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13 "And not many days after, the younger son gathered all together, journeyed to a far country, and there wasted his possessions with prodigal living.</a:t>
            </a: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"But when he had spent all, there arose a severe famine in that land, and he began to be in want.</a:t>
            </a:r>
          </a:p>
          <a:p>
            <a:pPr algn="just">
              <a:buNone/>
            </a:pP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 "Then he went and joined himself to a citizen of that country, and he sent him into his fields to feed swine.</a:t>
            </a:r>
          </a:p>
          <a:p>
            <a:pPr algn="just">
              <a:buNone/>
            </a:pP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16 "And he would gladly have filled his stomach with the pods that the swine ate, and no one gave him anything.</a:t>
            </a: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"But when he came to himself, he said, 'How many of my father's hired servants have bread enough and to spare, and I perish with hunger!</a:t>
            </a:r>
          </a:p>
          <a:p>
            <a:pPr algn="just">
              <a:buNone/>
            </a:pP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18 'I will arise and go to my father, and will say to him, "Father, I have sinned against heaven and before you,</a:t>
            </a:r>
          </a:p>
          <a:p>
            <a:pPr algn="just">
              <a:buNone/>
            </a:pP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19 "and I am no longer worthy to be called your son. Make me like one of your hired servants."'</a:t>
            </a: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all know that Jesus was the greatest teacher that ever lived.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One of Jesus’ specialties was his sharp teaching through parables.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parable enables the listener to use his intelligence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assimilate the message in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highest degree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While 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decoding a 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parable, 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one can find not just one key 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message, 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many secondary lessons at the same time.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the parable of the prodigal son, many key lessons can be drawn.</a:t>
            </a:r>
          </a:p>
          <a:p>
            <a:pPr lvl="1" algn="just"/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never-ending love of God can be highlighted.</a:t>
            </a:r>
          </a:p>
          <a:p>
            <a:pPr lvl="1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forgiving nature of God can be highlighted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algn="just"/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devastating pathway of a backslider can be highlighted. </a:t>
            </a:r>
          </a:p>
          <a:p>
            <a:pPr lvl="1" algn="just"/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power of true repentance can be highlighted.</a:t>
            </a:r>
          </a:p>
          <a:p>
            <a:pPr lvl="1" algn="just"/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proper reactions and course of actions of a repentant sinner 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can be 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highlighted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algn="just"/>
            <a:r>
              <a:rPr lang="en-US" sz="5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5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disengagement of the mature Christians toward the struggling ones </a:t>
            </a:r>
            <a:r>
              <a:rPr lang="en-US" sz="5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can be highlighted</a:t>
            </a:r>
            <a:r>
              <a:rPr lang="en-US" sz="5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5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That’s what makes this parable one of the most </a:t>
            </a:r>
            <a:r>
              <a:rPr lang="en-US" sz="5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exceptional of the teachings </a:t>
            </a:r>
            <a:r>
              <a:rPr lang="en-US" sz="5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Jesus.</a:t>
            </a:r>
            <a:endParaRPr lang="en-US" sz="5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PATHWAY OF A PRODIGAL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Life is a theatre where we make all sorts of decisions.</a:t>
            </a:r>
          </a:p>
          <a:p>
            <a:pPr lvl="0" algn="just"/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of the decisions we make in this life can make us or break us.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good decisions save us from calamities.</a:t>
            </a:r>
          </a:p>
          <a:p>
            <a:pPr lvl="0" algn="just"/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poor decisions can cause us to experience a nightmarish life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Good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 bad, we all have to own up to the decisions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make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our lives.</a:t>
            </a:r>
          </a:p>
          <a:p>
            <a:pPr lvl="0" algn="just"/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Mankind is created with the free will to choose good or evil.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Even the Creator God respects the free will of man in certain aspects.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 3:20 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"Behold, I stand at the door and knock. If anyone hears My voice and opens the door, I will come in to him and dine with him, and he with Me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has an open relationship with all His children. No one is forced to stay in covenant with God.</a:t>
            </a:r>
          </a:p>
          <a:p>
            <a:pPr lvl="0" algn="just"/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prodigal is one who is tired with the restricted 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freedom at 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 parent’s house.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prodigal is one who is already lured by the pleasures of this world.</a:t>
            </a:r>
          </a:p>
          <a:p>
            <a:pPr lvl="0" algn="just"/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prodigal is one who places no value in the legacy and comfort of his/her home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prodigal is one who is short sighted by present impulses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pleasure without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taking account of the future.</a:t>
            </a:r>
          </a:p>
          <a:p>
            <a:pPr lvl="0" algn="just"/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prodigal is one who refuses to be reasoned.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prodigal is a selfish person who only thinks of him or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herself.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prodigal is one 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who’s philosophy is 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 way or the highway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DOWN SPIRAL OF THE PRODIGALS</a:t>
            </a:r>
          </a:p>
          <a:p>
            <a:pPr algn="just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Peu de jours après, le plus jeune fils, ayant tout ramassé, partit pour </a:t>
            </a:r>
            <a:r>
              <a:rPr lang="fr-FR" sz="4000" b="1" u="sng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 pays éloigné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où il dissipa son bien en </a:t>
            </a:r>
            <a:r>
              <a:rPr lang="fr-FR" sz="4000" b="1" u="sng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vivant dans la débauche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14 Lorsqu'il eut tout dépensé, une grande famine survint dans ce pays, et il commença à se trouver dans le besoin.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0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 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alla se mettre au service d'un des habitants du pays, qui l'envoya dans ses champs garder les pourceaux.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 Il aurait bien voulu se rassasier des carouges que mangeaient les pourceaux, mais personne ne lui en donnait</a:t>
            </a: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prodigal son left his house to a far away country.</a:t>
            </a: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Out of sight, out of mind, unrestricted freedom.</a:t>
            </a:r>
          </a:p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Venturing far away from home is dangerous. </a:t>
            </a: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Being out of sight 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family members, friends, neighbors, role models, teachers, church family and pastors, is a sure ticket for disaster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prodigal son left home with prestige and honor.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prodigal son left home with a good family name and wondered far away where that name has no value.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Like in all deceptions, it was all good at first.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friends were many at first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thrills and excitements were plenty at first.</a:t>
            </a: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then, one 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day, his money meter  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reached 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empty with no refilling station nearby.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Surprisingly, the friends disappear when the money was gone.</a:t>
            </a: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 money, no food.</a:t>
            </a:r>
          </a:p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 money, no shelter.</a:t>
            </a: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 more money, no more honey from the prostitutes. </a:t>
            </a:r>
            <a:endParaRPr lang="en-US" sz="4000" b="1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OPTIONS OF THE PRODIGALS WHEN THEY REACH BOTTOM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Stealing is not a valuable option.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Begging is to no avail.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Working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a valuable option, but with no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skill,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it’s just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better than nothing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the small wage from his lowly work provided him lodging, there was nothing left for food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rich boy found himself doing the dirtiest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part time job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the land to feed swine.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rich boy lured after the food of the swine but wasn’t allowed to take a bite.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prodigal then reached bottom.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no lower floor than this. He can just die there or come forth with a plan to climb back up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a point where you can no longer lie to yourself.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is a point where one has to take account for his mistake.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audacious prodigals blame their parents for being too strict as the reason why they are eating in the pig’s pan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foolish prodigals become mad at others and never at themselves.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“It’s the system; it’s racism; it’s America; it’s France; it’s Canada; it’s Haiti.” 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turn to crime to elevate themselves out of the bottom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turn to hate to vent their frustrations.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Until the prodigals point the fingers at themselves as the subjects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their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predicaments, there cannot be any change.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Assuming responsibility is the first stage of repentance.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It’s me, it’s me, it’s me oh Lord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4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are times when one has to borrow the word of this Negro spiritual song.</a:t>
            </a:r>
          </a:p>
          <a:p>
            <a:pPr lvl="0" algn="ctr" fontAlgn="base">
              <a:buNone/>
            </a:pP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ctr" fontAlgn="base">
              <a:buNone/>
            </a:pP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It’s 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Me, It’s Me, O Lord,</a:t>
            </a:r>
            <a:b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Standing In The Need Of Prayer;</a:t>
            </a:r>
            <a:b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It’s Me, It’s Me, O Lord,</a:t>
            </a:r>
            <a:b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Standing In The Need Of Prayer.</a:t>
            </a:r>
          </a:p>
          <a:p>
            <a:pPr lvl="0" algn="ctr" fontAlgn="base">
              <a:buNone/>
            </a:pP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ctr" fontAlgn="base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 Brother, Not My Sister,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It’s Me, O Lord,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Standing In The Need Of Prayer;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 My Brother, Not My Sister,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It’s Me, O Lord,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Standing In The Need Of Prayer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lvl="0" algn="ctr" fontAlgn="base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 Father, Not My Mother,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It’s Me, O Lord,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Standing In The Need Of Prayer;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 My Father, Not My Mother,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It’s Me, O Lord,</a:t>
            </a:r>
            <a:b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Standing In The Need Of Prayer.</a:t>
            </a:r>
          </a:p>
          <a:p>
            <a:pPr lvl="0" algn="ctr" fontAlgn="base">
              <a:buNone/>
            </a:pP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ctr" fontAlgn="base">
              <a:buNone/>
            </a:pP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ctr" fontAlgn="base">
              <a:buNone/>
            </a:pP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 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Stranger, Not My Neighbor,</a:t>
            </a:r>
            <a:b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It’s Me, O Lord,</a:t>
            </a:r>
            <a:b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Standing In The Need Of Prayer;</a:t>
            </a:r>
            <a:b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 The Stranger, Not My Neighbor,</a:t>
            </a:r>
            <a:b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It’s Me, O Lord,</a:t>
            </a:r>
            <a:b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Standing In The Need Of 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Prayer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one reaches bottom, he or she has to befriend God.</a:t>
            </a:r>
          </a:p>
          <a:p>
            <a:pPr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Your mom and dad are far and out of reach by your own choice.</a:t>
            </a:r>
          </a:p>
          <a:p>
            <a:pPr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is the only recourse when one is in a desolate land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better have a little talk with Jesus and tell him about all your trouble.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Cry 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that you may, but you will still be in your mess when you are done crying.</a:t>
            </a:r>
          </a:p>
          <a:p>
            <a:pPr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Curse all you may, but that won’t change your situation.</a:t>
            </a:r>
          </a:p>
          <a:p>
            <a:pPr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Sometime you have to find God by yourself.</a:t>
            </a:r>
          </a:p>
          <a:p>
            <a:pPr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Sometime you have to learn how to formulate your own prayer.</a:t>
            </a:r>
            <a:endParaRPr lang="en-US" sz="4400" b="1" dirty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IS STILL HOPE FOR ALL PRODICALS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can choose to die there, or you can breathe some hope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into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your soul.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Hope is like oxygen to a soul in anguish.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Wait a minute; my name is so and so.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Wait a minute, my father owns the world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Wait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minute, even the servants in my father’s house are treated better than this.</a:t>
            </a:r>
          </a:p>
          <a:p>
            <a:pPr lvl="0" algn="just"/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Wait a minute; I don’t have to die here.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Wait a minute; my father still loves me regardless of my mistakes.</a:t>
            </a:r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PRODIGALS: BE AWARE OF THE DEMON OF PRIDE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demon of pride will whisper in your ears saying.</a:t>
            </a:r>
          </a:p>
          <a:p>
            <a:pPr lvl="1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You’re 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going to make a fool out of yourself.”</a:t>
            </a:r>
          </a:p>
          <a:p>
            <a:pPr lvl="1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“You’re going to be the laughingstock in town.”</a:t>
            </a:r>
          </a:p>
          <a:p>
            <a:pPr lvl="1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“How do you plan on facing your brother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algn="just"/>
            <a:r>
              <a:rPr lang="en-US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  <a:r>
              <a:rPr lang="en-US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will be reduced to a mere servant in your </a:t>
            </a:r>
            <a:r>
              <a:rPr lang="en-US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own father’s </a:t>
            </a:r>
            <a:r>
              <a:rPr lang="en-US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house.”</a:t>
            </a:r>
          </a:p>
          <a:p>
            <a:pPr lvl="1" algn="just"/>
            <a:r>
              <a:rPr lang="en-US" sz="4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“Die here with your dignity.”</a:t>
            </a:r>
          </a:p>
          <a:p>
            <a:pPr lvl="0" algn="just"/>
            <a:r>
              <a:rPr lang="en-US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need to rebuke </a:t>
            </a:r>
            <a:r>
              <a:rPr lang="en-US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</a:t>
            </a:r>
            <a:r>
              <a:rPr lang="en-US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devil </a:t>
            </a:r>
            <a:r>
              <a:rPr lang="en-US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 saying “if </a:t>
            </a:r>
            <a:r>
              <a:rPr lang="en-US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die here, I will die like a vagabond</a:t>
            </a:r>
            <a:r>
              <a:rPr lang="en-US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.”</a:t>
            </a:r>
          </a:p>
          <a:p>
            <a:pPr lvl="0" algn="just"/>
            <a:r>
              <a:rPr lang="en-US" sz="4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I die here, no one will cry for 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</a:t>
            </a:r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die here I make no </a:t>
            </a:r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point to anyone. </a:t>
            </a:r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“If </a:t>
            </a:r>
            <a:r>
              <a:rPr lang="en-US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must die, let it me at my father’s house</a:t>
            </a:r>
            <a:r>
              <a:rPr lang="en-US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.”</a:t>
            </a:r>
            <a:endParaRPr lang="en-US" sz="5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“If </a:t>
            </a:r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must die, I must first make peace with the people I hurt so deeply</a:t>
            </a:r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.”</a:t>
            </a:r>
            <a:endParaRPr lang="en-US" sz="5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99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GET YOUR SPEECH READY BEFORE HEADING BACK HOME.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Too much false repentance is going on these days.</a:t>
            </a:r>
          </a:p>
          <a:p>
            <a:pPr lvl="0" algn="just"/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Too much premature welcoming 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prodigals is 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going on these days.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Too many nice letters of repentance are coming from the prison cells in order to steer the hearts of people on the outside to bail them out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99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Don’t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even come near your father’s house without a sincere speech of repentance.</a:t>
            </a:r>
          </a:p>
          <a:p>
            <a:pPr lvl="0" algn="just"/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Don’t even venture in the direction of your father’s house without a changed heart.</a:t>
            </a:r>
          </a:p>
          <a:p>
            <a:pPr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 15:18 'I will arise and go to my father, and will say to him, "Father, </a:t>
            </a:r>
            <a:r>
              <a:rPr lang="en-US" sz="48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have sinned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against heaven and before you, </a:t>
            </a:r>
          </a:p>
          <a:p>
            <a:pPr algn="just"/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99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18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me lèverai, j'irai vers mon père, et je lui dirai: Mon père, j'ai péché contre le ciel et contre toi, 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 "and I am no longer worthy to be </a:t>
            </a:r>
            <a:r>
              <a:rPr lang="en-US" sz="4800" b="1" u="sng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called your son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Make me like one of </a:t>
            </a:r>
            <a:r>
              <a:rPr lang="en-US" sz="4800" b="1" u="sng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your hired servants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."' </a:t>
            </a:r>
          </a:p>
          <a:p>
            <a:pPr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 je ne suis plus digne d'être appelé ton fils; traite-moi comme l'un de tes mercenaires. 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parents </a:t>
            </a:r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have been found to be too weak these days</a:t>
            </a:r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99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parents are the ones re-writing the rules of the house to accommodate their prodigal children’s return.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“You can smoke whatever you want in the house now.”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“You can cohabit with your boyfriend or your girl friend, or your significant other in the house now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.”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99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Parents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are now promising their children that from now on they will stay out of their ways.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Parents, God will judge you if you do that.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 so doing, you will usher your beloved children to hell.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can love your children without condoning their sinful </a:t>
            </a:r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lifestyles.</a:t>
            </a:r>
            <a:endParaRPr lang="en-US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99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can love your children while keeping them away from your house.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prodigal son in the parable was a repentant sinner.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had a contrite heart.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was </a:t>
            </a:r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sincere</a:t>
            </a:r>
            <a:endParaRPr lang="en-US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99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did not come with any right what so ever.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came suing </a:t>
            </a:r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 father for </a:t>
            </a:r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mercy and forgiveness.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came expecting no welcome and no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benevolence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from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 father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came to take a </a:t>
            </a:r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lowest </a:t>
            </a:r>
            <a:r>
              <a:rPr lang="en-US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seat in the house.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came for the job of a servant.</a:t>
            </a:r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</a:t>
            </a:r>
          </a:p>
          <a:p>
            <a:pPr algn="just"/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message was specifically aimed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 a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backslider in particular.</a:t>
            </a:r>
          </a:p>
          <a:p>
            <a:pPr algn="just"/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woke me up in the middle of the night on August 27</a:t>
            </a:r>
            <a:r>
              <a:rPr lang="en-US" sz="4400" b="1" baseline="30000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</a:t>
            </a:r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2022 at 12:42 AM and deposited this message in my spirit.</a:t>
            </a:r>
          </a:p>
          <a:p>
            <a:pPr algn="just"/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already had a series of messages that I wanted to begin in the month of September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Because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the sense of urgency that I felt in my soul, that’s why this message is delivered today.</a:t>
            </a:r>
          </a:p>
          <a:p>
            <a:pPr algn="just"/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Maybe you are a </a:t>
            </a:r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prodigal </a:t>
            </a:r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or daughter </a:t>
            </a:r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the point of departure from God’s house,</a:t>
            </a:r>
          </a:p>
          <a:p>
            <a:pPr algn="just"/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Maybe you are at a dire point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toward the dead-end bottom.</a:t>
            </a:r>
          </a:p>
          <a:p>
            <a:pPr algn="just"/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may well </a:t>
            </a:r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 at the very bottom as we speak</a:t>
            </a:r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 need to eat your pride and head back home immediately.</a:t>
            </a:r>
          </a:p>
          <a:p>
            <a:pPr algn="just"/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know that you are better than this.</a:t>
            </a:r>
          </a:p>
          <a:p>
            <a:pPr algn="just"/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know that you are a promised child.</a:t>
            </a:r>
          </a:p>
          <a:p>
            <a:pPr algn="just"/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know that you are in covenant with God.</a:t>
            </a:r>
          </a:p>
          <a:p>
            <a:pPr algn="just"/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parable was given by the Lord with you in mind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Don’t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mind me the big brother.</a:t>
            </a:r>
          </a:p>
          <a:p>
            <a:pPr algn="just"/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Walk back home,</a:t>
            </a:r>
          </a:p>
          <a:p>
            <a:pPr algn="just"/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you cannot walk straight with the same dignity you left the house with, then limp back home to God.</a:t>
            </a:r>
          </a:p>
          <a:p>
            <a:pPr algn="just"/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Better to die at your heavenly Father’s house than anywhere else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promise you that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will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surprise you by His welcome.</a:t>
            </a:r>
          </a:p>
          <a:p>
            <a:pPr algn="just"/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promise you that God will not even let read your speech.</a:t>
            </a:r>
          </a:p>
          <a:p>
            <a:pPr algn="just"/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Get ready for a tight squeeze embrace by God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Get ready to see the joy that will be sparked in heaven by your return to fellowship with God.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6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Get </a:t>
            </a:r>
            <a:r>
              <a:rPr lang="en-US" sz="6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ready to see what true forgiveness feels like.</a:t>
            </a:r>
          </a:p>
          <a:p>
            <a:pPr algn="just"/>
            <a:r>
              <a:rPr lang="en-US" sz="6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May God add Hiss blessings upon His Word.</a:t>
            </a:r>
          </a:p>
          <a:p>
            <a:pPr algn="r"/>
            <a:r>
              <a:rPr lang="en-US" sz="6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Amen!</a:t>
            </a:r>
            <a:endParaRPr lang="en-US" sz="60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Just as I am, without one plea</a:t>
            </a:r>
            <a:b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that Thy blood was shed for me</a:t>
            </a:r>
            <a:b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that Thou </a:t>
            </a:r>
            <a:r>
              <a:rPr lang="en-US" sz="4400" b="1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bid'st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me come to Thee</a:t>
            </a:r>
            <a:b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Oh, Lamb of God, I come, I come</a:t>
            </a:r>
            <a:b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</a:p>
          <a:p>
            <a:pPr algn="ctr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Just as I am, though tossed about</a:t>
            </a:r>
            <a:b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 many a conflict, many a doubt</a:t>
            </a:r>
            <a:b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Fighting and fears within without</a:t>
            </a:r>
            <a:b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Oh, Lamb of God, I come, I come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Just as I am, Thou wilt receive</a:t>
            </a:r>
            <a:b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Wilt welcome, pardon, cleanse, relieve</a:t>
            </a:r>
            <a:b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Because Thy promise I believe</a:t>
            </a:r>
            <a:b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Oh, Lamb of God, I come, I come</a:t>
            </a:r>
          </a:p>
          <a:p>
            <a:pPr algn="just"/>
            <a:endParaRPr lang="en-US" sz="48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44575</TotalTime>
  <Words>2477</Words>
  <Application>Microsoft Office PowerPoint</Application>
  <PresentationFormat>On-screen Show (4:3)</PresentationFormat>
  <Paragraphs>183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CHRIST THE ROCK CONGREGATION SUNDAY SEPTEMBER 4TH 2022  Sermon by Pastor  Marc E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AUGUST 23RD  2020  Sermon by Pastor Marc E Simeon</dc:title>
  <dc:creator>MARC EDOUARD SIMEON</dc:creator>
  <cp:lastModifiedBy>MARC EDOUARD SIMEON</cp:lastModifiedBy>
  <cp:revision>174</cp:revision>
  <dcterms:created xsi:type="dcterms:W3CDTF">2020-08-22T16:53:36Z</dcterms:created>
  <dcterms:modified xsi:type="dcterms:W3CDTF">2022-09-03T14:14:43Z</dcterms:modified>
</cp:coreProperties>
</file>