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4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1"/>
  </p:notesMasterIdLst>
  <p:sldIdLst>
    <p:sldId id="266" r:id="rId2"/>
    <p:sldId id="698" r:id="rId3"/>
    <p:sldId id="751" r:id="rId4"/>
    <p:sldId id="844" r:id="rId5"/>
    <p:sldId id="796" r:id="rId6"/>
    <p:sldId id="845" r:id="rId7"/>
    <p:sldId id="846" r:id="rId8"/>
    <p:sldId id="847" r:id="rId9"/>
    <p:sldId id="852" r:id="rId10"/>
    <p:sldId id="850" r:id="rId11"/>
    <p:sldId id="853" r:id="rId12"/>
    <p:sldId id="797" r:id="rId13"/>
    <p:sldId id="854" r:id="rId14"/>
    <p:sldId id="855" r:id="rId15"/>
    <p:sldId id="856" r:id="rId16"/>
    <p:sldId id="798" r:id="rId17"/>
    <p:sldId id="857" r:id="rId18"/>
    <p:sldId id="858" r:id="rId19"/>
    <p:sldId id="859" r:id="rId20"/>
    <p:sldId id="800" r:id="rId21"/>
    <p:sldId id="860" r:id="rId22"/>
    <p:sldId id="861" r:id="rId23"/>
    <p:sldId id="752" r:id="rId24"/>
    <p:sldId id="862" r:id="rId25"/>
    <p:sldId id="863" r:id="rId26"/>
    <p:sldId id="864" r:id="rId27"/>
    <p:sldId id="865" r:id="rId28"/>
    <p:sldId id="744" r:id="rId29"/>
    <p:sldId id="866" r:id="rId30"/>
    <p:sldId id="867" r:id="rId31"/>
    <p:sldId id="868" r:id="rId32"/>
    <p:sldId id="871" r:id="rId33"/>
    <p:sldId id="869" r:id="rId34"/>
    <p:sldId id="870" r:id="rId35"/>
    <p:sldId id="872" r:id="rId36"/>
    <p:sldId id="753" r:id="rId37"/>
    <p:sldId id="873" r:id="rId38"/>
    <p:sldId id="877" r:id="rId39"/>
    <p:sldId id="874" r:id="rId40"/>
    <p:sldId id="878" r:id="rId41"/>
    <p:sldId id="745" r:id="rId42"/>
    <p:sldId id="879" r:id="rId43"/>
    <p:sldId id="880" r:id="rId44"/>
    <p:sldId id="881" r:id="rId45"/>
    <p:sldId id="882" r:id="rId46"/>
    <p:sldId id="883" r:id="rId47"/>
    <p:sldId id="755" r:id="rId48"/>
    <p:sldId id="884" r:id="rId49"/>
    <p:sldId id="885" r:id="rId5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D069A"/>
    <a:srgbClr val="99FF66"/>
    <a:srgbClr val="FF9933"/>
    <a:srgbClr val="FF99CC"/>
    <a:srgbClr val="00FF00"/>
    <a:srgbClr val="99FF33"/>
    <a:srgbClr val="CCCC00"/>
    <a:srgbClr val="FC0AFC"/>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autoAdjust="0"/>
    <p:restoredTop sz="94576" autoAdjust="0"/>
  </p:normalViewPr>
  <p:slideViewPr>
    <p:cSldViewPr>
      <p:cViewPr varScale="1">
        <p:scale>
          <a:sx n="69" d="100"/>
          <a:sy n="69" d="100"/>
        </p:scale>
        <p:origin x="-1110" y="-108"/>
      </p:cViewPr>
      <p:guideLst>
        <p:guide orient="horz" pos="2160"/>
        <p:guide pos="2880"/>
      </p:guideLst>
    </p:cSldViewPr>
  </p:slideViewPr>
  <p:outlineViewPr>
    <p:cViewPr>
      <p:scale>
        <a:sx n="33" d="100"/>
        <a:sy n="33" d="100"/>
      </p:scale>
      <p:origin x="48" y="29196"/>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notesMaster" Target="notesMasters/notesMaster1.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93C8A98-96FB-4DDD-A5A8-2C80E89327C6}" type="datetimeFigureOut">
              <a:rPr lang="en-US" smtClean="0"/>
              <a:pPr/>
              <a:t>9/15/2022</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CD2AD66-D737-4503-B968-E2AEB03177D5}" type="slidenum">
              <a:rPr lang="en-US" smtClean="0"/>
              <a:pPr/>
              <a:t>‹#›</a:t>
            </a:fld>
            <a:endParaRPr lang="en-US" dirty="0"/>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4B214796-E883-48CC-A762-8154D418AD5F}" type="datetimeFigureOut">
              <a:rPr lang="en-US" smtClean="0"/>
              <a:pPr/>
              <a:t>9/15/2022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37139AD-4975-4341-9F4D-1FF9F1067527}"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B214796-E883-48CC-A762-8154D418AD5F}" type="datetimeFigureOut">
              <a:rPr lang="en-US" smtClean="0"/>
              <a:pPr/>
              <a:t>9/15/2022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37139AD-4975-4341-9F4D-1FF9F1067527}"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B214796-E883-48CC-A762-8154D418AD5F}" type="datetimeFigureOut">
              <a:rPr lang="en-US" smtClean="0"/>
              <a:pPr/>
              <a:t>9/15/2022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37139AD-4975-4341-9F4D-1FF9F1067527}" type="slidenum">
              <a:rPr lang="en-US" smtClean="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4B214796-E883-48CC-A762-8154D418AD5F}" type="datetimeFigureOut">
              <a:rPr lang="en-US" smtClean="0"/>
              <a:pPr/>
              <a:t>9/15/2022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E37139AD-4975-4341-9F4D-1FF9F1067527}"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4B214796-E883-48CC-A762-8154D418AD5F}" type="datetimeFigureOut">
              <a:rPr lang="en-US" smtClean="0"/>
              <a:pPr/>
              <a:t>9/15/2022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E37139AD-4975-4341-9F4D-1FF9F1067527}"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B214796-E883-48CC-A762-8154D418AD5F}" type="datetimeFigureOut">
              <a:rPr lang="en-US" smtClean="0"/>
              <a:pPr/>
              <a:t>9/15/2022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E37139AD-4975-4341-9F4D-1FF9F1067527}"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B214796-E883-48CC-A762-8154D418AD5F}" type="datetimeFigureOut">
              <a:rPr lang="en-US" smtClean="0"/>
              <a:pPr/>
              <a:t>9/15/2022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E37139AD-4975-4341-9F4D-1FF9F1067527}"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B214796-E883-48CC-A762-8154D418AD5F}" type="datetimeFigureOut">
              <a:rPr lang="en-US" smtClean="0"/>
              <a:pPr/>
              <a:t>9/15/2022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E37139AD-4975-4341-9F4D-1FF9F1067527}"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B214796-E883-48CC-A762-8154D418AD5F}" type="datetimeFigureOut">
              <a:rPr lang="en-US" smtClean="0"/>
              <a:pPr/>
              <a:t>9/15/2022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E37139AD-4975-4341-9F4D-1FF9F1067527}" type="slidenum">
              <a:rPr lang="en-US" smtClean="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B214796-E883-48CC-A762-8154D418AD5F}" type="datetimeFigureOut">
              <a:rPr lang="en-US" smtClean="0"/>
              <a:pPr/>
              <a:t>9/15/2022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37139AD-4975-4341-9F4D-1FF9F1067527}"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B214796-E883-48CC-A762-8154D418AD5F}" type="datetimeFigureOut">
              <a:rPr lang="en-US" smtClean="0"/>
              <a:pPr/>
              <a:t>9/15/2022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37139AD-4975-4341-9F4D-1FF9F1067527}"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B214796-E883-48CC-A762-8154D418AD5F}" type="datetimeFigureOut">
              <a:rPr lang="en-US" smtClean="0"/>
              <a:pPr/>
              <a:t>9/15/2022</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37139AD-4975-4341-9F4D-1FF9F1067527}"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2743199"/>
          </a:xfrm>
          <a:solidFill>
            <a:schemeClr val="accent6">
              <a:lumMod val="40000"/>
              <a:lumOff val="60000"/>
            </a:schemeClr>
          </a:solidFill>
          <a:ln/>
        </p:spPr>
        <p:style>
          <a:lnRef idx="3">
            <a:schemeClr val="lt1"/>
          </a:lnRef>
          <a:fillRef idx="1">
            <a:schemeClr val="dk1"/>
          </a:fillRef>
          <a:effectRef idx="1">
            <a:schemeClr val="dk1"/>
          </a:effectRef>
          <a:fontRef idx="minor">
            <a:schemeClr val="lt1"/>
          </a:fontRef>
        </p:style>
        <p:txBody>
          <a:bodyPr>
            <a:normAutofit fontScale="90000"/>
          </a:bodyPr>
          <a:lstStyle/>
          <a:p>
            <a:r>
              <a:rPr lang="en-US" b="1" dirty="0" smtClean="0">
                <a:solidFill>
                  <a:schemeClr val="bg2">
                    <a:lumMod val="25000"/>
                  </a:schemeClr>
                </a:solidFill>
              </a:rPr>
              <a:t>CHRIST THE ROCK CONGREGATION</a:t>
            </a:r>
            <a:r>
              <a:rPr lang="en-US" b="1" dirty="0" smtClean="0">
                <a:solidFill>
                  <a:schemeClr val="bg1"/>
                </a:solidFill>
              </a:rPr>
              <a:t/>
            </a:r>
            <a:br>
              <a:rPr lang="en-US" b="1" dirty="0" smtClean="0">
                <a:solidFill>
                  <a:schemeClr val="bg1"/>
                </a:solidFill>
              </a:rPr>
            </a:br>
            <a:r>
              <a:rPr lang="en-US" b="1" dirty="0" smtClean="0">
                <a:solidFill>
                  <a:srgbClr val="0D069A"/>
                </a:solidFill>
              </a:rPr>
              <a:t>SUNDAY SEPTEMBER </a:t>
            </a:r>
            <a:r>
              <a:rPr lang="en-US" b="1" dirty="0" smtClean="0">
                <a:solidFill>
                  <a:srgbClr val="0D069A"/>
                </a:solidFill>
              </a:rPr>
              <a:t>18</a:t>
            </a:r>
            <a:r>
              <a:rPr lang="en-US" b="1" baseline="30000" dirty="0" smtClean="0">
                <a:solidFill>
                  <a:srgbClr val="0D069A"/>
                </a:solidFill>
              </a:rPr>
              <a:t>TH</a:t>
            </a:r>
            <a:r>
              <a:rPr lang="en-US" b="1" dirty="0" smtClean="0">
                <a:solidFill>
                  <a:srgbClr val="0D069A"/>
                </a:solidFill>
              </a:rPr>
              <a:t> </a:t>
            </a:r>
            <a:r>
              <a:rPr lang="en-US" b="1" dirty="0" smtClean="0">
                <a:solidFill>
                  <a:srgbClr val="0D069A"/>
                </a:solidFill>
              </a:rPr>
              <a:t>2022 </a:t>
            </a:r>
            <a:r>
              <a:rPr lang="en-US" b="1" dirty="0" smtClean="0">
                <a:solidFill>
                  <a:schemeClr val="bg1"/>
                </a:solidFill>
              </a:rPr>
              <a:t/>
            </a:r>
            <a:br>
              <a:rPr lang="en-US" b="1" dirty="0" smtClean="0">
                <a:solidFill>
                  <a:schemeClr val="bg1"/>
                </a:solidFill>
              </a:rPr>
            </a:br>
            <a:r>
              <a:rPr lang="en-US" b="1" dirty="0" smtClean="0">
                <a:solidFill>
                  <a:srgbClr val="FF0000"/>
                </a:solidFill>
              </a:rPr>
              <a:t>Sermon by Pastor </a:t>
            </a:r>
            <a:r>
              <a:rPr lang="en-US" b="1" dirty="0" smtClean="0">
                <a:solidFill>
                  <a:schemeClr val="bg1"/>
                </a:solidFill>
              </a:rPr>
              <a:t/>
            </a:r>
            <a:br>
              <a:rPr lang="en-US" b="1" dirty="0" smtClean="0">
                <a:solidFill>
                  <a:schemeClr val="bg1"/>
                </a:solidFill>
              </a:rPr>
            </a:br>
            <a:r>
              <a:rPr lang="en-US" b="1" dirty="0" smtClean="0">
                <a:solidFill>
                  <a:srgbClr val="0D069A"/>
                </a:solidFill>
              </a:rPr>
              <a:t>Marc E Simeon</a:t>
            </a:r>
            <a:endParaRPr lang="en-US" dirty="0">
              <a:solidFill>
                <a:srgbClr val="0D069A"/>
              </a:solidFill>
            </a:endParaRPr>
          </a:p>
        </p:txBody>
      </p:sp>
      <p:sp>
        <p:nvSpPr>
          <p:cNvPr id="3" name="Subtitle 2"/>
          <p:cNvSpPr>
            <a:spLocks noGrp="1"/>
          </p:cNvSpPr>
          <p:nvPr>
            <p:ph type="subTitle" idx="1"/>
          </p:nvPr>
        </p:nvSpPr>
        <p:spPr>
          <a:xfrm>
            <a:off x="0" y="2743200"/>
            <a:ext cx="9144000" cy="4114800"/>
          </a:xfrm>
          <a:solidFill>
            <a:schemeClr val="bg1">
              <a:lumMod val="85000"/>
            </a:schemeClr>
          </a:solidFill>
        </p:spPr>
        <p:style>
          <a:lnRef idx="1">
            <a:schemeClr val="accent2"/>
          </a:lnRef>
          <a:fillRef idx="2">
            <a:schemeClr val="accent2"/>
          </a:fillRef>
          <a:effectRef idx="1">
            <a:schemeClr val="accent2"/>
          </a:effectRef>
          <a:fontRef idx="minor">
            <a:schemeClr val="dk1"/>
          </a:fontRef>
        </p:style>
        <p:txBody>
          <a:bodyPr>
            <a:normAutofit/>
          </a:bodyPr>
          <a:lstStyle/>
          <a:p>
            <a:r>
              <a:rPr lang="fr-FR" sz="4800" b="1" dirty="0" smtClean="0">
                <a:solidFill>
                  <a:schemeClr val="tx1"/>
                </a:solidFill>
              </a:rPr>
              <a:t>NOTRE DIEU EST PLUS QUE CAPABLE DE NOUS DELIVRER</a:t>
            </a:r>
            <a:endParaRPr lang="en-US" sz="4800" dirty="0" smtClean="0">
              <a:solidFill>
                <a:schemeClr val="tx1"/>
              </a:solidFill>
            </a:endParaRPr>
          </a:p>
          <a:p>
            <a:r>
              <a:rPr lang="en-US" sz="4800" b="1" dirty="0" smtClean="0">
                <a:solidFill>
                  <a:srgbClr val="FF0000"/>
                </a:solidFill>
              </a:rPr>
              <a:t>OUR GOD IS MORE THAN ABLE TO DELIVER US</a:t>
            </a:r>
            <a:endParaRPr lang="en-US" sz="4800" dirty="0">
              <a:solidFill>
                <a:srgbClr val="FF0000"/>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5"/>
          </a:lnRef>
          <a:fillRef idx="2">
            <a:schemeClr val="accent5"/>
          </a:fillRef>
          <a:effectRef idx="1">
            <a:schemeClr val="accent5"/>
          </a:effectRef>
          <a:fontRef idx="minor">
            <a:schemeClr val="dk1"/>
          </a:fontRef>
        </p:style>
        <p:txBody>
          <a:bodyPr>
            <a:normAutofit fontScale="92500"/>
          </a:bodyPr>
          <a:lstStyle/>
          <a:p>
            <a:pPr algn="just"/>
            <a:r>
              <a:rPr lang="fr-FR" sz="4000" b="1" dirty="0" smtClean="0">
                <a:latin typeface="Arial Unicode MS" pitchFamily="34" charset="-128"/>
                <a:ea typeface="Arial Unicode MS" pitchFamily="34" charset="-128"/>
                <a:cs typeface="Arial Unicode MS" pitchFamily="34" charset="-128"/>
              </a:rPr>
              <a:t>Ps </a:t>
            </a:r>
            <a:r>
              <a:rPr lang="fr-FR" sz="4000" b="1" dirty="0" smtClean="0">
                <a:latin typeface="Arial Unicode MS" pitchFamily="34" charset="-128"/>
                <a:ea typeface="Arial Unicode MS" pitchFamily="34" charset="-128"/>
                <a:cs typeface="Arial Unicode MS" pitchFamily="34" charset="-128"/>
              </a:rPr>
              <a:t>34:19 Le </a:t>
            </a:r>
            <a:r>
              <a:rPr lang="fr-FR" sz="4000" b="1" dirty="0" smtClean="0">
                <a:latin typeface="Arial Unicode MS" pitchFamily="34" charset="-128"/>
                <a:ea typeface="Arial Unicode MS" pitchFamily="34" charset="-128"/>
                <a:cs typeface="Arial Unicode MS" pitchFamily="34" charset="-128"/>
              </a:rPr>
              <a:t>Malheur Atteint Souvent le Juste Mais l'Éternel l'en Délivre Toujours. </a:t>
            </a:r>
            <a:endParaRPr lang="en-US" sz="4000" b="1" dirty="0" smtClean="0">
              <a:latin typeface="Arial Unicode MS" pitchFamily="34" charset="-128"/>
              <a:ea typeface="Arial Unicode MS" pitchFamily="34" charset="-128"/>
              <a:cs typeface="Arial Unicode MS" pitchFamily="34" charset="-128"/>
            </a:endParaRPr>
          </a:p>
          <a:p>
            <a:pPr algn="just"/>
            <a:r>
              <a:rPr lang="en-US" sz="4000" b="1" dirty="0" smtClean="0">
                <a:solidFill>
                  <a:srgbClr val="FF0000"/>
                </a:solidFill>
                <a:latin typeface="Arial Unicode MS" pitchFamily="34" charset="-128"/>
                <a:ea typeface="Arial Unicode MS" pitchFamily="34" charset="-128"/>
                <a:cs typeface="Arial Unicode MS" pitchFamily="34" charset="-128"/>
              </a:rPr>
              <a:t>Many are the Afflictions of the Righteous, But the LORD Delivers Him Out of Them </a:t>
            </a:r>
            <a:r>
              <a:rPr lang="en-US" sz="4000" b="1" dirty="0" smtClean="0">
                <a:solidFill>
                  <a:srgbClr val="FF0000"/>
                </a:solidFill>
                <a:latin typeface="Arial Unicode MS" pitchFamily="34" charset="-128"/>
                <a:ea typeface="Arial Unicode MS" pitchFamily="34" charset="-128"/>
                <a:cs typeface="Arial Unicode MS" pitchFamily="34" charset="-128"/>
              </a:rPr>
              <a:t>All</a:t>
            </a:r>
            <a:r>
              <a:rPr lang="en-US" sz="4000" b="1" dirty="0" smtClean="0">
                <a:latin typeface="Arial Unicode MS" pitchFamily="34" charset="-128"/>
                <a:ea typeface="Arial Unicode MS" pitchFamily="34" charset="-128"/>
                <a:cs typeface="Arial Unicode MS" pitchFamily="34" charset="-128"/>
              </a:rPr>
              <a:t> </a:t>
            </a:r>
          </a:p>
          <a:p>
            <a:pPr algn="just"/>
            <a:r>
              <a:rPr lang="en-US" sz="4000" b="1" dirty="0" smtClean="0">
                <a:latin typeface="Arial Unicode MS" pitchFamily="34" charset="-128"/>
                <a:ea typeface="Arial Unicode MS" pitchFamily="34" charset="-128"/>
                <a:cs typeface="Arial Unicode MS" pitchFamily="34" charset="-128"/>
              </a:rPr>
              <a:t>Pr 18:10 </a:t>
            </a:r>
            <a:r>
              <a:rPr lang="fr-FR" sz="4000" b="1" dirty="0" smtClean="0">
                <a:latin typeface="Arial Unicode MS" pitchFamily="34" charset="-128"/>
                <a:ea typeface="Arial Unicode MS" pitchFamily="34" charset="-128"/>
                <a:cs typeface="Arial Unicode MS" pitchFamily="34" charset="-128"/>
              </a:rPr>
              <a:t>Le </a:t>
            </a:r>
            <a:r>
              <a:rPr lang="fr-FR" sz="4000" b="1" dirty="0" smtClean="0">
                <a:latin typeface="Arial Unicode MS" pitchFamily="34" charset="-128"/>
                <a:ea typeface="Arial Unicode MS" pitchFamily="34" charset="-128"/>
                <a:cs typeface="Arial Unicode MS" pitchFamily="34" charset="-128"/>
              </a:rPr>
              <a:t>nom de l'Éternel est une tour forte; Le juste s'y réfugie, et se trouve en sûreté. </a:t>
            </a:r>
            <a:endParaRPr lang="en-US" sz="4000" b="1" dirty="0" smtClean="0">
              <a:latin typeface="Arial Unicode MS" pitchFamily="34" charset="-128"/>
              <a:ea typeface="Arial Unicode MS" pitchFamily="34" charset="-128"/>
              <a:cs typeface="Arial Unicode MS" pitchFamily="34" charset="-128"/>
            </a:endParaRPr>
          </a:p>
          <a:p>
            <a:pPr algn="just"/>
            <a:r>
              <a:rPr lang="en-US" sz="4000" b="1" dirty="0" smtClean="0">
                <a:solidFill>
                  <a:srgbClr val="FF0000"/>
                </a:solidFill>
                <a:latin typeface="Arial Unicode MS" pitchFamily="34" charset="-128"/>
                <a:ea typeface="Arial Unicode MS" pitchFamily="34" charset="-128"/>
                <a:cs typeface="Arial Unicode MS" pitchFamily="34" charset="-128"/>
              </a:rPr>
              <a:t>¶ The name of the LORD is a strong tower; The righteous run to it and are safe</a:t>
            </a:r>
            <a:endParaRPr lang="en-US" sz="4000" b="1" dirty="0">
              <a:solidFill>
                <a:srgbClr val="FF0000"/>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6">
              <a:lumMod val="20000"/>
              <a:lumOff val="80000"/>
            </a:schemeClr>
          </a:solidFill>
        </p:spPr>
        <p:style>
          <a:lnRef idx="1">
            <a:schemeClr val="accent5"/>
          </a:lnRef>
          <a:fillRef idx="2">
            <a:schemeClr val="accent5"/>
          </a:fillRef>
          <a:effectRef idx="1">
            <a:schemeClr val="accent5"/>
          </a:effectRef>
          <a:fontRef idx="minor">
            <a:schemeClr val="dk1"/>
          </a:fontRef>
        </p:style>
        <p:txBody>
          <a:bodyPr>
            <a:normAutofit/>
          </a:bodyPr>
          <a:lstStyle/>
          <a:p>
            <a:pPr algn="ctr">
              <a:buNone/>
            </a:pPr>
            <a:r>
              <a:rPr lang="fr-FR" sz="4800" b="1" dirty="0" smtClean="0">
                <a:latin typeface="Agency FB" pitchFamily="34" charset="0"/>
              </a:rPr>
              <a:t>Notre Dieu est capable de nous délivrer,</a:t>
            </a:r>
            <a:endParaRPr lang="en-US" sz="4800" b="1" dirty="0" smtClean="0">
              <a:latin typeface="Agency FB" pitchFamily="34" charset="0"/>
            </a:endParaRPr>
          </a:p>
          <a:p>
            <a:pPr algn="ctr">
              <a:buNone/>
            </a:pPr>
            <a:r>
              <a:rPr lang="fr-FR" sz="4800" b="1" dirty="0" smtClean="0">
                <a:latin typeface="Agency FB" pitchFamily="34" charset="0"/>
              </a:rPr>
              <a:t>Notre Dieu est capable de nous délivrer,</a:t>
            </a:r>
            <a:endParaRPr lang="en-US" sz="4800" b="1" dirty="0" smtClean="0">
              <a:latin typeface="Agency FB" pitchFamily="34" charset="0"/>
            </a:endParaRPr>
          </a:p>
          <a:p>
            <a:pPr algn="ctr">
              <a:buNone/>
            </a:pPr>
            <a:r>
              <a:rPr lang="fr-FR" sz="4800" b="1" dirty="0" smtClean="0">
                <a:latin typeface="Agency FB" pitchFamily="34" charset="0"/>
              </a:rPr>
              <a:t>De la fournaise ardente,</a:t>
            </a:r>
            <a:endParaRPr lang="en-US" sz="4800" b="1" dirty="0" smtClean="0">
              <a:latin typeface="Agency FB" pitchFamily="34" charset="0"/>
            </a:endParaRPr>
          </a:p>
          <a:p>
            <a:pPr algn="ctr">
              <a:buNone/>
            </a:pPr>
            <a:r>
              <a:rPr lang="fr-FR" sz="4800" b="1" dirty="0" smtClean="0">
                <a:latin typeface="Agency FB" pitchFamily="34" charset="0"/>
              </a:rPr>
              <a:t>De la fosse aux lions.</a:t>
            </a:r>
            <a:endParaRPr lang="en-US" sz="4800" b="1" dirty="0" smtClean="0">
              <a:latin typeface="Agency FB" pitchFamily="34" charset="0"/>
            </a:endParaRPr>
          </a:p>
          <a:p>
            <a:pPr algn="ctr">
              <a:buNone/>
            </a:pPr>
            <a:r>
              <a:rPr lang="fr-FR" sz="4800" b="1" dirty="0" smtClean="0">
                <a:latin typeface="Agency FB" pitchFamily="34" charset="0"/>
              </a:rPr>
              <a:t>Notre Dieu est capable de nous délivrer </a:t>
            </a:r>
            <a:r>
              <a:rPr lang="fr-FR" sz="4800" b="1" dirty="0" smtClean="0">
                <a:latin typeface="Agency FB" pitchFamily="34" charset="0"/>
              </a:rPr>
              <a:t>!</a:t>
            </a:r>
            <a:endParaRPr lang="en-US" sz="4800" b="1" dirty="0" smtClean="0">
              <a:latin typeface="Agency FB"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5"/>
          </a:lnRef>
          <a:fillRef idx="2">
            <a:schemeClr val="accent5"/>
          </a:fillRef>
          <a:effectRef idx="1">
            <a:schemeClr val="accent5"/>
          </a:effectRef>
          <a:fontRef idx="minor">
            <a:schemeClr val="dk1"/>
          </a:fontRef>
        </p:style>
        <p:txBody>
          <a:bodyPr>
            <a:normAutofit/>
          </a:bodyPr>
          <a:lstStyle/>
          <a:p>
            <a:pPr algn="ctr">
              <a:buNone/>
            </a:pPr>
            <a:r>
              <a:rPr lang="fr-FR" sz="4000" b="1" dirty="0" smtClean="0">
                <a:solidFill>
                  <a:srgbClr val="FF0000"/>
                </a:solidFill>
                <a:latin typeface="Agency FB" pitchFamily="34" charset="0"/>
              </a:rPr>
              <a:t>12 </a:t>
            </a:r>
            <a:r>
              <a:rPr lang="fr-FR" sz="4000" b="1" dirty="0" smtClean="0">
                <a:solidFill>
                  <a:srgbClr val="FF0000"/>
                </a:solidFill>
                <a:latin typeface="Agency FB" pitchFamily="34" charset="0"/>
              </a:rPr>
              <a:t>Fr. Mel: </a:t>
            </a:r>
            <a:endParaRPr lang="en-US" sz="4000" b="1" dirty="0" smtClean="0">
              <a:solidFill>
                <a:srgbClr val="FF0000"/>
              </a:solidFill>
              <a:latin typeface="Agency FB" pitchFamily="34" charset="0"/>
            </a:endParaRPr>
          </a:p>
          <a:p>
            <a:pPr algn="ctr">
              <a:buNone/>
            </a:pPr>
            <a:r>
              <a:rPr lang="fr-FR" sz="4000" b="1" dirty="0" smtClean="0">
                <a:solidFill>
                  <a:srgbClr val="0D069A"/>
                </a:solidFill>
                <a:latin typeface="Agency FB" pitchFamily="34" charset="0"/>
              </a:rPr>
              <a:t>Notre Dieu règne encor !</a:t>
            </a:r>
            <a:endParaRPr lang="en-US" sz="4000" b="1" dirty="0" smtClean="0">
              <a:solidFill>
                <a:srgbClr val="0D069A"/>
              </a:solidFill>
              <a:latin typeface="Agency FB" pitchFamily="34" charset="0"/>
            </a:endParaRPr>
          </a:p>
          <a:p>
            <a:pPr algn="ctr">
              <a:buNone/>
            </a:pPr>
            <a:r>
              <a:rPr lang="fr-FR" sz="4000" b="1" dirty="0" smtClean="0">
                <a:solidFill>
                  <a:srgbClr val="0D069A"/>
                </a:solidFill>
                <a:latin typeface="Agency FB" pitchFamily="34" charset="0"/>
              </a:rPr>
              <a:t>Jamais son amour ne s’endort.</a:t>
            </a:r>
            <a:endParaRPr lang="en-US" sz="4000" b="1" dirty="0" smtClean="0">
              <a:solidFill>
                <a:srgbClr val="0D069A"/>
              </a:solidFill>
              <a:latin typeface="Agency FB" pitchFamily="34" charset="0"/>
            </a:endParaRPr>
          </a:p>
          <a:p>
            <a:pPr algn="ctr">
              <a:buNone/>
            </a:pPr>
            <a:r>
              <a:rPr lang="fr-FR" sz="4000" b="1" dirty="0" smtClean="0">
                <a:solidFill>
                  <a:srgbClr val="0D069A"/>
                </a:solidFill>
                <a:latin typeface="Agency FB" pitchFamily="34" charset="0"/>
              </a:rPr>
              <a:t>Le vent se déchaîne, nos cœurs sont en peine,</a:t>
            </a:r>
            <a:endParaRPr lang="en-US" sz="4000" b="1" dirty="0" smtClean="0">
              <a:solidFill>
                <a:srgbClr val="0D069A"/>
              </a:solidFill>
              <a:latin typeface="Agency FB" pitchFamily="34" charset="0"/>
            </a:endParaRPr>
          </a:p>
          <a:p>
            <a:pPr algn="ctr">
              <a:buNone/>
            </a:pPr>
            <a:r>
              <a:rPr lang="fr-FR" sz="4000" b="1" dirty="0" smtClean="0">
                <a:solidFill>
                  <a:srgbClr val="0D069A"/>
                </a:solidFill>
                <a:latin typeface="Agency FB" pitchFamily="34" charset="0"/>
              </a:rPr>
              <a:t>Mais Dieu nous conduit jusqu’au port.</a:t>
            </a:r>
            <a:endParaRPr lang="en-US" sz="4000" b="1" dirty="0" smtClean="0">
              <a:solidFill>
                <a:srgbClr val="0D069A"/>
              </a:solidFill>
              <a:latin typeface="Agency FB" pitchFamily="34" charset="0"/>
            </a:endParaRPr>
          </a:p>
          <a:p>
            <a:pPr algn="ctr">
              <a:buNone/>
            </a:pPr>
            <a:r>
              <a:rPr lang="fr-FR" sz="4000" b="1" dirty="0" smtClean="0">
                <a:solidFill>
                  <a:srgbClr val="0D069A"/>
                </a:solidFill>
                <a:latin typeface="Agency FB" pitchFamily="34" charset="0"/>
              </a:rPr>
              <a:t>Notre Dieu règne encor</a:t>
            </a:r>
            <a:endParaRPr lang="en-US" sz="4000" b="1" dirty="0" smtClean="0">
              <a:solidFill>
                <a:srgbClr val="0D069A"/>
              </a:solidFill>
              <a:latin typeface="Agency FB" pitchFamily="34" charset="0"/>
            </a:endParaRPr>
          </a:p>
          <a:p>
            <a:pPr algn="ctr">
              <a:buNone/>
            </a:pPr>
            <a:r>
              <a:rPr lang="fr-FR" sz="4000" b="1" dirty="0" smtClean="0">
                <a:solidFill>
                  <a:srgbClr val="0D069A"/>
                </a:solidFill>
                <a:latin typeface="Agency FB" pitchFamily="34" charset="0"/>
              </a:rPr>
              <a:t>Jamais son amour ne s’endort.</a:t>
            </a:r>
            <a:endParaRPr lang="en-US" sz="4000" b="1" dirty="0" smtClean="0">
              <a:solidFill>
                <a:srgbClr val="0D069A"/>
              </a:solidFill>
              <a:latin typeface="Agency FB" pitchFamily="34" charset="0"/>
            </a:endParaRPr>
          </a:p>
          <a:p>
            <a:pPr algn="ctr">
              <a:buNone/>
            </a:pPr>
            <a:r>
              <a:rPr lang="fr-FR" sz="4000" b="1" dirty="0" smtClean="0">
                <a:solidFill>
                  <a:srgbClr val="0D069A"/>
                </a:solidFill>
                <a:latin typeface="Agency FB" pitchFamily="34" charset="0"/>
              </a:rPr>
              <a:t>Ce qu’Il nous promet, reste vrai pour jamais</a:t>
            </a:r>
            <a:endParaRPr lang="en-US" sz="4000" b="1" dirty="0" smtClean="0">
              <a:solidFill>
                <a:srgbClr val="0D069A"/>
              </a:solidFill>
              <a:latin typeface="Agency FB" pitchFamily="34" charset="0"/>
            </a:endParaRPr>
          </a:p>
          <a:p>
            <a:pPr algn="ctr">
              <a:buNone/>
            </a:pPr>
            <a:r>
              <a:rPr lang="fr-FR" sz="4000" b="1" dirty="0" smtClean="0">
                <a:solidFill>
                  <a:srgbClr val="0D069A"/>
                </a:solidFill>
                <a:latin typeface="Agency FB" pitchFamily="34" charset="0"/>
              </a:rPr>
              <a:t>Notre Dieu règne encor !</a:t>
            </a:r>
            <a:endParaRPr lang="en-US" sz="4000" b="1" dirty="0">
              <a:solidFill>
                <a:srgbClr val="0D069A"/>
              </a:solidFill>
              <a:latin typeface="Agency FB" pitchFamily="34"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3">
            <a:schemeClr val="lt1"/>
          </a:lnRef>
          <a:fillRef idx="1">
            <a:schemeClr val="dk1"/>
          </a:fillRef>
          <a:effectRef idx="1">
            <a:schemeClr val="dk1"/>
          </a:effectRef>
          <a:fontRef idx="minor">
            <a:schemeClr val="lt1"/>
          </a:fontRef>
        </p:style>
        <p:txBody>
          <a:bodyPr>
            <a:normAutofit/>
          </a:bodyPr>
          <a:lstStyle/>
          <a:p>
            <a:pPr algn="ctr">
              <a:buNone/>
            </a:pPr>
            <a:r>
              <a:rPr lang="fr-FR" sz="4000" b="1" dirty="0" smtClean="0">
                <a:solidFill>
                  <a:srgbClr val="FF99CC"/>
                </a:solidFill>
                <a:latin typeface="Arial Unicode MS" pitchFamily="34" charset="-128"/>
                <a:ea typeface="Arial Unicode MS" pitchFamily="34" charset="-128"/>
                <a:cs typeface="Arial Unicode MS" pitchFamily="34" charset="-128"/>
              </a:rPr>
              <a:t>INTRODUCTION</a:t>
            </a:r>
            <a:endParaRPr lang="en-US" sz="4000" b="1" dirty="0" smtClean="0">
              <a:solidFill>
                <a:srgbClr val="FF99CC"/>
              </a:solidFill>
              <a:latin typeface="Arial Unicode MS" pitchFamily="34" charset="-128"/>
              <a:ea typeface="Arial Unicode MS" pitchFamily="34" charset="-128"/>
              <a:cs typeface="Arial Unicode MS" pitchFamily="34" charset="-128"/>
            </a:endParaRPr>
          </a:p>
          <a:p>
            <a:pPr lvl="0" algn="just"/>
            <a:r>
              <a:rPr lang="en-US" sz="4000" b="1" dirty="0" smtClean="0">
                <a:latin typeface="Arial Unicode MS" pitchFamily="34" charset="-128"/>
                <a:ea typeface="Arial Unicode MS" pitchFamily="34" charset="-128"/>
                <a:cs typeface="Arial Unicode MS" pitchFamily="34" charset="-128"/>
              </a:rPr>
              <a:t>As Children of God, we face constant and relentless attacks from the devil.</a:t>
            </a:r>
          </a:p>
          <a:p>
            <a:pPr lvl="0" algn="just"/>
            <a:r>
              <a:rPr lang="en-US" sz="4000" b="1" dirty="0" smtClean="0">
                <a:solidFill>
                  <a:srgbClr val="FF99CC"/>
                </a:solidFill>
                <a:latin typeface="Arial Unicode MS" pitchFamily="34" charset="-128"/>
                <a:ea typeface="Arial Unicode MS" pitchFamily="34" charset="-128"/>
                <a:cs typeface="Arial Unicode MS" pitchFamily="34" charset="-128"/>
              </a:rPr>
              <a:t>It seems like we keep facing impossible obstacles </a:t>
            </a:r>
            <a:r>
              <a:rPr lang="en-US" sz="4000" b="1" dirty="0" smtClean="0">
                <a:solidFill>
                  <a:srgbClr val="FF99CC"/>
                </a:solidFill>
                <a:latin typeface="Arial Unicode MS" pitchFamily="34" charset="-128"/>
                <a:ea typeface="Arial Unicode MS" pitchFamily="34" charset="-128"/>
                <a:cs typeface="Arial Unicode MS" pitchFamily="34" charset="-128"/>
              </a:rPr>
              <a:t>in order to </a:t>
            </a:r>
            <a:r>
              <a:rPr lang="en-US" sz="4000" b="1" dirty="0" smtClean="0">
                <a:solidFill>
                  <a:srgbClr val="FF99CC"/>
                </a:solidFill>
                <a:latin typeface="Arial Unicode MS" pitchFamily="34" charset="-128"/>
                <a:ea typeface="Arial Unicode MS" pitchFamily="34" charset="-128"/>
                <a:cs typeface="Arial Unicode MS" pitchFamily="34" charset="-128"/>
              </a:rPr>
              <a:t>relinquish our faith in God.</a:t>
            </a:r>
          </a:p>
          <a:p>
            <a:pPr lvl="0" algn="just"/>
            <a:r>
              <a:rPr lang="en-US" sz="4000" b="1" dirty="0" smtClean="0">
                <a:latin typeface="Arial Unicode MS" pitchFamily="34" charset="-128"/>
                <a:ea typeface="Arial Unicode MS" pitchFamily="34" charset="-128"/>
                <a:cs typeface="Arial Unicode MS" pitchFamily="34" charset="-128"/>
              </a:rPr>
              <a:t>No matter how great the victories God </a:t>
            </a:r>
            <a:r>
              <a:rPr lang="en-US" sz="4000" b="1" dirty="0" smtClean="0">
                <a:latin typeface="Arial Unicode MS" pitchFamily="34" charset="-128"/>
                <a:ea typeface="Arial Unicode MS" pitchFamily="34" charset="-128"/>
                <a:cs typeface="Arial Unicode MS" pitchFamily="34" charset="-128"/>
              </a:rPr>
              <a:t>granted us in </a:t>
            </a:r>
            <a:r>
              <a:rPr lang="en-US" sz="4000" b="1" dirty="0" smtClean="0">
                <a:latin typeface="Arial Unicode MS" pitchFamily="34" charset="-128"/>
                <a:ea typeface="Arial Unicode MS" pitchFamily="34" charset="-128"/>
                <a:cs typeface="Arial Unicode MS" pitchFamily="34" charset="-128"/>
              </a:rPr>
              <a:t>the </a:t>
            </a:r>
            <a:r>
              <a:rPr lang="en-US" sz="4000" b="1" dirty="0" smtClean="0">
                <a:latin typeface="Arial Unicode MS" pitchFamily="34" charset="-128"/>
                <a:ea typeface="Arial Unicode MS" pitchFamily="34" charset="-128"/>
                <a:cs typeface="Arial Unicode MS" pitchFamily="34" charset="-128"/>
              </a:rPr>
              <a:t>past, </a:t>
            </a:r>
            <a:r>
              <a:rPr lang="en-US" sz="4000" b="1" dirty="0" smtClean="0">
                <a:latin typeface="Arial Unicode MS" pitchFamily="34" charset="-128"/>
                <a:ea typeface="Arial Unicode MS" pitchFamily="34" charset="-128"/>
                <a:cs typeface="Arial Unicode MS" pitchFamily="34" charset="-128"/>
              </a:rPr>
              <a:t>we tend to be intimidated in face of </a:t>
            </a:r>
            <a:r>
              <a:rPr lang="en-US" sz="4000" b="1" dirty="0" smtClean="0">
                <a:latin typeface="Arial Unicode MS" pitchFamily="34" charset="-128"/>
                <a:ea typeface="Arial Unicode MS" pitchFamily="34" charset="-128"/>
                <a:cs typeface="Arial Unicode MS" pitchFamily="34" charset="-128"/>
              </a:rPr>
              <a:t>the new challenges that come our ways.</a:t>
            </a:r>
            <a:endParaRPr lang="en-US" sz="4000" b="1" dirty="0" smtClean="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3">
            <a:schemeClr val="lt1"/>
          </a:lnRef>
          <a:fillRef idx="1">
            <a:schemeClr val="dk1"/>
          </a:fillRef>
          <a:effectRef idx="1">
            <a:schemeClr val="dk1"/>
          </a:effectRef>
          <a:fontRef idx="minor">
            <a:schemeClr val="lt1"/>
          </a:fontRef>
        </p:style>
        <p:txBody>
          <a:bodyPr>
            <a:normAutofit/>
          </a:bodyPr>
          <a:lstStyle/>
          <a:p>
            <a:pPr lvl="0" algn="just"/>
            <a:r>
              <a:rPr lang="en-US" sz="4000" b="1" dirty="0" smtClean="0">
                <a:latin typeface="Arial Unicode MS" pitchFamily="34" charset="-128"/>
                <a:ea typeface="Arial Unicode MS" pitchFamily="34" charset="-128"/>
                <a:cs typeface="Arial Unicode MS" pitchFamily="34" charset="-128"/>
              </a:rPr>
              <a:t>The </a:t>
            </a:r>
            <a:r>
              <a:rPr lang="en-US" sz="4000" b="1" dirty="0" smtClean="0">
                <a:latin typeface="Arial Unicode MS" pitchFamily="34" charset="-128"/>
                <a:ea typeface="Arial Unicode MS" pitchFamily="34" charset="-128"/>
                <a:cs typeface="Arial Unicode MS" pitchFamily="34" charset="-128"/>
              </a:rPr>
              <a:t>Children of Israel got in a lot of trouble with God for doubting that </a:t>
            </a:r>
            <a:r>
              <a:rPr lang="en-US" sz="4000" b="1" dirty="0" smtClean="0">
                <a:latin typeface="Arial Unicode MS" pitchFamily="34" charset="-128"/>
                <a:ea typeface="Arial Unicode MS" pitchFamily="34" charset="-128"/>
                <a:cs typeface="Arial Unicode MS" pitchFamily="34" charset="-128"/>
              </a:rPr>
              <a:t>He </a:t>
            </a:r>
            <a:r>
              <a:rPr lang="en-US" sz="4000" b="1" dirty="0" smtClean="0">
                <a:latin typeface="Arial Unicode MS" pitchFamily="34" charset="-128"/>
                <a:ea typeface="Arial Unicode MS" pitchFamily="34" charset="-128"/>
                <a:cs typeface="Arial Unicode MS" pitchFamily="34" charset="-128"/>
              </a:rPr>
              <a:t>was able to help them conquer the former inhabitants of the Canaan.</a:t>
            </a:r>
          </a:p>
          <a:p>
            <a:pPr lvl="0" algn="just"/>
            <a:r>
              <a:rPr lang="en-US" sz="4000" b="1" dirty="0" smtClean="0">
                <a:solidFill>
                  <a:srgbClr val="FF99CC"/>
                </a:solidFill>
                <a:latin typeface="Arial Unicode MS" pitchFamily="34" charset="-128"/>
                <a:ea typeface="Arial Unicode MS" pitchFamily="34" charset="-128"/>
                <a:cs typeface="Arial Unicode MS" pitchFamily="34" charset="-128"/>
              </a:rPr>
              <a:t>Of the 12 spies, only Caleb and Joshua believed that victory was possible with God’s help.</a:t>
            </a:r>
          </a:p>
          <a:p>
            <a:pPr lvl="0" algn="just"/>
            <a:r>
              <a:rPr lang="en-US" sz="4000" b="1" dirty="0" smtClean="0">
                <a:latin typeface="Arial Unicode MS" pitchFamily="34" charset="-128"/>
                <a:ea typeface="Arial Unicode MS" pitchFamily="34" charset="-128"/>
                <a:cs typeface="Arial Unicode MS" pitchFamily="34" charset="-128"/>
              </a:rPr>
              <a:t>A whole generation had to die in the desert because of unbelief in God</a:t>
            </a:r>
            <a:r>
              <a:rPr lang="en-US" sz="4000" b="1" dirty="0" smtClean="0">
                <a:latin typeface="Arial Unicode MS" pitchFamily="34" charset="-128"/>
                <a:ea typeface="Arial Unicode MS" pitchFamily="34" charset="-128"/>
                <a:cs typeface="Arial Unicode MS" pitchFamily="34" charset="-128"/>
              </a:rPr>
              <a:t>.</a:t>
            </a:r>
            <a:endParaRPr lang="en-US" sz="4000" b="1" dirty="0" smtClean="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3">
            <a:schemeClr val="lt1"/>
          </a:lnRef>
          <a:fillRef idx="1">
            <a:schemeClr val="dk1"/>
          </a:fillRef>
          <a:effectRef idx="1">
            <a:schemeClr val="dk1"/>
          </a:effectRef>
          <a:fontRef idx="minor">
            <a:schemeClr val="lt1"/>
          </a:fontRef>
        </p:style>
        <p:txBody>
          <a:bodyPr>
            <a:normAutofit/>
          </a:bodyPr>
          <a:lstStyle/>
          <a:p>
            <a:pPr lvl="0" algn="just"/>
            <a:r>
              <a:rPr lang="en-US" sz="4000" b="1" dirty="0" smtClean="0">
                <a:latin typeface="Arial Unicode MS" pitchFamily="34" charset="-128"/>
                <a:ea typeface="Arial Unicode MS" pitchFamily="34" charset="-128"/>
                <a:cs typeface="Arial Unicode MS" pitchFamily="34" charset="-128"/>
              </a:rPr>
              <a:t>All </a:t>
            </a:r>
            <a:r>
              <a:rPr lang="en-US" sz="4000" b="1" dirty="0" smtClean="0">
                <a:latin typeface="Arial Unicode MS" pitchFamily="34" charset="-128"/>
                <a:ea typeface="Arial Unicode MS" pitchFamily="34" charset="-128"/>
                <a:cs typeface="Arial Unicode MS" pitchFamily="34" charset="-128"/>
              </a:rPr>
              <a:t>who have seen the wonders that God did in Egypt and the crossing of the Red Sea were found guilty for doubting God.</a:t>
            </a:r>
          </a:p>
          <a:p>
            <a:pPr lvl="0" algn="just"/>
            <a:r>
              <a:rPr lang="en-US" sz="4000" b="1" dirty="0" smtClean="0">
                <a:solidFill>
                  <a:srgbClr val="FF99CC"/>
                </a:solidFill>
                <a:latin typeface="Arial Unicode MS" pitchFamily="34" charset="-128"/>
                <a:ea typeface="Arial Unicode MS" pitchFamily="34" charset="-128"/>
                <a:cs typeface="Arial Unicode MS" pitchFamily="34" charset="-128"/>
              </a:rPr>
              <a:t>All Christians will have to take </a:t>
            </a:r>
            <a:r>
              <a:rPr lang="en-US" sz="4000" b="1" dirty="0" smtClean="0">
                <a:solidFill>
                  <a:srgbClr val="FF99CC"/>
                </a:solidFill>
                <a:latin typeface="Arial Unicode MS" pitchFamily="34" charset="-128"/>
                <a:ea typeface="Arial Unicode MS" pitchFamily="34" charset="-128"/>
                <a:cs typeface="Arial Unicode MS" pitchFamily="34" charset="-128"/>
              </a:rPr>
              <a:t>several tests </a:t>
            </a:r>
            <a:r>
              <a:rPr lang="en-US" sz="4000" b="1" dirty="0" smtClean="0">
                <a:solidFill>
                  <a:srgbClr val="FF99CC"/>
                </a:solidFill>
                <a:latin typeface="Arial Unicode MS" pitchFamily="34" charset="-128"/>
                <a:ea typeface="Arial Unicode MS" pitchFamily="34" charset="-128"/>
                <a:cs typeface="Arial Unicode MS" pitchFamily="34" charset="-128"/>
              </a:rPr>
              <a:t>of faith throughout their lives, and how they respond will determine their </a:t>
            </a:r>
            <a:r>
              <a:rPr lang="en-US" sz="4000" b="1" dirty="0" smtClean="0">
                <a:solidFill>
                  <a:srgbClr val="FF99CC"/>
                </a:solidFill>
                <a:latin typeface="Arial Unicode MS" pitchFamily="34" charset="-128"/>
                <a:ea typeface="Arial Unicode MS" pitchFamily="34" charset="-128"/>
                <a:cs typeface="Arial Unicode MS" pitchFamily="34" charset="-128"/>
              </a:rPr>
              <a:t>present  stands </a:t>
            </a:r>
            <a:r>
              <a:rPr lang="en-US" sz="4000" b="1" dirty="0" smtClean="0">
                <a:solidFill>
                  <a:srgbClr val="FF99CC"/>
                </a:solidFill>
                <a:latin typeface="Arial Unicode MS" pitchFamily="34" charset="-128"/>
                <a:ea typeface="Arial Unicode MS" pitchFamily="34" charset="-128"/>
                <a:cs typeface="Arial Unicode MS" pitchFamily="34" charset="-128"/>
              </a:rPr>
              <a:t>with God</a:t>
            </a:r>
            <a:r>
              <a:rPr lang="en-US" sz="4000" b="1" dirty="0" smtClean="0">
                <a:solidFill>
                  <a:srgbClr val="FF99CC"/>
                </a:solidFill>
                <a:latin typeface="Arial Unicode MS" pitchFamily="34" charset="-128"/>
                <a:ea typeface="Arial Unicode MS" pitchFamily="34" charset="-128"/>
                <a:cs typeface="Arial Unicode MS" pitchFamily="34" charset="-128"/>
              </a:rPr>
              <a:t>.</a:t>
            </a:r>
          </a:p>
          <a:p>
            <a:pPr lvl="0" algn="just"/>
            <a:r>
              <a:rPr lang="en-US" sz="4000" b="1" dirty="0" smtClean="0">
                <a:latin typeface="Arial Unicode MS" pitchFamily="34" charset="-128"/>
                <a:ea typeface="Arial Unicode MS" pitchFamily="34" charset="-128"/>
                <a:cs typeface="Arial Unicode MS" pitchFamily="34" charset="-128"/>
              </a:rPr>
              <a:t>To say “God is omnipotent’ is not just a cliché, but a declaration of faith.</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3">
            <a:schemeClr val="lt1"/>
          </a:lnRef>
          <a:fillRef idx="1">
            <a:schemeClr val="dk1"/>
          </a:fillRef>
          <a:effectRef idx="1">
            <a:schemeClr val="dk1"/>
          </a:effectRef>
          <a:fontRef idx="minor">
            <a:schemeClr val="lt1"/>
          </a:fontRef>
        </p:style>
        <p:txBody>
          <a:bodyPr>
            <a:normAutofit/>
          </a:bodyPr>
          <a:lstStyle/>
          <a:p>
            <a:pPr lvl="0" algn="just"/>
            <a:r>
              <a:rPr lang="en-US" sz="4800" b="1" dirty="0" smtClean="0">
                <a:latin typeface="Arial Unicode MS" pitchFamily="34" charset="-128"/>
                <a:ea typeface="Arial Unicode MS" pitchFamily="34" charset="-128"/>
                <a:cs typeface="Arial Unicode MS" pitchFamily="34" charset="-128"/>
              </a:rPr>
              <a:t>The </a:t>
            </a:r>
            <a:r>
              <a:rPr lang="en-US" sz="4800" b="1" dirty="0" smtClean="0">
                <a:latin typeface="Arial Unicode MS" pitchFamily="34" charset="-128"/>
                <a:ea typeface="Arial Unicode MS" pitchFamily="34" charset="-128"/>
                <a:cs typeface="Arial Unicode MS" pitchFamily="34" charset="-128"/>
              </a:rPr>
              <a:t>three young Hebrews had to put their lives on the line on the omnipotence of God.</a:t>
            </a:r>
          </a:p>
          <a:p>
            <a:pPr algn="just"/>
            <a:r>
              <a:rPr lang="fr-FR" sz="4800" b="1" dirty="0" smtClean="0">
                <a:solidFill>
                  <a:srgbClr val="FF99CC"/>
                </a:solidFill>
                <a:latin typeface="Arial Unicode MS" pitchFamily="34" charset="-128"/>
                <a:ea typeface="Arial Unicode MS" pitchFamily="34" charset="-128"/>
                <a:cs typeface="Arial Unicode MS" pitchFamily="34" charset="-128"/>
              </a:rPr>
              <a:t>Da 3:16 </a:t>
            </a:r>
            <a:r>
              <a:rPr lang="fr-FR" sz="4800" b="1" dirty="0" err="1" smtClean="0">
                <a:solidFill>
                  <a:srgbClr val="FF99CC"/>
                </a:solidFill>
                <a:latin typeface="Arial Unicode MS" pitchFamily="34" charset="-128"/>
                <a:ea typeface="Arial Unicode MS" pitchFamily="34" charset="-128"/>
                <a:cs typeface="Arial Unicode MS" pitchFamily="34" charset="-128"/>
              </a:rPr>
              <a:t>Schadrac</a:t>
            </a:r>
            <a:r>
              <a:rPr lang="fr-FR" sz="4800" b="1" dirty="0" smtClean="0">
                <a:solidFill>
                  <a:srgbClr val="FF99CC"/>
                </a:solidFill>
                <a:latin typeface="Arial Unicode MS" pitchFamily="34" charset="-128"/>
                <a:ea typeface="Arial Unicode MS" pitchFamily="34" charset="-128"/>
                <a:cs typeface="Arial Unicode MS" pitchFamily="34" charset="-128"/>
              </a:rPr>
              <a:t>, </a:t>
            </a:r>
            <a:r>
              <a:rPr lang="fr-FR" sz="4800" b="1" dirty="0" err="1" smtClean="0">
                <a:solidFill>
                  <a:srgbClr val="FF99CC"/>
                </a:solidFill>
                <a:latin typeface="Arial Unicode MS" pitchFamily="34" charset="-128"/>
                <a:ea typeface="Arial Unicode MS" pitchFamily="34" charset="-128"/>
                <a:cs typeface="Arial Unicode MS" pitchFamily="34" charset="-128"/>
              </a:rPr>
              <a:t>Méschac</a:t>
            </a:r>
            <a:r>
              <a:rPr lang="fr-FR" sz="4800" b="1" dirty="0" smtClean="0">
                <a:solidFill>
                  <a:srgbClr val="FF99CC"/>
                </a:solidFill>
                <a:latin typeface="Arial Unicode MS" pitchFamily="34" charset="-128"/>
                <a:ea typeface="Arial Unicode MS" pitchFamily="34" charset="-128"/>
                <a:cs typeface="Arial Unicode MS" pitchFamily="34" charset="-128"/>
              </a:rPr>
              <a:t> et Abed-</a:t>
            </a:r>
            <a:r>
              <a:rPr lang="fr-FR" sz="4800" b="1" dirty="0" err="1" smtClean="0">
                <a:solidFill>
                  <a:srgbClr val="FF99CC"/>
                </a:solidFill>
                <a:latin typeface="Arial Unicode MS" pitchFamily="34" charset="-128"/>
                <a:ea typeface="Arial Unicode MS" pitchFamily="34" charset="-128"/>
                <a:cs typeface="Arial Unicode MS" pitchFamily="34" charset="-128"/>
              </a:rPr>
              <a:t>Nego</a:t>
            </a:r>
            <a:r>
              <a:rPr lang="fr-FR" sz="4800" b="1" dirty="0" smtClean="0">
                <a:solidFill>
                  <a:srgbClr val="FF99CC"/>
                </a:solidFill>
                <a:latin typeface="Arial Unicode MS" pitchFamily="34" charset="-128"/>
                <a:ea typeface="Arial Unicode MS" pitchFamily="34" charset="-128"/>
                <a:cs typeface="Arial Unicode MS" pitchFamily="34" charset="-128"/>
              </a:rPr>
              <a:t> répliquèrent au roi </a:t>
            </a:r>
            <a:r>
              <a:rPr lang="fr-FR" sz="4800" b="1" dirty="0" err="1" smtClean="0">
                <a:solidFill>
                  <a:srgbClr val="FF99CC"/>
                </a:solidFill>
                <a:latin typeface="Arial Unicode MS" pitchFamily="34" charset="-128"/>
                <a:ea typeface="Arial Unicode MS" pitchFamily="34" charset="-128"/>
                <a:cs typeface="Arial Unicode MS" pitchFamily="34" charset="-128"/>
              </a:rPr>
              <a:t>Nebucadnetsar</a:t>
            </a:r>
            <a:r>
              <a:rPr lang="fr-FR" sz="4800" b="1" dirty="0" smtClean="0">
                <a:solidFill>
                  <a:srgbClr val="FF99CC"/>
                </a:solidFill>
                <a:latin typeface="Arial Unicode MS" pitchFamily="34" charset="-128"/>
                <a:ea typeface="Arial Unicode MS" pitchFamily="34" charset="-128"/>
                <a:cs typeface="Arial Unicode MS" pitchFamily="34" charset="-128"/>
              </a:rPr>
              <a:t>: Nous n'avons pas besoin de te répondre là-dessus.</a:t>
            </a:r>
            <a:endParaRPr lang="en-US" sz="4800" b="1" dirty="0" smtClean="0">
              <a:solidFill>
                <a:srgbClr val="FF99CC"/>
              </a:solidFill>
              <a:latin typeface="Arial Unicode MS" pitchFamily="34" charset="-128"/>
              <a:ea typeface="Arial Unicode MS" pitchFamily="34" charset="-128"/>
              <a:cs typeface="Arial Unicode MS" pitchFamily="34" charset="-128"/>
            </a:endParaRPr>
          </a:p>
          <a:p>
            <a:pPr algn="just">
              <a:buNone/>
            </a:pPr>
            <a:endParaRPr lang="en-US" sz="4000" b="1" dirty="0" smtClean="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3">
            <a:schemeClr val="lt1"/>
          </a:lnRef>
          <a:fillRef idx="1">
            <a:schemeClr val="dk1"/>
          </a:fillRef>
          <a:effectRef idx="1">
            <a:schemeClr val="dk1"/>
          </a:effectRef>
          <a:fontRef idx="minor">
            <a:schemeClr val="lt1"/>
          </a:fontRef>
        </p:style>
        <p:txBody>
          <a:bodyPr>
            <a:normAutofit/>
          </a:bodyPr>
          <a:lstStyle/>
          <a:p>
            <a:pPr lvl="0" algn="just"/>
            <a:r>
              <a:rPr lang="fr-FR" sz="4000" b="1" dirty="0" smtClean="0">
                <a:latin typeface="Arial Unicode MS" pitchFamily="34" charset="-128"/>
                <a:ea typeface="Arial Unicode MS" pitchFamily="34" charset="-128"/>
                <a:cs typeface="Arial Unicode MS" pitchFamily="34" charset="-128"/>
              </a:rPr>
              <a:t>17 </a:t>
            </a:r>
            <a:r>
              <a:rPr lang="fr-FR" sz="4000" b="1" dirty="0" smtClean="0">
                <a:latin typeface="Arial Unicode MS" pitchFamily="34" charset="-128"/>
                <a:ea typeface="Arial Unicode MS" pitchFamily="34" charset="-128"/>
                <a:cs typeface="Arial Unicode MS" pitchFamily="34" charset="-128"/>
              </a:rPr>
              <a:t>Voici, notre Dieu que nous servons peut nous délivrer de la fournaise </a:t>
            </a:r>
            <a:r>
              <a:rPr lang="fr-FR" sz="4800" b="1" dirty="0" smtClean="0">
                <a:latin typeface="Arial Unicode MS" pitchFamily="34" charset="-128"/>
                <a:ea typeface="Arial Unicode MS" pitchFamily="34" charset="-128"/>
                <a:cs typeface="Arial Unicode MS" pitchFamily="34" charset="-128"/>
              </a:rPr>
              <a:t>ardente, et il nous délivrera de ta main, ô roi.</a:t>
            </a:r>
            <a:endParaRPr lang="en-US" sz="4800" b="1" dirty="0" smtClean="0">
              <a:latin typeface="Arial Unicode MS" pitchFamily="34" charset="-128"/>
              <a:ea typeface="Arial Unicode MS" pitchFamily="34" charset="-128"/>
              <a:cs typeface="Arial Unicode MS" pitchFamily="34" charset="-128"/>
            </a:endParaRPr>
          </a:p>
          <a:p>
            <a:pPr algn="just"/>
            <a:r>
              <a:rPr lang="fr-FR" sz="4800" b="1" dirty="0" smtClean="0">
                <a:solidFill>
                  <a:srgbClr val="FF99CC"/>
                </a:solidFill>
                <a:latin typeface="Arial Unicode MS" pitchFamily="34" charset="-128"/>
                <a:ea typeface="Arial Unicode MS" pitchFamily="34" charset="-128"/>
                <a:cs typeface="Arial Unicode MS" pitchFamily="34" charset="-128"/>
              </a:rPr>
              <a:t> 18 Sinon, sache, ô roi, que nous ne servirons pas tes dieux, et que nous n'adorerons pas la statue d'or que tu as élevée</a:t>
            </a:r>
            <a:r>
              <a:rPr lang="fr-FR" sz="4800" b="1" dirty="0" smtClean="0">
                <a:solidFill>
                  <a:srgbClr val="FF99CC"/>
                </a:solidFill>
                <a:latin typeface="Arial Unicode MS" pitchFamily="34" charset="-128"/>
                <a:ea typeface="Arial Unicode MS" pitchFamily="34" charset="-128"/>
                <a:cs typeface="Arial Unicode MS" pitchFamily="34" charset="-128"/>
              </a:rPr>
              <a:t>.</a:t>
            </a:r>
            <a:endParaRPr lang="en-US" sz="4800" b="1" dirty="0" smtClean="0">
              <a:solidFill>
                <a:srgbClr val="FF99CC"/>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3">
            <a:schemeClr val="lt1"/>
          </a:lnRef>
          <a:fillRef idx="1">
            <a:schemeClr val="dk1"/>
          </a:fillRef>
          <a:effectRef idx="1">
            <a:schemeClr val="dk1"/>
          </a:effectRef>
          <a:fontRef idx="minor">
            <a:schemeClr val="lt1"/>
          </a:fontRef>
        </p:style>
        <p:txBody>
          <a:bodyPr>
            <a:normAutofit lnSpcReduction="10000"/>
          </a:bodyPr>
          <a:lstStyle/>
          <a:p>
            <a:pPr algn="just"/>
            <a:r>
              <a:rPr lang="en-US" sz="4400" b="1" dirty="0" err="1" smtClean="0">
                <a:latin typeface="Arial Unicode MS" pitchFamily="34" charset="-128"/>
                <a:ea typeface="Arial Unicode MS" pitchFamily="34" charset="-128"/>
                <a:cs typeface="Arial Unicode MS" pitchFamily="34" charset="-128"/>
              </a:rPr>
              <a:t>Da</a:t>
            </a:r>
            <a:r>
              <a:rPr lang="en-US" sz="4400" b="1" dirty="0" smtClean="0">
                <a:latin typeface="Arial Unicode MS" pitchFamily="34" charset="-128"/>
                <a:ea typeface="Arial Unicode MS" pitchFamily="34" charset="-128"/>
                <a:cs typeface="Arial Unicode MS" pitchFamily="34" charset="-128"/>
              </a:rPr>
              <a:t> </a:t>
            </a:r>
            <a:r>
              <a:rPr lang="en-US" sz="4400" b="1" dirty="0" smtClean="0">
                <a:latin typeface="Arial Unicode MS" pitchFamily="34" charset="-128"/>
                <a:ea typeface="Arial Unicode MS" pitchFamily="34" charset="-128"/>
                <a:cs typeface="Arial Unicode MS" pitchFamily="34" charset="-128"/>
              </a:rPr>
              <a:t>3:16 Shadrach, Meshach, and Abed-</a:t>
            </a:r>
            <a:r>
              <a:rPr lang="en-US" sz="4400" b="1" dirty="0" err="1" smtClean="0">
                <a:latin typeface="Arial Unicode MS" pitchFamily="34" charset="-128"/>
                <a:ea typeface="Arial Unicode MS" pitchFamily="34" charset="-128"/>
                <a:cs typeface="Arial Unicode MS" pitchFamily="34" charset="-128"/>
              </a:rPr>
              <a:t>Nego</a:t>
            </a:r>
            <a:r>
              <a:rPr lang="en-US" sz="4400" b="1" dirty="0" smtClean="0">
                <a:latin typeface="Arial Unicode MS" pitchFamily="34" charset="-128"/>
                <a:ea typeface="Arial Unicode MS" pitchFamily="34" charset="-128"/>
                <a:cs typeface="Arial Unicode MS" pitchFamily="34" charset="-128"/>
              </a:rPr>
              <a:t> answered and said to the king, "O Nebuchadnezzar, we have no need to answer you in this matter.</a:t>
            </a:r>
          </a:p>
          <a:p>
            <a:pPr algn="just"/>
            <a:r>
              <a:rPr lang="en-US" sz="4400" b="1" dirty="0" smtClean="0">
                <a:solidFill>
                  <a:srgbClr val="FF99CC"/>
                </a:solidFill>
                <a:latin typeface="Arial Unicode MS" pitchFamily="34" charset="-128"/>
                <a:ea typeface="Arial Unicode MS" pitchFamily="34" charset="-128"/>
                <a:cs typeface="Arial Unicode MS" pitchFamily="34" charset="-128"/>
              </a:rPr>
              <a:t> 17 "If that is the case, our God whom we serve is able to deliver us from the burning fiery furnace, and He will deliver us from your hand, O king.</a:t>
            </a:r>
          </a:p>
          <a:p>
            <a:pPr algn="just">
              <a:buNone/>
            </a:pPr>
            <a:endParaRPr lang="en-US" sz="4000" b="1" dirty="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3">
            <a:schemeClr val="lt1"/>
          </a:lnRef>
          <a:fillRef idx="1">
            <a:schemeClr val="dk1"/>
          </a:fillRef>
          <a:effectRef idx="1">
            <a:schemeClr val="dk1"/>
          </a:effectRef>
          <a:fontRef idx="minor">
            <a:schemeClr val="lt1"/>
          </a:fontRef>
        </p:style>
        <p:txBody>
          <a:bodyPr>
            <a:normAutofit/>
          </a:bodyPr>
          <a:lstStyle/>
          <a:p>
            <a:pPr algn="just"/>
            <a:r>
              <a:rPr lang="en-US" sz="4400" b="1" dirty="0" smtClean="0">
                <a:latin typeface="Arial Unicode MS" pitchFamily="34" charset="-128"/>
                <a:ea typeface="Arial Unicode MS" pitchFamily="34" charset="-128"/>
                <a:cs typeface="Arial Unicode MS" pitchFamily="34" charset="-128"/>
              </a:rPr>
              <a:t>18 </a:t>
            </a:r>
            <a:r>
              <a:rPr lang="en-US" sz="4400" b="1" dirty="0" smtClean="0">
                <a:latin typeface="Arial Unicode MS" pitchFamily="34" charset="-128"/>
                <a:ea typeface="Arial Unicode MS" pitchFamily="34" charset="-128"/>
                <a:cs typeface="Arial Unicode MS" pitchFamily="34" charset="-128"/>
              </a:rPr>
              <a:t>"But if not, let it be known to you, O king, that we do not serve your gods, nor will we worship the gold image which you have set up."</a:t>
            </a:r>
          </a:p>
          <a:p>
            <a:pPr lvl="0" algn="just"/>
            <a:r>
              <a:rPr lang="en-US" sz="4400" b="1" dirty="0" smtClean="0">
                <a:solidFill>
                  <a:srgbClr val="FF99CC"/>
                </a:solidFill>
                <a:latin typeface="Arial Unicode MS" pitchFamily="34" charset="-128"/>
                <a:ea typeface="Arial Unicode MS" pitchFamily="34" charset="-128"/>
                <a:cs typeface="Arial Unicode MS" pitchFamily="34" charset="-128"/>
              </a:rPr>
              <a:t>As nice as it is for one to brag about his god, Christians are mandated to live their lives by </a:t>
            </a:r>
            <a:r>
              <a:rPr lang="en-US" sz="4400" b="1" dirty="0" smtClean="0">
                <a:solidFill>
                  <a:srgbClr val="FF99CC"/>
                </a:solidFill>
                <a:latin typeface="Arial Unicode MS" pitchFamily="34" charset="-128"/>
                <a:ea typeface="Arial Unicode MS" pitchFamily="34" charset="-128"/>
                <a:cs typeface="Arial Unicode MS" pitchFamily="34" charset="-128"/>
              </a:rPr>
              <a:t>what they attest </a:t>
            </a:r>
            <a:r>
              <a:rPr lang="en-US" sz="4400" b="1" dirty="0" smtClean="0">
                <a:solidFill>
                  <a:srgbClr val="FF99CC"/>
                </a:solidFill>
                <a:latin typeface="Arial Unicode MS" pitchFamily="34" charset="-128"/>
                <a:ea typeface="Arial Unicode MS" pitchFamily="34" charset="-128"/>
                <a:cs typeface="Arial Unicode MS" pitchFamily="34" charset="-128"/>
              </a:rPr>
              <a:t>of God. </a:t>
            </a:r>
            <a:endParaRPr lang="en-US" sz="4400" b="1" dirty="0">
              <a:solidFill>
                <a:srgbClr val="FF99CC"/>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99FF33"/>
          </a:solidFill>
        </p:spPr>
        <p:style>
          <a:lnRef idx="1">
            <a:schemeClr val="accent5"/>
          </a:lnRef>
          <a:fillRef idx="2">
            <a:schemeClr val="accent5"/>
          </a:fillRef>
          <a:effectRef idx="1">
            <a:schemeClr val="accent5"/>
          </a:effectRef>
          <a:fontRef idx="minor">
            <a:schemeClr val="dk1"/>
          </a:fontRef>
        </p:style>
        <p:txBody>
          <a:bodyPr>
            <a:normAutofit fontScale="92500"/>
          </a:bodyPr>
          <a:lstStyle/>
          <a:p>
            <a:pPr algn="ctr">
              <a:buNone/>
            </a:pPr>
            <a:r>
              <a:rPr lang="en-US" sz="4000" b="1" dirty="0" smtClean="0">
                <a:solidFill>
                  <a:srgbClr val="0D069A"/>
                </a:solidFill>
                <a:latin typeface="Arial Unicode MS" pitchFamily="34" charset="-128"/>
                <a:ea typeface="Arial Unicode MS" pitchFamily="34" charset="-128"/>
                <a:cs typeface="Arial Unicode MS" pitchFamily="34" charset="-128"/>
              </a:rPr>
              <a:t>CAN GOD DELIVER US </a:t>
            </a:r>
            <a:r>
              <a:rPr lang="en-US" sz="4000" b="1" dirty="0" smtClean="0">
                <a:solidFill>
                  <a:srgbClr val="0D069A"/>
                </a:solidFill>
                <a:latin typeface="Arial Unicode MS" pitchFamily="34" charset="-128"/>
                <a:ea typeface="Arial Unicode MS" pitchFamily="34" charset="-128"/>
                <a:cs typeface="Arial Unicode MS" pitchFamily="34" charset="-128"/>
              </a:rPr>
              <a:t>ALWAYS? </a:t>
            </a:r>
            <a:r>
              <a:rPr lang="en-US" sz="4000" b="1" dirty="0" smtClean="0">
                <a:solidFill>
                  <a:srgbClr val="C00000"/>
                </a:solidFill>
                <a:latin typeface="Arial Unicode MS" pitchFamily="34" charset="-128"/>
                <a:ea typeface="Arial Unicode MS" pitchFamily="34" charset="-128"/>
                <a:cs typeface="Arial Unicode MS" pitchFamily="34" charset="-128"/>
              </a:rPr>
              <a:t>YES</a:t>
            </a:r>
          </a:p>
          <a:p>
            <a:pPr algn="ctr">
              <a:buNone/>
            </a:pPr>
            <a:r>
              <a:rPr lang="en-US" sz="4000" b="1" dirty="0" smtClean="0">
                <a:solidFill>
                  <a:srgbClr val="0D069A"/>
                </a:solidFill>
                <a:latin typeface="Arial Unicode MS" pitchFamily="34" charset="-128"/>
                <a:ea typeface="Arial Unicode MS" pitchFamily="34" charset="-128"/>
                <a:cs typeface="Arial Unicode MS" pitchFamily="34" charset="-128"/>
              </a:rPr>
              <a:t> WILL </a:t>
            </a:r>
            <a:r>
              <a:rPr lang="en-US" sz="4000" b="1" dirty="0" smtClean="0">
                <a:solidFill>
                  <a:srgbClr val="0D069A"/>
                </a:solidFill>
                <a:latin typeface="Arial Unicode MS" pitchFamily="34" charset="-128"/>
                <a:ea typeface="Arial Unicode MS" pitchFamily="34" charset="-128"/>
                <a:cs typeface="Arial Unicode MS" pitchFamily="34" charset="-128"/>
              </a:rPr>
              <a:t>GOD DELIVER US ALWAYS</a:t>
            </a:r>
            <a:r>
              <a:rPr lang="en-US" sz="4000" b="1" dirty="0" smtClean="0">
                <a:solidFill>
                  <a:srgbClr val="0D069A"/>
                </a:solidFill>
                <a:latin typeface="Arial Unicode MS" pitchFamily="34" charset="-128"/>
                <a:ea typeface="Arial Unicode MS" pitchFamily="34" charset="-128"/>
                <a:cs typeface="Arial Unicode MS" pitchFamily="34" charset="-128"/>
              </a:rPr>
              <a:t>? </a:t>
            </a:r>
            <a:r>
              <a:rPr lang="en-US" sz="4000" b="1" dirty="0" smtClean="0">
                <a:solidFill>
                  <a:srgbClr val="C00000"/>
                </a:solidFill>
                <a:latin typeface="Arial Unicode MS" pitchFamily="34" charset="-128"/>
                <a:ea typeface="Arial Unicode MS" pitchFamily="34" charset="-128"/>
                <a:cs typeface="Arial Unicode MS" pitchFamily="34" charset="-128"/>
              </a:rPr>
              <a:t>NO</a:t>
            </a:r>
            <a:endParaRPr lang="en-US" sz="4000" b="1" dirty="0" smtClean="0">
              <a:solidFill>
                <a:srgbClr val="C00000"/>
              </a:solidFill>
              <a:latin typeface="Arial Unicode MS" pitchFamily="34" charset="-128"/>
              <a:ea typeface="Arial Unicode MS" pitchFamily="34" charset="-128"/>
              <a:cs typeface="Arial Unicode MS" pitchFamily="34" charset="-128"/>
            </a:endParaRPr>
          </a:p>
          <a:p>
            <a:pPr lvl="0" algn="just"/>
            <a:r>
              <a:rPr lang="en-US" sz="4000" b="1" dirty="0" smtClean="0">
                <a:latin typeface="Arial Unicode MS" pitchFamily="34" charset="-128"/>
                <a:ea typeface="Arial Unicode MS" pitchFamily="34" charset="-128"/>
                <a:cs typeface="Arial Unicode MS" pitchFamily="34" charset="-128"/>
              </a:rPr>
              <a:t>In the new trend of preaching in some evangelical circles, there is a great confusion as what to expect from God.</a:t>
            </a:r>
          </a:p>
          <a:p>
            <a:pPr lvl="0" algn="just"/>
            <a:r>
              <a:rPr lang="en-US" sz="4000" b="1" dirty="0" smtClean="0">
                <a:solidFill>
                  <a:srgbClr val="0D069A"/>
                </a:solidFill>
                <a:latin typeface="Arial Unicode MS" pitchFamily="34" charset="-128"/>
                <a:ea typeface="Arial Unicode MS" pitchFamily="34" charset="-128"/>
                <a:cs typeface="Arial Unicode MS" pitchFamily="34" charset="-128"/>
              </a:rPr>
              <a:t>We </a:t>
            </a:r>
            <a:r>
              <a:rPr lang="en-US" sz="4000" b="1" dirty="0" smtClean="0">
                <a:solidFill>
                  <a:srgbClr val="0D069A"/>
                </a:solidFill>
                <a:latin typeface="Arial Unicode MS" pitchFamily="34" charset="-128"/>
                <a:ea typeface="Arial Unicode MS" pitchFamily="34" charset="-128"/>
                <a:cs typeface="Arial Unicode MS" pitchFamily="34" charset="-128"/>
              </a:rPr>
              <a:t>can compile </a:t>
            </a:r>
            <a:r>
              <a:rPr lang="en-US" sz="4000" b="1" dirty="0" smtClean="0">
                <a:solidFill>
                  <a:srgbClr val="0D069A"/>
                </a:solidFill>
                <a:latin typeface="Arial Unicode MS" pitchFamily="34" charset="-128"/>
                <a:ea typeface="Arial Unicode MS" pitchFamily="34" charset="-128"/>
                <a:cs typeface="Arial Unicode MS" pitchFamily="34" charset="-128"/>
              </a:rPr>
              <a:t>verses from the Bible and </a:t>
            </a:r>
            <a:r>
              <a:rPr lang="en-US" sz="4000" b="1" dirty="0" smtClean="0">
                <a:solidFill>
                  <a:srgbClr val="0D069A"/>
                </a:solidFill>
                <a:latin typeface="Arial Unicode MS" pitchFamily="34" charset="-128"/>
                <a:ea typeface="Arial Unicode MS" pitchFamily="34" charset="-128"/>
                <a:cs typeface="Arial Unicode MS" pitchFamily="34" charset="-128"/>
              </a:rPr>
              <a:t>take </a:t>
            </a:r>
            <a:r>
              <a:rPr lang="en-US" sz="4000" b="1" dirty="0" smtClean="0">
                <a:solidFill>
                  <a:srgbClr val="0D069A"/>
                </a:solidFill>
                <a:latin typeface="Arial Unicode MS" pitchFamily="34" charset="-128"/>
                <a:ea typeface="Arial Unicode MS" pitchFamily="34" charset="-128"/>
                <a:cs typeface="Arial Unicode MS" pitchFamily="34" charset="-128"/>
              </a:rPr>
              <a:t>them out of context to make them say that God promises to always deliver us his children from all harms</a:t>
            </a:r>
            <a:r>
              <a:rPr lang="en-US" sz="4000" b="1" dirty="0" smtClean="0">
                <a:solidFill>
                  <a:srgbClr val="0D069A"/>
                </a:solidFill>
                <a:latin typeface="Arial Unicode MS" pitchFamily="34" charset="-128"/>
                <a:ea typeface="Arial Unicode MS" pitchFamily="34" charset="-128"/>
                <a:cs typeface="Arial Unicode MS" pitchFamily="34" charset="-128"/>
              </a:rPr>
              <a:t>.</a:t>
            </a:r>
            <a:endParaRPr lang="en-US" sz="4000" b="1" dirty="0" smtClean="0">
              <a:solidFill>
                <a:srgbClr val="0D069A"/>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99FF33"/>
          </a:solidFill>
        </p:spPr>
        <p:style>
          <a:lnRef idx="1">
            <a:schemeClr val="accent5"/>
          </a:lnRef>
          <a:fillRef idx="2">
            <a:schemeClr val="accent5"/>
          </a:fillRef>
          <a:effectRef idx="1">
            <a:schemeClr val="accent5"/>
          </a:effectRef>
          <a:fontRef idx="minor">
            <a:schemeClr val="dk1"/>
          </a:fontRef>
        </p:style>
        <p:txBody>
          <a:bodyPr>
            <a:normAutofit/>
          </a:bodyPr>
          <a:lstStyle/>
          <a:p>
            <a:pPr lvl="0" algn="just"/>
            <a:r>
              <a:rPr lang="en-US" sz="4000" b="1" dirty="0" smtClean="0">
                <a:latin typeface="Arial Unicode MS" pitchFamily="34" charset="-128"/>
                <a:ea typeface="Arial Unicode MS" pitchFamily="34" charset="-128"/>
                <a:cs typeface="Arial Unicode MS" pitchFamily="34" charset="-128"/>
              </a:rPr>
              <a:t>We </a:t>
            </a:r>
            <a:r>
              <a:rPr lang="en-US" sz="4000" b="1" dirty="0" smtClean="0">
                <a:latin typeface="Arial Unicode MS" pitchFamily="34" charset="-128"/>
                <a:ea typeface="Arial Unicode MS" pitchFamily="34" charset="-128"/>
                <a:cs typeface="Arial Unicode MS" pitchFamily="34" charset="-128"/>
              </a:rPr>
              <a:t>can hand pick verses from the Bible to create a prosperity gospel of Jesus </a:t>
            </a:r>
            <a:r>
              <a:rPr lang="en-US" sz="4000" b="1" dirty="0" smtClean="0">
                <a:latin typeface="Arial Unicode MS" pitchFamily="34" charset="-128"/>
                <a:ea typeface="Arial Unicode MS" pitchFamily="34" charset="-128"/>
                <a:cs typeface="Arial Unicode MS" pitchFamily="34" charset="-128"/>
              </a:rPr>
              <a:t>Christ as many have done.</a:t>
            </a:r>
            <a:endParaRPr lang="en-US" sz="4000" b="1" dirty="0" smtClean="0">
              <a:latin typeface="Arial Unicode MS" pitchFamily="34" charset="-128"/>
              <a:ea typeface="Arial Unicode MS" pitchFamily="34" charset="-128"/>
              <a:cs typeface="Arial Unicode MS" pitchFamily="34" charset="-128"/>
            </a:endParaRPr>
          </a:p>
          <a:p>
            <a:pPr lvl="0" algn="just"/>
            <a:r>
              <a:rPr lang="en-US" sz="4000" b="1" dirty="0" smtClean="0">
                <a:solidFill>
                  <a:srgbClr val="0D069A"/>
                </a:solidFill>
                <a:latin typeface="Arial Unicode MS" pitchFamily="34" charset="-128"/>
                <a:ea typeface="Arial Unicode MS" pitchFamily="34" charset="-128"/>
                <a:cs typeface="Arial Unicode MS" pitchFamily="34" charset="-128"/>
              </a:rPr>
              <a:t>Soon or later, life will hand you a test where only the true and correct faith in God can withstand.</a:t>
            </a:r>
          </a:p>
          <a:p>
            <a:pPr lvl="0" algn="just"/>
            <a:r>
              <a:rPr lang="en-US" sz="4000" b="1" dirty="0" smtClean="0">
                <a:latin typeface="Arial Unicode MS" pitchFamily="34" charset="-128"/>
                <a:ea typeface="Arial Unicode MS" pitchFamily="34" charset="-128"/>
                <a:cs typeface="Arial Unicode MS" pitchFamily="34" charset="-128"/>
              </a:rPr>
              <a:t>The three young Hebrews were facing instant </a:t>
            </a:r>
            <a:r>
              <a:rPr lang="en-US" sz="4000" b="1" dirty="0" smtClean="0">
                <a:latin typeface="Arial Unicode MS" pitchFamily="34" charset="-128"/>
                <a:ea typeface="Arial Unicode MS" pitchFamily="34" charset="-128"/>
                <a:cs typeface="Arial Unicode MS" pitchFamily="34" charset="-128"/>
              </a:rPr>
              <a:t>agonizing </a:t>
            </a:r>
            <a:r>
              <a:rPr lang="en-US" sz="4000" b="1" dirty="0" smtClean="0">
                <a:latin typeface="Arial Unicode MS" pitchFamily="34" charset="-128"/>
                <a:ea typeface="Arial Unicode MS" pitchFamily="34" charset="-128"/>
                <a:cs typeface="Arial Unicode MS" pitchFamily="34" charset="-128"/>
              </a:rPr>
              <a:t>death for non-compliance to the king’s order to worship the statue</a:t>
            </a:r>
            <a:r>
              <a:rPr lang="en-US" sz="4000" b="1" dirty="0" smtClean="0">
                <a:latin typeface="Arial Unicode MS" pitchFamily="34" charset="-128"/>
                <a:ea typeface="Arial Unicode MS" pitchFamily="34" charset="-128"/>
                <a:cs typeface="Arial Unicode MS" pitchFamily="34" charset="-128"/>
              </a:rPr>
              <a:t>.</a:t>
            </a:r>
            <a:endParaRPr lang="en-US" sz="4000" b="1" dirty="0" smtClean="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99FF33"/>
          </a:solidFill>
        </p:spPr>
        <p:style>
          <a:lnRef idx="1">
            <a:schemeClr val="accent5"/>
          </a:lnRef>
          <a:fillRef idx="2">
            <a:schemeClr val="accent5"/>
          </a:fillRef>
          <a:effectRef idx="1">
            <a:schemeClr val="accent5"/>
          </a:effectRef>
          <a:fontRef idx="minor">
            <a:schemeClr val="dk1"/>
          </a:fontRef>
        </p:style>
        <p:txBody>
          <a:bodyPr>
            <a:normAutofit/>
          </a:bodyPr>
          <a:lstStyle/>
          <a:p>
            <a:pPr lvl="0" algn="just"/>
            <a:r>
              <a:rPr lang="en-US" sz="4000" b="1" dirty="0" smtClean="0">
                <a:latin typeface="Arial Unicode MS" pitchFamily="34" charset="-128"/>
                <a:ea typeface="Arial Unicode MS" pitchFamily="34" charset="-128"/>
                <a:cs typeface="Arial Unicode MS" pitchFamily="34" charset="-128"/>
              </a:rPr>
              <a:t>They </a:t>
            </a:r>
            <a:r>
              <a:rPr lang="en-US" sz="4000" b="1" dirty="0" smtClean="0">
                <a:latin typeface="Arial Unicode MS" pitchFamily="34" charset="-128"/>
                <a:ea typeface="Arial Unicode MS" pitchFamily="34" charset="-128"/>
                <a:cs typeface="Arial Unicode MS" pitchFamily="34" charset="-128"/>
              </a:rPr>
              <a:t>accepted the </a:t>
            </a:r>
            <a:r>
              <a:rPr lang="en-US" sz="4000" b="1" dirty="0" smtClean="0">
                <a:latin typeface="Arial Unicode MS" pitchFamily="34" charset="-128"/>
                <a:ea typeface="Arial Unicode MS" pitchFamily="34" charset="-128"/>
                <a:cs typeface="Arial Unicode MS" pitchFamily="34" charset="-128"/>
              </a:rPr>
              <a:t>verdict for </a:t>
            </a:r>
            <a:r>
              <a:rPr lang="en-US" sz="4000" b="1" dirty="0" smtClean="0">
                <a:latin typeface="Arial Unicode MS" pitchFamily="34" charset="-128"/>
                <a:ea typeface="Arial Unicode MS" pitchFamily="34" charset="-128"/>
                <a:cs typeface="Arial Unicode MS" pitchFamily="34" charset="-128"/>
              </a:rPr>
              <a:t>their </a:t>
            </a:r>
            <a:r>
              <a:rPr lang="en-US" sz="4000" b="1" dirty="0" smtClean="0">
                <a:latin typeface="Arial Unicode MS" pitchFamily="34" charset="-128"/>
                <a:ea typeface="Arial Unicode MS" pitchFamily="34" charset="-128"/>
                <a:cs typeface="Arial Unicode MS" pitchFamily="34" charset="-128"/>
              </a:rPr>
              <a:t>choice </a:t>
            </a:r>
            <a:r>
              <a:rPr lang="en-US" sz="4000" b="1" dirty="0" smtClean="0">
                <a:latin typeface="Arial Unicode MS" pitchFamily="34" charset="-128"/>
                <a:ea typeface="Arial Unicode MS" pitchFamily="34" charset="-128"/>
                <a:cs typeface="Arial Unicode MS" pitchFamily="34" charset="-128"/>
              </a:rPr>
              <a:t>while maintaining their faith in the omnipotence God.</a:t>
            </a:r>
          </a:p>
          <a:p>
            <a:pPr lvl="0" algn="just"/>
            <a:r>
              <a:rPr lang="en-US" sz="4000" b="1" dirty="0" smtClean="0">
                <a:solidFill>
                  <a:srgbClr val="0D069A"/>
                </a:solidFill>
                <a:latin typeface="Arial Unicode MS" pitchFamily="34" charset="-128"/>
                <a:ea typeface="Arial Unicode MS" pitchFamily="34" charset="-128"/>
                <a:cs typeface="Arial Unicode MS" pitchFamily="34" charset="-128"/>
              </a:rPr>
              <a:t>God can deliver us, there’s no question about it.</a:t>
            </a:r>
          </a:p>
          <a:p>
            <a:pPr lvl="0" algn="just"/>
            <a:r>
              <a:rPr lang="en-US" sz="4000" b="1" dirty="0" smtClean="0">
                <a:latin typeface="Arial Unicode MS" pitchFamily="34" charset="-128"/>
                <a:ea typeface="Arial Unicode MS" pitchFamily="34" charset="-128"/>
                <a:cs typeface="Arial Unicode MS" pitchFamily="34" charset="-128"/>
              </a:rPr>
              <a:t>Will God deliver us, we have no clue. That’s up to the sovereignty of God.</a:t>
            </a:r>
          </a:p>
          <a:p>
            <a:pPr lvl="0" algn="just"/>
            <a:r>
              <a:rPr lang="en-US" sz="4000" b="1" dirty="0" smtClean="0">
                <a:solidFill>
                  <a:srgbClr val="0D069A"/>
                </a:solidFill>
                <a:latin typeface="Arial Unicode MS" pitchFamily="34" charset="-128"/>
                <a:ea typeface="Arial Unicode MS" pitchFamily="34" charset="-128"/>
                <a:cs typeface="Arial Unicode MS" pitchFamily="34" charset="-128"/>
              </a:rPr>
              <a:t>Nowadays we think that faith is a strong declaration of the omnipotence of God to bring out our desired result</a:t>
            </a:r>
            <a:r>
              <a:rPr lang="en-US" sz="4000" b="1" dirty="0" smtClean="0">
                <a:solidFill>
                  <a:srgbClr val="0D069A"/>
                </a:solidFill>
                <a:latin typeface="Arial Unicode MS" pitchFamily="34" charset="-128"/>
                <a:ea typeface="Arial Unicode MS" pitchFamily="34" charset="-128"/>
                <a:cs typeface="Arial Unicode MS" pitchFamily="34" charset="-128"/>
              </a:rPr>
              <a:t>.</a:t>
            </a:r>
            <a:endParaRPr lang="en-US" sz="4000" b="1" dirty="0" smtClean="0">
              <a:solidFill>
                <a:srgbClr val="0D069A"/>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99FF33"/>
          </a:solidFill>
        </p:spPr>
        <p:style>
          <a:lnRef idx="1">
            <a:schemeClr val="accent5"/>
          </a:lnRef>
          <a:fillRef idx="2">
            <a:schemeClr val="accent5"/>
          </a:fillRef>
          <a:effectRef idx="1">
            <a:schemeClr val="accent5"/>
          </a:effectRef>
          <a:fontRef idx="minor">
            <a:schemeClr val="dk1"/>
          </a:fontRef>
        </p:style>
        <p:txBody>
          <a:bodyPr>
            <a:normAutofit/>
          </a:bodyPr>
          <a:lstStyle/>
          <a:p>
            <a:pPr lvl="0" algn="just"/>
            <a:r>
              <a:rPr lang="en-US" sz="4800" b="1" dirty="0" smtClean="0">
                <a:latin typeface="Arial Unicode MS" pitchFamily="34" charset="-128"/>
                <a:ea typeface="Arial Unicode MS" pitchFamily="34" charset="-128"/>
                <a:cs typeface="Arial Unicode MS" pitchFamily="34" charset="-128"/>
              </a:rPr>
              <a:t>True </a:t>
            </a:r>
            <a:r>
              <a:rPr lang="en-US" sz="4800" b="1" dirty="0" smtClean="0">
                <a:latin typeface="Arial Unicode MS" pitchFamily="34" charset="-128"/>
                <a:ea typeface="Arial Unicode MS" pitchFamily="34" charset="-128"/>
                <a:cs typeface="Arial Unicode MS" pitchFamily="34" charset="-128"/>
              </a:rPr>
              <a:t>faith is the belief in the sovereignty and wisdom of God while maintaining a bold confidence in the omnipotence of God.</a:t>
            </a:r>
          </a:p>
          <a:p>
            <a:pPr lvl="0" algn="just"/>
            <a:r>
              <a:rPr lang="en-US" sz="4800" b="1" dirty="0" smtClean="0">
                <a:solidFill>
                  <a:srgbClr val="0D069A"/>
                </a:solidFill>
                <a:latin typeface="Arial Unicode MS" pitchFamily="34" charset="-128"/>
                <a:ea typeface="Arial Unicode MS" pitchFamily="34" charset="-128"/>
                <a:cs typeface="Arial Unicode MS" pitchFamily="34" charset="-128"/>
              </a:rPr>
              <a:t>As we focus on the mighty interventions of God in this message, I just wanted to throw some disclaimers up front.  </a:t>
            </a:r>
            <a:endParaRPr lang="en-US" sz="4800" b="1" dirty="0">
              <a:solidFill>
                <a:srgbClr val="0D069A"/>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6">
              <a:lumMod val="20000"/>
              <a:lumOff val="80000"/>
            </a:schemeClr>
          </a:solidFill>
        </p:spPr>
        <p:style>
          <a:lnRef idx="1">
            <a:schemeClr val="accent5"/>
          </a:lnRef>
          <a:fillRef idx="2">
            <a:schemeClr val="accent5"/>
          </a:fillRef>
          <a:effectRef idx="1">
            <a:schemeClr val="accent5"/>
          </a:effectRef>
          <a:fontRef idx="minor">
            <a:schemeClr val="dk1"/>
          </a:fontRef>
        </p:style>
        <p:txBody>
          <a:bodyPr>
            <a:normAutofit fontScale="92500" lnSpcReduction="10000"/>
          </a:bodyPr>
          <a:lstStyle/>
          <a:p>
            <a:pPr algn="ctr">
              <a:buNone/>
            </a:pPr>
            <a:r>
              <a:rPr lang="en-US" sz="4400" b="1" dirty="0" smtClean="0">
                <a:solidFill>
                  <a:srgbClr val="C00000"/>
                </a:solidFill>
                <a:latin typeface="Arial Unicode MS" pitchFamily="34" charset="-128"/>
                <a:ea typeface="Arial Unicode MS" pitchFamily="34" charset="-128"/>
                <a:cs typeface="Arial Unicode MS" pitchFamily="34" charset="-128"/>
              </a:rPr>
              <a:t>NO </a:t>
            </a:r>
            <a:r>
              <a:rPr lang="en-US" sz="4400" b="1" dirty="0" smtClean="0">
                <a:solidFill>
                  <a:srgbClr val="C00000"/>
                </a:solidFill>
                <a:latin typeface="Arial Unicode MS" pitchFamily="34" charset="-128"/>
                <a:ea typeface="Arial Unicode MS" pitchFamily="34" charset="-128"/>
                <a:cs typeface="Arial Unicode MS" pitchFamily="34" charset="-128"/>
              </a:rPr>
              <a:t>PLACE FOR </a:t>
            </a:r>
            <a:r>
              <a:rPr lang="en-US" sz="4400" b="1" dirty="0" smtClean="0">
                <a:solidFill>
                  <a:srgbClr val="C00000"/>
                </a:solidFill>
                <a:latin typeface="Arial Unicode MS" pitchFamily="34" charset="-128"/>
                <a:ea typeface="Arial Unicode MS" pitchFamily="34" charset="-128"/>
                <a:cs typeface="Arial Unicode MS" pitchFamily="34" charset="-128"/>
              </a:rPr>
              <a:t>FEAR </a:t>
            </a:r>
            <a:r>
              <a:rPr lang="en-US" sz="4400" b="1" dirty="0" smtClean="0">
                <a:solidFill>
                  <a:srgbClr val="C00000"/>
                </a:solidFill>
                <a:latin typeface="Arial Unicode MS" pitchFamily="34" charset="-128"/>
                <a:ea typeface="Arial Unicode MS" pitchFamily="34" charset="-128"/>
                <a:cs typeface="Arial Unicode MS" pitchFamily="34" charset="-128"/>
              </a:rPr>
              <a:t>AND </a:t>
            </a:r>
            <a:r>
              <a:rPr lang="en-US" sz="4400" b="1" dirty="0" smtClean="0">
                <a:solidFill>
                  <a:srgbClr val="C00000"/>
                </a:solidFill>
                <a:latin typeface="Arial Unicode MS" pitchFamily="34" charset="-128"/>
                <a:ea typeface="Arial Unicode MS" pitchFamily="34" charset="-128"/>
                <a:cs typeface="Arial Unicode MS" pitchFamily="34" charset="-128"/>
              </a:rPr>
              <a:t>WORRY </a:t>
            </a:r>
            <a:r>
              <a:rPr lang="en-US" sz="4400" b="1" dirty="0" smtClean="0">
                <a:solidFill>
                  <a:srgbClr val="C00000"/>
                </a:solidFill>
                <a:latin typeface="Arial Unicode MS" pitchFamily="34" charset="-128"/>
                <a:ea typeface="Arial Unicode MS" pitchFamily="34" charset="-128"/>
                <a:cs typeface="Arial Unicode MS" pitchFamily="34" charset="-128"/>
              </a:rPr>
              <a:t>FOR THE CHILDREN </a:t>
            </a:r>
            <a:r>
              <a:rPr lang="en-US" sz="4400" b="1" dirty="0" smtClean="0">
                <a:solidFill>
                  <a:srgbClr val="C00000"/>
                </a:solidFill>
                <a:latin typeface="Arial Unicode MS" pitchFamily="34" charset="-128"/>
                <a:ea typeface="Arial Unicode MS" pitchFamily="34" charset="-128"/>
                <a:cs typeface="Arial Unicode MS" pitchFamily="34" charset="-128"/>
              </a:rPr>
              <a:t>OF GOD</a:t>
            </a:r>
          </a:p>
          <a:p>
            <a:pPr lvl="0" algn="just"/>
            <a:r>
              <a:rPr lang="en-US" sz="4400" b="1" dirty="0" smtClean="0">
                <a:latin typeface="Arial Unicode MS" pitchFamily="34" charset="-128"/>
                <a:ea typeface="Arial Unicode MS" pitchFamily="34" charset="-128"/>
                <a:cs typeface="Arial Unicode MS" pitchFamily="34" charset="-128"/>
              </a:rPr>
              <a:t>As children of God, we ought to be the most assured of </a:t>
            </a:r>
            <a:r>
              <a:rPr lang="en-US" sz="4400" b="1" dirty="0" smtClean="0">
                <a:latin typeface="Arial Unicode MS" pitchFamily="34" charset="-128"/>
                <a:ea typeface="Arial Unicode MS" pitchFamily="34" charset="-128"/>
                <a:cs typeface="Arial Unicode MS" pitchFamily="34" charset="-128"/>
              </a:rPr>
              <a:t>all people.  </a:t>
            </a:r>
            <a:endParaRPr lang="en-US" sz="4400" b="1" dirty="0" smtClean="0">
              <a:latin typeface="Arial Unicode MS" pitchFamily="34" charset="-128"/>
              <a:ea typeface="Arial Unicode MS" pitchFamily="34" charset="-128"/>
              <a:cs typeface="Arial Unicode MS" pitchFamily="34" charset="-128"/>
            </a:endParaRPr>
          </a:p>
          <a:p>
            <a:pPr lvl="0" algn="just"/>
            <a:r>
              <a:rPr lang="en-US" sz="4400" b="1" dirty="0" smtClean="0">
                <a:solidFill>
                  <a:srgbClr val="C00000"/>
                </a:solidFill>
                <a:latin typeface="Arial Unicode MS" pitchFamily="34" charset="-128"/>
                <a:ea typeface="Arial Unicode MS" pitchFamily="34" charset="-128"/>
                <a:cs typeface="Arial Unicode MS" pitchFamily="34" charset="-128"/>
              </a:rPr>
              <a:t>Whenever we encounter threat, we can be assured that God’s intervention is near.</a:t>
            </a:r>
          </a:p>
          <a:p>
            <a:pPr lvl="0" algn="just"/>
            <a:r>
              <a:rPr lang="en-US" sz="4400" b="1" dirty="0" smtClean="0">
                <a:latin typeface="Arial Unicode MS" pitchFamily="34" charset="-128"/>
                <a:ea typeface="Arial Unicode MS" pitchFamily="34" charset="-128"/>
                <a:cs typeface="Arial Unicode MS" pitchFamily="34" charset="-128"/>
              </a:rPr>
              <a:t>Our God is called the God of Host, or the God of the armies. When we are under attack by the enemy countless angels are deployed to protect us</a:t>
            </a:r>
            <a:r>
              <a:rPr lang="en-US" sz="4400" b="1" dirty="0" smtClean="0">
                <a:latin typeface="Arial Unicode MS" pitchFamily="34" charset="-128"/>
                <a:ea typeface="Arial Unicode MS" pitchFamily="34" charset="-128"/>
                <a:cs typeface="Arial Unicode MS" pitchFamily="34" charset="-128"/>
              </a:rPr>
              <a:t>.</a:t>
            </a:r>
            <a:endParaRPr lang="en-US" sz="4400" b="1" dirty="0" smtClean="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6">
              <a:lumMod val="20000"/>
              <a:lumOff val="80000"/>
            </a:schemeClr>
          </a:solidFill>
        </p:spPr>
        <p:style>
          <a:lnRef idx="1">
            <a:schemeClr val="accent5"/>
          </a:lnRef>
          <a:fillRef idx="2">
            <a:schemeClr val="accent5"/>
          </a:fillRef>
          <a:effectRef idx="1">
            <a:schemeClr val="accent5"/>
          </a:effectRef>
          <a:fontRef idx="minor">
            <a:schemeClr val="dk1"/>
          </a:fontRef>
        </p:style>
        <p:txBody>
          <a:bodyPr>
            <a:normAutofit/>
          </a:bodyPr>
          <a:lstStyle/>
          <a:p>
            <a:pPr lvl="0" algn="just"/>
            <a:r>
              <a:rPr lang="en-US" sz="4400" b="1" dirty="0" smtClean="0">
                <a:latin typeface="Arial Unicode MS" pitchFamily="34" charset="-128"/>
                <a:ea typeface="Arial Unicode MS" pitchFamily="34" charset="-128"/>
                <a:cs typeface="Arial Unicode MS" pitchFamily="34" charset="-128"/>
              </a:rPr>
              <a:t>Since </a:t>
            </a:r>
            <a:r>
              <a:rPr lang="en-US" sz="4400" b="1" dirty="0" smtClean="0">
                <a:latin typeface="Arial Unicode MS" pitchFamily="34" charset="-128"/>
                <a:ea typeface="Arial Unicode MS" pitchFamily="34" charset="-128"/>
                <a:cs typeface="Arial Unicode MS" pitchFamily="34" charset="-128"/>
              </a:rPr>
              <a:t>the devil roams around the children like a roaring lion seeking to devour them, God’s angels likewise are monitoring us around the clock to assure our safety.</a:t>
            </a:r>
          </a:p>
          <a:p>
            <a:pPr lvl="0" algn="just"/>
            <a:r>
              <a:rPr lang="en-US" sz="4400" b="1" dirty="0" smtClean="0">
                <a:solidFill>
                  <a:srgbClr val="C00000"/>
                </a:solidFill>
                <a:latin typeface="Arial Unicode MS" pitchFamily="34" charset="-128"/>
                <a:ea typeface="Arial Unicode MS" pitchFamily="34" charset="-128"/>
                <a:cs typeface="Arial Unicode MS" pitchFamily="34" charset="-128"/>
              </a:rPr>
              <a:t>David </a:t>
            </a:r>
            <a:r>
              <a:rPr lang="en-US" sz="4400" b="1" dirty="0" smtClean="0">
                <a:solidFill>
                  <a:srgbClr val="C00000"/>
                </a:solidFill>
                <a:latin typeface="Arial Unicode MS" pitchFamily="34" charset="-128"/>
                <a:ea typeface="Arial Unicode MS" pitchFamily="34" charset="-128"/>
                <a:cs typeface="Arial Unicode MS" pitchFamily="34" charset="-128"/>
              </a:rPr>
              <a:t>was </a:t>
            </a:r>
            <a:r>
              <a:rPr lang="en-US" sz="4400" b="1" dirty="0" smtClean="0">
                <a:solidFill>
                  <a:srgbClr val="C00000"/>
                </a:solidFill>
                <a:latin typeface="Arial Unicode MS" pitchFamily="34" charset="-128"/>
                <a:ea typeface="Arial Unicode MS" pitchFamily="34" charset="-128"/>
                <a:cs typeface="Arial Unicode MS" pitchFamily="34" charset="-128"/>
              </a:rPr>
              <a:t>contemplating </a:t>
            </a:r>
            <a:r>
              <a:rPr lang="en-US" sz="4400" b="1" dirty="0" smtClean="0">
                <a:solidFill>
                  <a:srgbClr val="C00000"/>
                </a:solidFill>
                <a:latin typeface="Arial Unicode MS" pitchFamily="34" charset="-128"/>
                <a:ea typeface="Arial Unicode MS" pitchFamily="34" charset="-128"/>
                <a:cs typeface="Arial Unicode MS" pitchFamily="34" charset="-128"/>
              </a:rPr>
              <a:t>the unfailing love and protection of God, </a:t>
            </a:r>
            <a:r>
              <a:rPr lang="en-US" sz="4400" b="1" dirty="0" smtClean="0">
                <a:solidFill>
                  <a:srgbClr val="C00000"/>
                </a:solidFill>
                <a:latin typeface="Arial Unicode MS" pitchFamily="34" charset="-128"/>
                <a:ea typeface="Arial Unicode MS" pitchFamily="34" charset="-128"/>
                <a:cs typeface="Arial Unicode MS" pitchFamily="34" charset="-128"/>
              </a:rPr>
              <a:t>when he wrote </a:t>
            </a:r>
            <a:r>
              <a:rPr lang="en-US" sz="4400" b="1" dirty="0" smtClean="0">
                <a:solidFill>
                  <a:srgbClr val="C00000"/>
                </a:solidFill>
                <a:latin typeface="Arial Unicode MS" pitchFamily="34" charset="-128"/>
                <a:ea typeface="Arial Unicode MS" pitchFamily="34" charset="-128"/>
                <a:cs typeface="Arial Unicode MS" pitchFamily="34" charset="-128"/>
              </a:rPr>
              <a:t>the psalm </a:t>
            </a:r>
            <a:r>
              <a:rPr lang="en-US" sz="4400" b="1" dirty="0" smtClean="0">
                <a:solidFill>
                  <a:srgbClr val="C00000"/>
                </a:solidFill>
                <a:latin typeface="Arial Unicode MS" pitchFamily="34" charset="-128"/>
                <a:ea typeface="Arial Unicode MS" pitchFamily="34" charset="-128"/>
                <a:cs typeface="Arial Unicode MS" pitchFamily="34" charset="-128"/>
              </a:rPr>
              <a:t>27</a:t>
            </a:r>
            <a:endParaRPr lang="en-US" sz="4400" b="1" dirty="0" smtClean="0">
              <a:solidFill>
                <a:srgbClr val="C00000"/>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6">
              <a:lumMod val="20000"/>
              <a:lumOff val="80000"/>
            </a:schemeClr>
          </a:solidFill>
        </p:spPr>
        <p:style>
          <a:lnRef idx="1">
            <a:schemeClr val="accent5"/>
          </a:lnRef>
          <a:fillRef idx="2">
            <a:schemeClr val="accent5"/>
          </a:fillRef>
          <a:effectRef idx="1">
            <a:schemeClr val="accent5"/>
          </a:effectRef>
          <a:fontRef idx="minor">
            <a:schemeClr val="dk1"/>
          </a:fontRef>
        </p:style>
        <p:txBody>
          <a:bodyPr>
            <a:normAutofit fontScale="92500" lnSpcReduction="10000"/>
          </a:bodyPr>
          <a:lstStyle/>
          <a:p>
            <a:pPr algn="just"/>
            <a:r>
              <a:rPr lang="en-US" sz="4400" b="1" dirty="0" smtClean="0">
                <a:latin typeface="Arial Unicode MS" pitchFamily="34" charset="-128"/>
                <a:ea typeface="Arial Unicode MS" pitchFamily="34" charset="-128"/>
                <a:cs typeface="Arial Unicode MS" pitchFamily="34" charset="-128"/>
              </a:rPr>
              <a:t>Ps </a:t>
            </a:r>
            <a:r>
              <a:rPr lang="en-US" sz="4400" b="1" dirty="0" smtClean="0">
                <a:latin typeface="Arial Unicode MS" pitchFamily="34" charset="-128"/>
                <a:ea typeface="Arial Unicode MS" pitchFamily="34" charset="-128"/>
                <a:cs typeface="Arial Unicode MS" pitchFamily="34" charset="-128"/>
              </a:rPr>
              <a:t>27:1 ¶ The LORD is my light and my salvation; Whom shall I fear? The LORD is the strength of my life; Of whom shall I be afraid?</a:t>
            </a:r>
          </a:p>
          <a:p>
            <a:pPr algn="just"/>
            <a:r>
              <a:rPr lang="en-US" sz="4400" b="1" dirty="0" smtClean="0">
                <a:latin typeface="Arial Unicode MS" pitchFamily="34" charset="-128"/>
                <a:ea typeface="Arial Unicode MS" pitchFamily="34" charset="-128"/>
                <a:cs typeface="Arial Unicode MS" pitchFamily="34" charset="-128"/>
              </a:rPr>
              <a:t> </a:t>
            </a:r>
            <a:r>
              <a:rPr lang="en-US" sz="4400" b="1" dirty="0" smtClean="0">
                <a:solidFill>
                  <a:srgbClr val="C00000"/>
                </a:solidFill>
                <a:latin typeface="Arial Unicode MS" pitchFamily="34" charset="-128"/>
                <a:ea typeface="Arial Unicode MS" pitchFamily="34" charset="-128"/>
                <a:cs typeface="Arial Unicode MS" pitchFamily="34" charset="-128"/>
              </a:rPr>
              <a:t>2 When the wicked came against me To eat up my flesh, My enemies and foes, They stumbled and fell.</a:t>
            </a:r>
          </a:p>
          <a:p>
            <a:pPr algn="just"/>
            <a:r>
              <a:rPr lang="en-US" sz="4400" b="1" dirty="0" smtClean="0">
                <a:latin typeface="Arial Unicode MS" pitchFamily="34" charset="-128"/>
                <a:ea typeface="Arial Unicode MS" pitchFamily="34" charset="-128"/>
                <a:cs typeface="Arial Unicode MS" pitchFamily="34" charset="-128"/>
              </a:rPr>
              <a:t> 3 Though an army may encamp against me, My heart shall not fear; Though war should rise against me, In this I will be confident</a:t>
            </a:r>
            <a:r>
              <a:rPr lang="en-US" sz="4400" b="1" dirty="0" smtClean="0">
                <a:latin typeface="Arial Unicode MS" pitchFamily="34" charset="-128"/>
                <a:ea typeface="Arial Unicode MS" pitchFamily="34" charset="-128"/>
                <a:cs typeface="Arial Unicode MS" pitchFamily="34" charset="-128"/>
              </a:rPr>
              <a:t>.</a:t>
            </a:r>
            <a:endParaRPr lang="en-US" sz="4400" b="1" dirty="0" smtClean="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6">
              <a:lumMod val="20000"/>
              <a:lumOff val="80000"/>
            </a:schemeClr>
          </a:solidFill>
        </p:spPr>
        <p:style>
          <a:lnRef idx="1">
            <a:schemeClr val="accent5"/>
          </a:lnRef>
          <a:fillRef idx="2">
            <a:schemeClr val="accent5"/>
          </a:fillRef>
          <a:effectRef idx="1">
            <a:schemeClr val="accent5"/>
          </a:effectRef>
          <a:fontRef idx="minor">
            <a:schemeClr val="dk1"/>
          </a:fontRef>
        </p:style>
        <p:txBody>
          <a:bodyPr>
            <a:normAutofit fontScale="92500" lnSpcReduction="20000"/>
          </a:bodyPr>
          <a:lstStyle/>
          <a:p>
            <a:pPr algn="just"/>
            <a:r>
              <a:rPr lang="fr-FR" sz="4400" b="1" dirty="0" smtClean="0">
                <a:latin typeface="Arial Unicode MS" pitchFamily="34" charset="-128"/>
                <a:ea typeface="Arial Unicode MS" pitchFamily="34" charset="-128"/>
                <a:cs typeface="Arial Unicode MS" pitchFamily="34" charset="-128"/>
              </a:rPr>
              <a:t>Ps </a:t>
            </a:r>
            <a:r>
              <a:rPr lang="fr-FR" sz="4400" b="1" dirty="0" smtClean="0">
                <a:latin typeface="Arial Unicode MS" pitchFamily="34" charset="-128"/>
                <a:ea typeface="Arial Unicode MS" pitchFamily="34" charset="-128"/>
                <a:cs typeface="Arial Unicode MS" pitchFamily="34" charset="-128"/>
              </a:rPr>
              <a:t>27:1 ¶ De David. L'Éternel est ma lumière et mon salut: De qui aurais-je crainte? L'Éternel est le soutien de ma vie: De qui aurais-je peur?</a:t>
            </a:r>
            <a:endParaRPr lang="en-US" sz="4400" b="1" dirty="0" smtClean="0">
              <a:latin typeface="Arial Unicode MS" pitchFamily="34" charset="-128"/>
              <a:ea typeface="Arial Unicode MS" pitchFamily="34" charset="-128"/>
              <a:cs typeface="Arial Unicode MS" pitchFamily="34" charset="-128"/>
            </a:endParaRPr>
          </a:p>
          <a:p>
            <a:pPr algn="just"/>
            <a:r>
              <a:rPr lang="fr-FR" sz="4400" b="1" dirty="0" smtClean="0">
                <a:solidFill>
                  <a:srgbClr val="C00000"/>
                </a:solidFill>
                <a:latin typeface="Arial Unicode MS" pitchFamily="34" charset="-128"/>
                <a:ea typeface="Arial Unicode MS" pitchFamily="34" charset="-128"/>
                <a:cs typeface="Arial Unicode MS" pitchFamily="34" charset="-128"/>
              </a:rPr>
              <a:t> 2 Quand des méchants s'avancent contre moi, Pour dévorer ma chair, Ce sont mes persécuteurs et mes ennemis Qui chancellent et tombent.</a:t>
            </a:r>
            <a:endParaRPr lang="en-US" sz="4400" b="1" dirty="0" smtClean="0">
              <a:solidFill>
                <a:srgbClr val="C00000"/>
              </a:solidFill>
              <a:latin typeface="Arial Unicode MS" pitchFamily="34" charset="-128"/>
              <a:ea typeface="Arial Unicode MS" pitchFamily="34" charset="-128"/>
              <a:cs typeface="Arial Unicode MS" pitchFamily="34" charset="-128"/>
            </a:endParaRPr>
          </a:p>
          <a:p>
            <a:pPr algn="just"/>
            <a:r>
              <a:rPr lang="fr-FR" sz="4400" b="1" dirty="0" smtClean="0">
                <a:latin typeface="Arial Unicode MS" pitchFamily="34" charset="-128"/>
                <a:ea typeface="Arial Unicode MS" pitchFamily="34" charset="-128"/>
                <a:cs typeface="Arial Unicode MS" pitchFamily="34" charset="-128"/>
              </a:rPr>
              <a:t> 3 Si une armée se campait contre moi, Mon cœur n'aurait aucune crainte; Si une guerre s'élevait contre moi, Je serais malgré cela plein de confiance.</a:t>
            </a:r>
            <a:endParaRPr lang="en-US" sz="4400" b="1" dirty="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99FF33"/>
          </a:solidFill>
        </p:spPr>
        <p:style>
          <a:lnRef idx="1">
            <a:schemeClr val="accent5"/>
          </a:lnRef>
          <a:fillRef idx="2">
            <a:schemeClr val="accent5"/>
          </a:fillRef>
          <a:effectRef idx="1">
            <a:schemeClr val="accent5"/>
          </a:effectRef>
          <a:fontRef idx="minor">
            <a:schemeClr val="dk1"/>
          </a:fontRef>
        </p:style>
        <p:txBody>
          <a:bodyPr>
            <a:normAutofit fontScale="77500" lnSpcReduction="20000"/>
          </a:bodyPr>
          <a:lstStyle/>
          <a:p>
            <a:pPr algn="ctr">
              <a:buNone/>
            </a:pPr>
            <a:r>
              <a:rPr lang="fr-FR" sz="4800" b="1" dirty="0" smtClean="0">
                <a:solidFill>
                  <a:srgbClr val="0D069A"/>
                </a:solidFill>
                <a:latin typeface="Arial Unicode MS" pitchFamily="34" charset="-128"/>
                <a:ea typeface="Arial Unicode MS" pitchFamily="34" charset="-128"/>
                <a:cs typeface="Arial Unicode MS" pitchFamily="34" charset="-128"/>
              </a:rPr>
              <a:t>WHEN </a:t>
            </a:r>
            <a:r>
              <a:rPr lang="fr-FR" sz="4800" b="1" dirty="0" smtClean="0">
                <a:solidFill>
                  <a:srgbClr val="0D069A"/>
                </a:solidFill>
                <a:latin typeface="Arial Unicode MS" pitchFamily="34" charset="-128"/>
                <a:ea typeface="Arial Unicode MS" pitchFamily="34" charset="-128"/>
                <a:cs typeface="Arial Unicode MS" pitchFamily="34" charset="-128"/>
              </a:rPr>
              <a:t>FACING DEATH</a:t>
            </a:r>
            <a:endParaRPr lang="en-US" sz="4800" b="1" dirty="0" smtClean="0">
              <a:solidFill>
                <a:srgbClr val="0D069A"/>
              </a:solidFill>
              <a:latin typeface="Arial Unicode MS" pitchFamily="34" charset="-128"/>
              <a:ea typeface="Arial Unicode MS" pitchFamily="34" charset="-128"/>
              <a:cs typeface="Arial Unicode MS" pitchFamily="34" charset="-128"/>
            </a:endParaRPr>
          </a:p>
          <a:p>
            <a:pPr algn="just"/>
            <a:r>
              <a:rPr lang="fr-FR" sz="5200" b="1" dirty="0" smtClean="0">
                <a:latin typeface="Arial Unicode MS" pitchFamily="34" charset="-128"/>
                <a:ea typeface="Arial Unicode MS" pitchFamily="34" charset="-128"/>
                <a:cs typeface="Arial Unicode MS" pitchFamily="34" charset="-128"/>
              </a:rPr>
              <a:t>Ps 23:4 Quand je marche dans la vallée de l'ombre de la mort, Je ne crains aucun mal, car tu es avec moi: Ta houlette et ton bâton me rassurent.</a:t>
            </a:r>
            <a:endParaRPr lang="en-US" sz="5200" b="1" dirty="0" smtClean="0">
              <a:latin typeface="Arial Unicode MS" pitchFamily="34" charset="-128"/>
              <a:ea typeface="Arial Unicode MS" pitchFamily="34" charset="-128"/>
              <a:cs typeface="Arial Unicode MS" pitchFamily="34" charset="-128"/>
            </a:endParaRPr>
          </a:p>
          <a:p>
            <a:pPr algn="just"/>
            <a:r>
              <a:rPr lang="fr-FR" sz="5200" b="1" dirty="0" smtClean="0">
                <a:solidFill>
                  <a:srgbClr val="0D069A"/>
                </a:solidFill>
                <a:latin typeface="Arial Unicode MS" pitchFamily="34" charset="-128"/>
                <a:ea typeface="Arial Unicode MS" pitchFamily="34" charset="-128"/>
                <a:cs typeface="Arial Unicode MS" pitchFamily="34" charset="-128"/>
              </a:rPr>
              <a:t>Ps 3:6 </a:t>
            </a:r>
            <a:r>
              <a:rPr lang="fr-FR" sz="5200" b="1" dirty="0" smtClean="0">
                <a:solidFill>
                  <a:srgbClr val="0D069A"/>
                </a:solidFill>
                <a:latin typeface="Arial Unicode MS" pitchFamily="34" charset="-128"/>
                <a:ea typeface="Arial Unicode MS" pitchFamily="34" charset="-128"/>
                <a:cs typeface="Arial Unicode MS" pitchFamily="34" charset="-128"/>
              </a:rPr>
              <a:t>Je </a:t>
            </a:r>
            <a:r>
              <a:rPr lang="fr-FR" sz="5200" b="1" dirty="0" smtClean="0">
                <a:solidFill>
                  <a:srgbClr val="0D069A"/>
                </a:solidFill>
                <a:latin typeface="Arial Unicode MS" pitchFamily="34" charset="-128"/>
                <a:ea typeface="Arial Unicode MS" pitchFamily="34" charset="-128"/>
                <a:cs typeface="Arial Unicode MS" pitchFamily="34" charset="-128"/>
              </a:rPr>
              <a:t>ne crains pas les myriades de peuples Qui m'assiègent de toutes parts.</a:t>
            </a:r>
            <a:endParaRPr lang="en-US" sz="5200" b="1" dirty="0" smtClean="0">
              <a:solidFill>
                <a:srgbClr val="0D069A"/>
              </a:solidFill>
              <a:latin typeface="Arial Unicode MS" pitchFamily="34" charset="-128"/>
              <a:ea typeface="Arial Unicode MS" pitchFamily="34" charset="-128"/>
              <a:cs typeface="Arial Unicode MS" pitchFamily="34" charset="-128"/>
            </a:endParaRPr>
          </a:p>
          <a:p>
            <a:pPr algn="just"/>
            <a:r>
              <a:rPr lang="fr-FR" sz="5200" b="1" dirty="0" smtClean="0">
                <a:latin typeface="Arial Unicode MS" pitchFamily="34" charset="-128"/>
                <a:ea typeface="Arial Unicode MS" pitchFamily="34" charset="-128"/>
                <a:cs typeface="Arial Unicode MS" pitchFamily="34" charset="-128"/>
              </a:rPr>
              <a:t>Ps 4:8 </a:t>
            </a:r>
            <a:r>
              <a:rPr lang="fr-FR" sz="5200" b="1" dirty="0" smtClean="0">
                <a:latin typeface="Arial Unicode MS" pitchFamily="34" charset="-128"/>
                <a:ea typeface="Arial Unicode MS" pitchFamily="34" charset="-128"/>
                <a:cs typeface="Arial Unicode MS" pitchFamily="34" charset="-128"/>
              </a:rPr>
              <a:t>Je </a:t>
            </a:r>
            <a:r>
              <a:rPr lang="fr-FR" sz="5200" b="1" dirty="0" smtClean="0">
                <a:latin typeface="Arial Unicode MS" pitchFamily="34" charset="-128"/>
                <a:ea typeface="Arial Unicode MS" pitchFamily="34" charset="-128"/>
                <a:cs typeface="Arial Unicode MS" pitchFamily="34" charset="-128"/>
              </a:rPr>
              <a:t>me couche et je m'endors en paix, Car toi seul, ô Éternel! tu me donnes la sécurité dans ma demeure</a:t>
            </a:r>
            <a:r>
              <a:rPr lang="fr-FR" sz="5200" b="1" dirty="0" smtClean="0">
                <a:latin typeface="Arial Unicode MS" pitchFamily="34" charset="-128"/>
                <a:ea typeface="Arial Unicode MS" pitchFamily="34" charset="-128"/>
                <a:cs typeface="Arial Unicode MS" pitchFamily="34" charset="-128"/>
              </a:rPr>
              <a:t>.</a:t>
            </a:r>
            <a:endParaRPr lang="en-US" sz="5200" b="1" dirty="0" smtClean="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99FF33"/>
          </a:solidFill>
        </p:spPr>
        <p:style>
          <a:lnRef idx="1">
            <a:schemeClr val="accent5"/>
          </a:lnRef>
          <a:fillRef idx="2">
            <a:schemeClr val="accent5"/>
          </a:fillRef>
          <a:effectRef idx="1">
            <a:schemeClr val="accent5"/>
          </a:effectRef>
          <a:fontRef idx="minor">
            <a:schemeClr val="dk1"/>
          </a:fontRef>
        </p:style>
        <p:txBody>
          <a:bodyPr>
            <a:normAutofit fontScale="85000" lnSpcReduction="20000"/>
          </a:bodyPr>
          <a:lstStyle/>
          <a:p>
            <a:pPr algn="ctr">
              <a:buNone/>
            </a:pPr>
            <a:r>
              <a:rPr lang="fr-FR" sz="4800" b="1" dirty="0" smtClean="0">
                <a:solidFill>
                  <a:srgbClr val="0D069A"/>
                </a:solidFill>
                <a:latin typeface="Arial Unicode MS" pitchFamily="34" charset="-128"/>
                <a:ea typeface="Arial Unicode MS" pitchFamily="34" charset="-128"/>
                <a:cs typeface="Arial Unicode MS" pitchFamily="34" charset="-128"/>
              </a:rPr>
              <a:t>WHEN </a:t>
            </a:r>
            <a:r>
              <a:rPr lang="fr-FR" sz="4800" b="1" dirty="0" smtClean="0">
                <a:solidFill>
                  <a:srgbClr val="0D069A"/>
                </a:solidFill>
                <a:latin typeface="Arial Unicode MS" pitchFamily="34" charset="-128"/>
                <a:ea typeface="Arial Unicode MS" pitchFamily="34" charset="-128"/>
                <a:cs typeface="Arial Unicode MS" pitchFamily="34" charset="-128"/>
              </a:rPr>
              <a:t>IN NEED OF SECURITY</a:t>
            </a:r>
            <a:endParaRPr lang="en-US" sz="4800" b="1" dirty="0" smtClean="0">
              <a:solidFill>
                <a:srgbClr val="0D069A"/>
              </a:solidFill>
              <a:latin typeface="Arial Unicode MS" pitchFamily="34" charset="-128"/>
              <a:ea typeface="Arial Unicode MS" pitchFamily="34" charset="-128"/>
              <a:cs typeface="Arial Unicode MS" pitchFamily="34" charset="-128"/>
            </a:endParaRPr>
          </a:p>
          <a:p>
            <a:pPr algn="just"/>
            <a:r>
              <a:rPr lang="fr-FR" sz="4800" b="1" dirty="0" smtClean="0">
                <a:latin typeface="Arial Unicode MS" pitchFamily="34" charset="-128"/>
                <a:ea typeface="Arial Unicode MS" pitchFamily="34" charset="-128"/>
                <a:cs typeface="Arial Unicode MS" pitchFamily="34" charset="-128"/>
              </a:rPr>
              <a:t>Ps 121:4 Voici, il ne sommeille ni ne dort, Celui qui garde Israël.</a:t>
            </a:r>
            <a:endParaRPr lang="en-US" sz="4800" b="1" dirty="0" smtClean="0">
              <a:latin typeface="Arial Unicode MS" pitchFamily="34" charset="-128"/>
              <a:ea typeface="Arial Unicode MS" pitchFamily="34" charset="-128"/>
              <a:cs typeface="Arial Unicode MS" pitchFamily="34" charset="-128"/>
            </a:endParaRPr>
          </a:p>
          <a:p>
            <a:pPr algn="just"/>
            <a:r>
              <a:rPr lang="fr-FR" sz="4800" b="1" dirty="0" smtClean="0">
                <a:solidFill>
                  <a:srgbClr val="0D069A"/>
                </a:solidFill>
                <a:latin typeface="Arial Unicode MS" pitchFamily="34" charset="-128"/>
                <a:ea typeface="Arial Unicode MS" pitchFamily="34" charset="-128"/>
                <a:cs typeface="Arial Unicode MS" pitchFamily="34" charset="-128"/>
              </a:rPr>
              <a:t>Ps 91:4 Il te couvrira de ses plumes, Et tu trouveras un refuge sous ses ailes; Sa fidélité est un bouclier et une cuirasse.</a:t>
            </a:r>
            <a:endParaRPr lang="en-US" sz="4800" b="1" dirty="0" smtClean="0">
              <a:solidFill>
                <a:srgbClr val="0D069A"/>
              </a:solidFill>
              <a:latin typeface="Arial Unicode MS" pitchFamily="34" charset="-128"/>
              <a:ea typeface="Arial Unicode MS" pitchFamily="34" charset="-128"/>
              <a:cs typeface="Arial Unicode MS" pitchFamily="34" charset="-128"/>
            </a:endParaRPr>
          </a:p>
          <a:p>
            <a:pPr algn="just"/>
            <a:r>
              <a:rPr lang="fr-FR" sz="4800" b="1" dirty="0" smtClean="0">
                <a:latin typeface="Arial Unicode MS" pitchFamily="34" charset="-128"/>
                <a:ea typeface="Arial Unicode MS" pitchFamily="34" charset="-128"/>
                <a:cs typeface="Arial Unicode MS" pitchFamily="34" charset="-128"/>
              </a:rPr>
              <a:t>Ps 91:5 Tu ne craindras ni les terreurs de la nuit, Ni la flèche qui vole de jour, 6 Ni la peste qui marche dans les ténèbres, Ni la contagion qui frappe en plein midi</a:t>
            </a:r>
            <a:r>
              <a:rPr lang="fr-FR" sz="4800" b="1" dirty="0" smtClean="0">
                <a:latin typeface="Arial Unicode MS" pitchFamily="34" charset="-128"/>
                <a:ea typeface="Arial Unicode MS" pitchFamily="34" charset="-128"/>
                <a:cs typeface="Arial Unicode MS" pitchFamily="34" charset="-128"/>
              </a:rPr>
              <a:t>.</a:t>
            </a:r>
            <a:endParaRPr lang="en-US" sz="4800" b="1" dirty="0" smtClean="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99FF33"/>
          </a:solidFill>
        </p:spPr>
        <p:style>
          <a:lnRef idx="1">
            <a:schemeClr val="accent5"/>
          </a:lnRef>
          <a:fillRef idx="2">
            <a:schemeClr val="accent5"/>
          </a:fillRef>
          <a:effectRef idx="1">
            <a:schemeClr val="accent5"/>
          </a:effectRef>
          <a:fontRef idx="minor">
            <a:schemeClr val="dk1"/>
          </a:fontRef>
        </p:style>
        <p:txBody>
          <a:bodyPr>
            <a:normAutofit fontScale="92500" lnSpcReduction="10000"/>
          </a:bodyPr>
          <a:lstStyle/>
          <a:p>
            <a:pPr algn="ctr">
              <a:buNone/>
            </a:pPr>
            <a:r>
              <a:rPr lang="en-US" sz="4800" b="1" dirty="0" smtClean="0">
                <a:solidFill>
                  <a:srgbClr val="0D069A"/>
                </a:solidFill>
                <a:latin typeface="Arial Unicode MS" pitchFamily="34" charset="-128"/>
                <a:ea typeface="Arial Unicode MS" pitchFamily="34" charset="-128"/>
                <a:cs typeface="Arial Unicode MS" pitchFamily="34" charset="-128"/>
              </a:rPr>
              <a:t>BOLDNESS </a:t>
            </a:r>
            <a:r>
              <a:rPr lang="en-US" sz="4800" b="1" dirty="0" smtClean="0">
                <a:solidFill>
                  <a:srgbClr val="0D069A"/>
                </a:solidFill>
                <a:latin typeface="Arial Unicode MS" pitchFamily="34" charset="-128"/>
                <a:ea typeface="Arial Unicode MS" pitchFamily="34" charset="-128"/>
                <a:cs typeface="Arial Unicode MS" pitchFamily="34" charset="-128"/>
              </a:rPr>
              <a:t>DRAWNED FOR BELONGING TO GOD</a:t>
            </a:r>
          </a:p>
          <a:p>
            <a:pPr algn="just"/>
            <a:r>
              <a:rPr lang="fr-FR" sz="4800" b="1" dirty="0" smtClean="0">
                <a:latin typeface="Arial Unicode MS" pitchFamily="34" charset="-128"/>
                <a:ea typeface="Arial Unicode MS" pitchFamily="34" charset="-128"/>
                <a:cs typeface="Arial Unicode MS" pitchFamily="34" charset="-128"/>
              </a:rPr>
              <a:t>Ps 118:6 L'Éternel est pour moi, je ne crains rien: Que peuvent me faire des hommes? </a:t>
            </a:r>
            <a:endParaRPr lang="en-US" sz="4800" b="1" dirty="0" smtClean="0">
              <a:latin typeface="Arial Unicode MS" pitchFamily="34" charset="-128"/>
              <a:ea typeface="Arial Unicode MS" pitchFamily="34" charset="-128"/>
              <a:cs typeface="Arial Unicode MS" pitchFamily="34" charset="-128"/>
            </a:endParaRPr>
          </a:p>
          <a:p>
            <a:pPr algn="just"/>
            <a:r>
              <a:rPr lang="en-US" sz="4800" b="1" dirty="0" smtClean="0">
                <a:latin typeface="Arial Unicode MS" pitchFamily="34" charset="-128"/>
                <a:ea typeface="Arial Unicode MS" pitchFamily="34" charset="-128"/>
                <a:cs typeface="Arial Unicode MS" pitchFamily="34" charset="-128"/>
              </a:rPr>
              <a:t> </a:t>
            </a:r>
            <a:r>
              <a:rPr lang="en-US" sz="4800" b="1" dirty="0" smtClean="0">
                <a:solidFill>
                  <a:srgbClr val="0D069A"/>
                </a:solidFill>
                <a:latin typeface="Arial Unicode MS" pitchFamily="34" charset="-128"/>
                <a:ea typeface="Arial Unicode MS" pitchFamily="34" charset="-128"/>
                <a:cs typeface="Arial Unicode MS" pitchFamily="34" charset="-128"/>
              </a:rPr>
              <a:t>6 The LORD is on my side; I will not fear. What can man do to me? </a:t>
            </a:r>
          </a:p>
          <a:p>
            <a:pPr algn="just"/>
            <a:r>
              <a:rPr lang="en-US" sz="4800" b="1" dirty="0" smtClean="0">
                <a:latin typeface="Arial Unicode MS" pitchFamily="34" charset="-128"/>
                <a:ea typeface="Arial Unicode MS" pitchFamily="34" charset="-128"/>
                <a:cs typeface="Arial Unicode MS" pitchFamily="34" charset="-128"/>
              </a:rPr>
              <a:t>Today by the grace of God we will see why the servants of God had such great faith in God. </a:t>
            </a:r>
            <a:endParaRPr lang="en-US" sz="4800" b="1" dirty="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5"/>
          </a:lnRef>
          <a:fillRef idx="2">
            <a:schemeClr val="accent5"/>
          </a:fillRef>
          <a:effectRef idx="1">
            <a:schemeClr val="accent5"/>
          </a:effectRef>
          <a:fontRef idx="minor">
            <a:schemeClr val="dk1"/>
          </a:fontRef>
        </p:style>
        <p:txBody>
          <a:bodyPr>
            <a:normAutofit fontScale="92500" lnSpcReduction="20000"/>
          </a:bodyPr>
          <a:lstStyle/>
          <a:p>
            <a:pPr algn="ctr">
              <a:buNone/>
            </a:pPr>
            <a:r>
              <a:rPr lang="en-US" sz="4800" b="1" dirty="0" smtClean="0">
                <a:solidFill>
                  <a:srgbClr val="FF0000"/>
                </a:solidFill>
                <a:latin typeface="Arial Unicode MS" pitchFamily="34" charset="-128"/>
                <a:ea typeface="Arial Unicode MS" pitchFamily="34" charset="-128"/>
                <a:cs typeface="Arial Unicode MS" pitchFamily="34" charset="-128"/>
              </a:rPr>
              <a:t>THE OPENNING OF THE EYES OF FAITH</a:t>
            </a:r>
          </a:p>
          <a:p>
            <a:pPr lvl="0" algn="just"/>
            <a:r>
              <a:rPr lang="en-US" sz="4800" b="1" dirty="0" smtClean="0">
                <a:latin typeface="Arial Unicode MS" pitchFamily="34" charset="-128"/>
                <a:ea typeface="Arial Unicode MS" pitchFamily="34" charset="-128"/>
                <a:cs typeface="Arial Unicode MS" pitchFamily="34" charset="-128"/>
              </a:rPr>
              <a:t>Although God is so close to us and so ready to defend us from the attacks of the enemy, yet a great many of Christians walk in fear because their spiritual eyes are shot.</a:t>
            </a:r>
          </a:p>
          <a:p>
            <a:pPr lvl="0" algn="just"/>
            <a:r>
              <a:rPr lang="en-US" sz="4800" b="1" dirty="0" smtClean="0">
                <a:solidFill>
                  <a:srgbClr val="FF0000"/>
                </a:solidFill>
                <a:latin typeface="Arial Unicode MS" pitchFamily="34" charset="-128"/>
                <a:ea typeface="Arial Unicode MS" pitchFamily="34" charset="-128"/>
                <a:cs typeface="Arial Unicode MS" pitchFamily="34" charset="-128"/>
              </a:rPr>
              <a:t>In the cultic </a:t>
            </a:r>
            <a:r>
              <a:rPr lang="en-US" sz="4800" b="1" dirty="0" smtClean="0">
                <a:solidFill>
                  <a:srgbClr val="FF0000"/>
                </a:solidFill>
                <a:latin typeface="Arial Unicode MS" pitchFamily="34" charset="-128"/>
                <a:ea typeface="Arial Unicode MS" pitchFamily="34" charset="-128"/>
                <a:cs typeface="Arial Unicode MS" pitchFamily="34" charset="-128"/>
              </a:rPr>
              <a:t>world, </a:t>
            </a:r>
            <a:r>
              <a:rPr lang="en-US" sz="4800" b="1" dirty="0" smtClean="0">
                <a:solidFill>
                  <a:srgbClr val="FF0000"/>
                </a:solidFill>
                <a:latin typeface="Arial Unicode MS" pitchFamily="34" charset="-128"/>
                <a:ea typeface="Arial Unicode MS" pitchFamily="34" charset="-128"/>
                <a:cs typeface="Arial Unicode MS" pitchFamily="34" charset="-128"/>
              </a:rPr>
              <a:t>they talk about the opening of the third eye in aim to permeate the spiritual world</a:t>
            </a:r>
            <a:r>
              <a:rPr lang="en-US" sz="4800" b="1" dirty="0" smtClean="0">
                <a:solidFill>
                  <a:srgbClr val="FF0000"/>
                </a:solidFill>
                <a:latin typeface="Arial Unicode MS" pitchFamily="34" charset="-128"/>
                <a:ea typeface="Arial Unicode MS" pitchFamily="34" charset="-128"/>
                <a:cs typeface="Arial Unicode MS" pitchFamily="34" charset="-128"/>
              </a:rPr>
              <a:t>.</a:t>
            </a:r>
            <a:endParaRPr lang="en-US" sz="4800" b="1" dirty="0" smtClean="0">
              <a:solidFill>
                <a:srgbClr val="FF0000"/>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5"/>
          </a:lnRef>
          <a:fillRef idx="2">
            <a:schemeClr val="accent5"/>
          </a:fillRef>
          <a:effectRef idx="1">
            <a:schemeClr val="accent5"/>
          </a:effectRef>
          <a:fontRef idx="minor">
            <a:schemeClr val="dk1"/>
          </a:fontRef>
        </p:style>
        <p:txBody>
          <a:bodyPr>
            <a:normAutofit fontScale="92500" lnSpcReduction="20000"/>
          </a:bodyPr>
          <a:lstStyle/>
          <a:p>
            <a:pPr lvl="0" algn="just"/>
            <a:r>
              <a:rPr lang="en-US" sz="4800" b="1" dirty="0" smtClean="0">
                <a:latin typeface="Arial Unicode MS" pitchFamily="34" charset="-128"/>
                <a:ea typeface="Arial Unicode MS" pitchFamily="34" charset="-128"/>
                <a:cs typeface="Arial Unicode MS" pitchFamily="34" charset="-128"/>
              </a:rPr>
              <a:t>As Christians we too </a:t>
            </a:r>
            <a:r>
              <a:rPr lang="en-US" sz="4800" b="1" dirty="0" smtClean="0">
                <a:latin typeface="Arial Unicode MS" pitchFamily="34" charset="-128"/>
                <a:ea typeface="Arial Unicode MS" pitchFamily="34" charset="-128"/>
                <a:cs typeface="Arial Unicode MS" pitchFamily="34" charset="-128"/>
              </a:rPr>
              <a:t>need to have </a:t>
            </a:r>
            <a:r>
              <a:rPr lang="en-US" sz="4800" b="1" dirty="0" smtClean="0">
                <a:latin typeface="Arial Unicode MS" pitchFamily="34" charset="-128"/>
                <a:ea typeface="Arial Unicode MS" pitchFamily="34" charset="-128"/>
                <a:cs typeface="Arial Unicode MS" pitchFamily="34" charset="-128"/>
              </a:rPr>
              <a:t>our </a:t>
            </a:r>
            <a:r>
              <a:rPr lang="en-US" sz="4800" b="1" dirty="0" smtClean="0">
                <a:latin typeface="Arial Unicode MS" pitchFamily="34" charset="-128"/>
                <a:ea typeface="Arial Unicode MS" pitchFamily="34" charset="-128"/>
                <a:cs typeface="Arial Unicode MS" pitchFamily="34" charset="-128"/>
              </a:rPr>
              <a:t>spiritual eyes open so that we can </a:t>
            </a:r>
            <a:r>
              <a:rPr lang="en-US" sz="4800" b="1" dirty="0" smtClean="0">
                <a:latin typeface="Arial Unicode MS" pitchFamily="34" charset="-128"/>
                <a:ea typeface="Arial Unicode MS" pitchFamily="34" charset="-128"/>
                <a:cs typeface="Arial Unicode MS" pitchFamily="34" charset="-128"/>
              </a:rPr>
              <a:t>observe </a:t>
            </a:r>
            <a:r>
              <a:rPr lang="en-US" sz="4800" b="1" dirty="0" smtClean="0">
                <a:latin typeface="Arial Unicode MS" pitchFamily="34" charset="-128"/>
                <a:ea typeface="Arial Unicode MS" pitchFamily="34" charset="-128"/>
                <a:cs typeface="Arial Unicode MS" pitchFamily="34" charset="-128"/>
              </a:rPr>
              <a:t>the operations of God.</a:t>
            </a:r>
          </a:p>
          <a:p>
            <a:pPr lvl="0" algn="just"/>
            <a:r>
              <a:rPr lang="fr-FR" sz="4800" b="1" dirty="0" err="1" smtClean="0">
                <a:solidFill>
                  <a:srgbClr val="FF0000"/>
                </a:solidFill>
                <a:latin typeface="Arial Unicode MS" pitchFamily="34" charset="-128"/>
                <a:ea typeface="Arial Unicode MS" pitchFamily="34" charset="-128"/>
                <a:cs typeface="Arial Unicode MS" pitchFamily="34" charset="-128"/>
              </a:rPr>
              <a:t>Heb</a:t>
            </a:r>
            <a:r>
              <a:rPr lang="fr-FR" sz="4800" b="1" dirty="0" smtClean="0">
                <a:solidFill>
                  <a:srgbClr val="FF0000"/>
                </a:solidFill>
                <a:latin typeface="Arial Unicode MS" pitchFamily="34" charset="-128"/>
                <a:ea typeface="Arial Unicode MS" pitchFamily="34" charset="-128"/>
                <a:cs typeface="Arial Unicode MS" pitchFamily="34" charset="-128"/>
              </a:rPr>
              <a:t> 11:1 ¶ Or la foi est une ferme assurance des choses qu'on espère, une démonstration de celles qu'on ne voit pas. </a:t>
            </a:r>
            <a:endParaRPr lang="en-US" sz="4800" b="1" dirty="0" smtClean="0">
              <a:solidFill>
                <a:srgbClr val="FF0000"/>
              </a:solidFill>
              <a:latin typeface="Arial Unicode MS" pitchFamily="34" charset="-128"/>
              <a:ea typeface="Arial Unicode MS" pitchFamily="34" charset="-128"/>
              <a:cs typeface="Arial Unicode MS" pitchFamily="34" charset="-128"/>
            </a:endParaRPr>
          </a:p>
          <a:p>
            <a:pPr lvl="0" algn="just"/>
            <a:r>
              <a:rPr lang="fr-FR" sz="4800" b="1" dirty="0" smtClean="0">
                <a:latin typeface="Arial Unicode MS" pitchFamily="34" charset="-128"/>
                <a:ea typeface="Arial Unicode MS" pitchFamily="34" charset="-128"/>
                <a:cs typeface="Arial Unicode MS" pitchFamily="34" charset="-128"/>
              </a:rPr>
              <a:t> </a:t>
            </a:r>
            <a:r>
              <a:rPr lang="en-US" sz="4800" b="1" dirty="0" smtClean="0">
                <a:latin typeface="Arial Unicode MS" pitchFamily="34" charset="-128"/>
                <a:ea typeface="Arial Unicode MS" pitchFamily="34" charset="-128"/>
                <a:cs typeface="Arial Unicode MS" pitchFamily="34" charset="-128"/>
              </a:rPr>
              <a:t>1 ¶ Now faith is the substance of things hoped for, the evidence of things not seen. </a:t>
            </a: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5"/>
          </a:lnRef>
          <a:fillRef idx="2">
            <a:schemeClr val="accent5"/>
          </a:fillRef>
          <a:effectRef idx="1">
            <a:schemeClr val="accent5"/>
          </a:effectRef>
          <a:fontRef idx="minor">
            <a:schemeClr val="dk1"/>
          </a:fontRef>
        </p:style>
        <p:txBody>
          <a:bodyPr>
            <a:normAutofit fontScale="85000" lnSpcReduction="20000"/>
          </a:bodyPr>
          <a:lstStyle/>
          <a:p>
            <a:pPr lvl="0" algn="just"/>
            <a:r>
              <a:rPr lang="en-US" sz="4800" b="1" dirty="0" smtClean="0">
                <a:latin typeface="Arial Unicode MS" pitchFamily="34" charset="-128"/>
                <a:ea typeface="Arial Unicode MS" pitchFamily="34" charset="-128"/>
                <a:cs typeface="Arial Unicode MS" pitchFamily="34" charset="-128"/>
              </a:rPr>
              <a:t>The </a:t>
            </a:r>
            <a:r>
              <a:rPr lang="en-US" sz="4800" b="1" dirty="0" smtClean="0">
                <a:latin typeface="Arial Unicode MS" pitchFamily="34" charset="-128"/>
                <a:ea typeface="Arial Unicode MS" pitchFamily="34" charset="-128"/>
                <a:cs typeface="Arial Unicode MS" pitchFamily="34" charset="-128"/>
              </a:rPr>
              <a:t>great prophet Elisha had to ask God to open the eyes of his servant to quiet his anxious spirit who sensed that Israel was about to be destroyed by the Syrians.</a:t>
            </a:r>
          </a:p>
          <a:p>
            <a:pPr algn="just"/>
            <a:r>
              <a:rPr lang="fr-FR" sz="4800" b="1" dirty="0" smtClean="0">
                <a:solidFill>
                  <a:srgbClr val="FF0000"/>
                </a:solidFill>
                <a:latin typeface="Arial Unicode MS" pitchFamily="34" charset="-128"/>
                <a:ea typeface="Arial Unicode MS" pitchFamily="34" charset="-128"/>
                <a:cs typeface="Arial Unicode MS" pitchFamily="34" charset="-128"/>
              </a:rPr>
              <a:t>2Rois 6:15 Le serviteur de l'homme de Dieu se leva de bon matin et sortit; et voici, une troupe entourait la ville, avec des chevaux et des chars. Et le serviteur dit à l'homme de Dieu: Ah! mon seigneur, comment ferons-nous?</a:t>
            </a:r>
            <a:endParaRPr lang="en-US" sz="4800" b="1" dirty="0" smtClean="0">
              <a:solidFill>
                <a:srgbClr val="FF0000"/>
              </a:solidFill>
              <a:latin typeface="Arial Unicode MS" pitchFamily="34" charset="-128"/>
              <a:ea typeface="Arial Unicode MS" pitchFamily="34" charset="-128"/>
              <a:cs typeface="Arial Unicode MS" pitchFamily="34" charset="-128"/>
            </a:endParaRPr>
          </a:p>
          <a:p>
            <a:pPr algn="just"/>
            <a:endParaRPr lang="en-US" sz="4800" b="1" dirty="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5"/>
          </a:lnRef>
          <a:fillRef idx="2">
            <a:schemeClr val="accent5"/>
          </a:fillRef>
          <a:effectRef idx="1">
            <a:schemeClr val="accent5"/>
          </a:effectRef>
          <a:fontRef idx="minor">
            <a:schemeClr val="dk1"/>
          </a:fontRef>
        </p:style>
        <p:txBody>
          <a:bodyPr>
            <a:normAutofit fontScale="92500" lnSpcReduction="10000"/>
          </a:bodyPr>
          <a:lstStyle/>
          <a:p>
            <a:pPr algn="just"/>
            <a:r>
              <a:rPr lang="fr-FR" sz="4800" b="1" dirty="0" smtClean="0">
                <a:latin typeface="Arial Unicode MS" pitchFamily="34" charset="-128"/>
                <a:ea typeface="Arial Unicode MS" pitchFamily="34" charset="-128"/>
                <a:cs typeface="Arial Unicode MS" pitchFamily="34" charset="-128"/>
              </a:rPr>
              <a:t>16 </a:t>
            </a:r>
            <a:r>
              <a:rPr lang="fr-FR" sz="4800" b="1" dirty="0" smtClean="0">
                <a:latin typeface="Arial Unicode MS" pitchFamily="34" charset="-128"/>
                <a:ea typeface="Arial Unicode MS" pitchFamily="34" charset="-128"/>
                <a:cs typeface="Arial Unicode MS" pitchFamily="34" charset="-128"/>
              </a:rPr>
              <a:t>Il répondit: Ne crains point, car ceux qui sont avec nous sont en plus grand nombre que ceux qui sont avec eux.</a:t>
            </a:r>
            <a:endParaRPr lang="en-US" sz="4800" b="1" dirty="0" smtClean="0">
              <a:latin typeface="Arial Unicode MS" pitchFamily="34" charset="-128"/>
              <a:ea typeface="Arial Unicode MS" pitchFamily="34" charset="-128"/>
              <a:cs typeface="Arial Unicode MS" pitchFamily="34" charset="-128"/>
            </a:endParaRPr>
          </a:p>
          <a:p>
            <a:pPr algn="just"/>
            <a:r>
              <a:rPr lang="fr-FR" sz="4800" b="1" dirty="0" smtClean="0">
                <a:latin typeface="Arial Unicode MS" pitchFamily="34" charset="-128"/>
                <a:ea typeface="Arial Unicode MS" pitchFamily="34" charset="-128"/>
                <a:cs typeface="Arial Unicode MS" pitchFamily="34" charset="-128"/>
              </a:rPr>
              <a:t> </a:t>
            </a:r>
            <a:r>
              <a:rPr lang="fr-FR" sz="4800" b="1" dirty="0" smtClean="0">
                <a:solidFill>
                  <a:srgbClr val="FF0000"/>
                </a:solidFill>
                <a:latin typeface="Arial Unicode MS" pitchFamily="34" charset="-128"/>
                <a:ea typeface="Arial Unicode MS" pitchFamily="34" charset="-128"/>
                <a:cs typeface="Arial Unicode MS" pitchFamily="34" charset="-128"/>
              </a:rPr>
              <a:t>17 Élisée pria, et dit: Éternel, ouvre ses yeux, pour qu'il voie. Et l'Éternel ouvrit les yeux du serviteur, qui vit la montagne pleine de chevaux et de chars de feu autour d'Élisée</a:t>
            </a:r>
            <a:r>
              <a:rPr lang="fr-FR" sz="4800" b="1" dirty="0" smtClean="0">
                <a:solidFill>
                  <a:srgbClr val="FF0000"/>
                </a:solidFill>
                <a:latin typeface="Arial Unicode MS" pitchFamily="34" charset="-128"/>
                <a:ea typeface="Arial Unicode MS" pitchFamily="34" charset="-128"/>
                <a:cs typeface="Arial Unicode MS" pitchFamily="34" charset="-128"/>
              </a:rPr>
              <a:t>.</a:t>
            </a: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5"/>
          </a:lnRef>
          <a:fillRef idx="2">
            <a:schemeClr val="accent5"/>
          </a:fillRef>
          <a:effectRef idx="1">
            <a:schemeClr val="accent5"/>
          </a:effectRef>
          <a:fontRef idx="minor">
            <a:schemeClr val="dk1"/>
          </a:fontRef>
        </p:style>
        <p:txBody>
          <a:bodyPr>
            <a:normAutofit lnSpcReduction="10000"/>
          </a:bodyPr>
          <a:lstStyle/>
          <a:p>
            <a:pPr lvl="0" algn="just"/>
            <a:r>
              <a:rPr lang="en-US" sz="4800" b="1" dirty="0" smtClean="0">
                <a:latin typeface="Arial Unicode MS" pitchFamily="34" charset="-128"/>
                <a:ea typeface="Arial Unicode MS" pitchFamily="34" charset="-128"/>
                <a:cs typeface="Arial Unicode MS" pitchFamily="34" charset="-128"/>
              </a:rPr>
              <a:t>Faith enables you to materialize what cannot be seen by the naked eye.</a:t>
            </a:r>
          </a:p>
          <a:p>
            <a:pPr lvl="0" algn="just"/>
            <a:r>
              <a:rPr lang="en-US" sz="4800" b="1" dirty="0" smtClean="0">
                <a:solidFill>
                  <a:srgbClr val="FF0000"/>
                </a:solidFill>
                <a:latin typeface="Arial Unicode MS" pitchFamily="34" charset="-128"/>
                <a:ea typeface="Arial Unicode MS" pitchFamily="34" charset="-128"/>
                <a:cs typeface="Arial Unicode MS" pitchFamily="34" charset="-128"/>
              </a:rPr>
              <a:t>Without faith it is impossible to please God.</a:t>
            </a:r>
          </a:p>
          <a:p>
            <a:pPr lvl="0" algn="just"/>
            <a:r>
              <a:rPr lang="en-US" sz="4800" b="1" dirty="0" smtClean="0">
                <a:latin typeface="Arial Unicode MS" pitchFamily="34" charset="-128"/>
                <a:ea typeface="Arial Unicode MS" pitchFamily="34" charset="-128"/>
                <a:cs typeface="Arial Unicode MS" pitchFamily="34" charset="-128"/>
              </a:rPr>
              <a:t>Many Christians fail in the assignments God sent them on earth to do because of lack of faith.</a:t>
            </a:r>
            <a:endParaRPr lang="en-US" sz="4800" b="1" dirty="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1">
            <a:schemeClr val="accent6"/>
          </a:lnRef>
          <a:fillRef idx="2">
            <a:schemeClr val="accent6"/>
          </a:fillRef>
          <a:effectRef idx="1">
            <a:schemeClr val="accent6"/>
          </a:effectRef>
          <a:fontRef idx="minor">
            <a:schemeClr val="dk1"/>
          </a:fontRef>
        </p:style>
        <p:txBody>
          <a:bodyPr>
            <a:normAutofit/>
          </a:bodyPr>
          <a:lstStyle/>
          <a:p>
            <a:pPr algn="ctr">
              <a:buNone/>
            </a:pPr>
            <a:r>
              <a:rPr lang="en-US" b="1" dirty="0" smtClean="0">
                <a:solidFill>
                  <a:srgbClr val="C00000"/>
                </a:solidFill>
                <a:latin typeface="Arial Unicode MS" pitchFamily="34" charset="-128"/>
                <a:ea typeface="Arial Unicode MS" pitchFamily="34" charset="-128"/>
                <a:cs typeface="Arial Unicode MS" pitchFamily="34" charset="-128"/>
              </a:rPr>
              <a:t>SOME NOTICEABLE RESCUE OPERATIONS OF GOD IN THE BIBLE</a:t>
            </a:r>
            <a:endParaRPr lang="en-US" sz="2400" dirty="0" smtClean="0">
              <a:solidFill>
                <a:srgbClr val="C00000"/>
              </a:solidFill>
              <a:latin typeface="Arial Unicode MS" pitchFamily="34" charset="-128"/>
              <a:ea typeface="Arial Unicode MS" pitchFamily="34" charset="-128"/>
              <a:cs typeface="Arial Unicode MS" pitchFamily="34" charset="-128"/>
            </a:endParaRPr>
          </a:p>
          <a:p>
            <a:pPr lvl="0" algn="just"/>
            <a:r>
              <a:rPr lang="en-US" b="1" dirty="0" smtClean="0">
                <a:solidFill>
                  <a:srgbClr val="0D069A"/>
                </a:solidFill>
                <a:latin typeface="Arial Unicode MS" pitchFamily="34" charset="-128"/>
                <a:ea typeface="Arial Unicode MS" pitchFamily="34" charset="-128"/>
                <a:cs typeface="Arial Unicode MS" pitchFamily="34" charset="-128"/>
              </a:rPr>
              <a:t>THE CROSSING OF THE RED SEA </a:t>
            </a:r>
            <a:endParaRPr lang="en-US" sz="2400" dirty="0" smtClean="0">
              <a:solidFill>
                <a:srgbClr val="0D069A"/>
              </a:solidFill>
              <a:latin typeface="Arial Unicode MS" pitchFamily="34" charset="-128"/>
              <a:ea typeface="Arial Unicode MS" pitchFamily="34" charset="-128"/>
              <a:cs typeface="Arial Unicode MS" pitchFamily="34" charset="-128"/>
            </a:endParaRPr>
          </a:p>
          <a:p>
            <a:pPr lvl="1" algn="just"/>
            <a:r>
              <a:rPr lang="en-US" sz="4400" dirty="0" smtClean="0">
                <a:latin typeface="Arial Unicode MS" pitchFamily="34" charset="-128"/>
                <a:ea typeface="Arial Unicode MS" pitchFamily="34" charset="-128"/>
                <a:cs typeface="Arial Unicode MS" pitchFamily="34" charset="-128"/>
              </a:rPr>
              <a:t>Only the Creator God has such authority over the elements of nature.</a:t>
            </a:r>
          </a:p>
          <a:p>
            <a:pPr lvl="1" algn="just"/>
            <a:r>
              <a:rPr lang="en-US" sz="4400" dirty="0" smtClean="0">
                <a:solidFill>
                  <a:srgbClr val="FF0000"/>
                </a:solidFill>
                <a:latin typeface="Arial Unicode MS" pitchFamily="34" charset="-128"/>
                <a:ea typeface="Arial Unicode MS" pitchFamily="34" charset="-128"/>
                <a:cs typeface="Arial Unicode MS" pitchFamily="34" charset="-128"/>
              </a:rPr>
              <a:t>A mighty wind to blow in such precision to create pathway trough the Red Sea</a:t>
            </a:r>
            <a:r>
              <a:rPr lang="en-US" sz="4400" dirty="0" smtClean="0">
                <a:solidFill>
                  <a:srgbClr val="FF0000"/>
                </a:solidFill>
                <a:latin typeface="Arial Unicode MS" pitchFamily="34" charset="-128"/>
                <a:ea typeface="Arial Unicode MS" pitchFamily="34" charset="-128"/>
                <a:cs typeface="Arial Unicode MS" pitchFamily="34" charset="-128"/>
              </a:rPr>
              <a:t>.</a:t>
            </a:r>
            <a:endParaRPr lang="en-US" sz="4400" dirty="0" smtClean="0">
              <a:solidFill>
                <a:srgbClr val="FF0000"/>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1">
            <a:schemeClr val="accent6"/>
          </a:lnRef>
          <a:fillRef idx="2">
            <a:schemeClr val="accent6"/>
          </a:fillRef>
          <a:effectRef idx="1">
            <a:schemeClr val="accent6"/>
          </a:effectRef>
          <a:fontRef idx="minor">
            <a:schemeClr val="dk1"/>
          </a:fontRef>
        </p:style>
        <p:txBody>
          <a:bodyPr>
            <a:normAutofit lnSpcReduction="10000"/>
          </a:bodyPr>
          <a:lstStyle/>
          <a:p>
            <a:pPr lvl="0" algn="ctr">
              <a:buNone/>
            </a:pPr>
            <a:r>
              <a:rPr lang="en-US" sz="4800" b="1" dirty="0" smtClean="0">
                <a:solidFill>
                  <a:srgbClr val="0D069A"/>
                </a:solidFill>
                <a:latin typeface="Arial Unicode MS" pitchFamily="34" charset="-128"/>
                <a:ea typeface="Arial Unicode MS" pitchFamily="34" charset="-128"/>
                <a:cs typeface="Arial Unicode MS" pitchFamily="34" charset="-128"/>
              </a:rPr>
              <a:t>THE </a:t>
            </a:r>
            <a:r>
              <a:rPr lang="en-US" sz="4800" b="1" dirty="0" smtClean="0">
                <a:solidFill>
                  <a:srgbClr val="0D069A"/>
                </a:solidFill>
                <a:latin typeface="Arial Unicode MS" pitchFamily="34" charset="-128"/>
                <a:ea typeface="Arial Unicode MS" pitchFamily="34" charset="-128"/>
                <a:cs typeface="Arial Unicode MS" pitchFamily="34" charset="-128"/>
              </a:rPr>
              <a:t>CROSSING JORDAN</a:t>
            </a:r>
          </a:p>
          <a:p>
            <a:pPr lvl="1" algn="just"/>
            <a:r>
              <a:rPr lang="en-US" sz="5400" b="1" dirty="0" smtClean="0">
                <a:latin typeface="Arial Unicode MS" pitchFamily="34" charset="-128"/>
                <a:ea typeface="Arial Unicode MS" pitchFamily="34" charset="-128"/>
                <a:cs typeface="Arial Unicode MS" pitchFamily="34" charset="-128"/>
              </a:rPr>
              <a:t>God repeated the same phenomena for Joshua in the crossing of the </a:t>
            </a:r>
            <a:r>
              <a:rPr lang="en-US" sz="5400" b="1" dirty="0" smtClean="0">
                <a:latin typeface="Arial Unicode MS" pitchFamily="34" charset="-128"/>
                <a:ea typeface="Arial Unicode MS" pitchFamily="34" charset="-128"/>
                <a:cs typeface="Arial Unicode MS" pitchFamily="34" charset="-128"/>
              </a:rPr>
              <a:t>Jordan by divine operation.</a:t>
            </a:r>
            <a:endParaRPr lang="en-US" sz="5400" b="1" dirty="0" smtClean="0">
              <a:latin typeface="Arial Unicode MS" pitchFamily="34" charset="-128"/>
              <a:ea typeface="Arial Unicode MS" pitchFamily="34" charset="-128"/>
              <a:cs typeface="Arial Unicode MS" pitchFamily="34" charset="-128"/>
            </a:endParaRPr>
          </a:p>
          <a:p>
            <a:pPr lvl="1" algn="just"/>
            <a:r>
              <a:rPr lang="en-US" sz="5400" b="1" dirty="0" smtClean="0">
                <a:solidFill>
                  <a:srgbClr val="FF0000"/>
                </a:solidFill>
                <a:latin typeface="Arial Unicode MS" pitchFamily="34" charset="-128"/>
                <a:ea typeface="Arial Unicode MS" pitchFamily="34" charset="-128"/>
                <a:cs typeface="Arial Unicode MS" pitchFamily="34" charset="-128"/>
              </a:rPr>
              <a:t>Who needs bridges when God wants you on the other side</a:t>
            </a:r>
            <a:r>
              <a:rPr lang="en-US" sz="5400" b="1" dirty="0" smtClean="0">
                <a:solidFill>
                  <a:srgbClr val="FF0000"/>
                </a:solidFill>
                <a:latin typeface="Arial Unicode MS" pitchFamily="34" charset="-128"/>
                <a:ea typeface="Arial Unicode MS" pitchFamily="34" charset="-128"/>
                <a:cs typeface="Arial Unicode MS" pitchFamily="34" charset="-128"/>
              </a:rPr>
              <a:t>?</a:t>
            </a:r>
            <a:endParaRPr lang="en-US" sz="5400" b="1" dirty="0" smtClean="0">
              <a:solidFill>
                <a:srgbClr val="FF0000"/>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1">
            <a:schemeClr val="accent6"/>
          </a:lnRef>
          <a:fillRef idx="2">
            <a:schemeClr val="accent6"/>
          </a:fillRef>
          <a:effectRef idx="1">
            <a:schemeClr val="accent6"/>
          </a:effectRef>
          <a:fontRef idx="minor">
            <a:schemeClr val="dk1"/>
          </a:fontRef>
        </p:style>
        <p:txBody>
          <a:bodyPr>
            <a:normAutofit/>
          </a:bodyPr>
          <a:lstStyle/>
          <a:p>
            <a:pPr lvl="0" algn="ctr">
              <a:buNone/>
            </a:pPr>
            <a:r>
              <a:rPr lang="en-US" b="1" dirty="0" smtClean="0">
                <a:solidFill>
                  <a:srgbClr val="0D069A"/>
                </a:solidFill>
                <a:latin typeface="Arial Unicode MS" pitchFamily="34" charset="-128"/>
                <a:ea typeface="Arial Unicode MS" pitchFamily="34" charset="-128"/>
                <a:cs typeface="Arial Unicode MS" pitchFamily="34" charset="-128"/>
              </a:rPr>
              <a:t>THE </a:t>
            </a:r>
            <a:r>
              <a:rPr lang="en-US" b="1" dirty="0" smtClean="0">
                <a:solidFill>
                  <a:srgbClr val="0D069A"/>
                </a:solidFill>
                <a:latin typeface="Arial Unicode MS" pitchFamily="34" charset="-128"/>
                <a:ea typeface="Arial Unicode MS" pitchFamily="34" charset="-128"/>
                <a:cs typeface="Arial Unicode MS" pitchFamily="34" charset="-128"/>
              </a:rPr>
              <a:t>ESCAPE OF THREE COMPANIONS OF DANIEL FROM THE </a:t>
            </a:r>
            <a:r>
              <a:rPr lang="en-US" b="1" dirty="0" smtClean="0">
                <a:solidFill>
                  <a:srgbClr val="0D069A"/>
                </a:solidFill>
                <a:latin typeface="Arial Unicode MS" pitchFamily="34" charset="-128"/>
                <a:ea typeface="Arial Unicode MS" pitchFamily="34" charset="-128"/>
                <a:cs typeface="Arial Unicode MS" pitchFamily="34" charset="-128"/>
              </a:rPr>
              <a:t>FIERY </a:t>
            </a:r>
            <a:r>
              <a:rPr lang="en-US" b="1" dirty="0" smtClean="0">
                <a:solidFill>
                  <a:srgbClr val="0D069A"/>
                </a:solidFill>
                <a:latin typeface="Arial Unicode MS" pitchFamily="34" charset="-128"/>
                <a:ea typeface="Arial Unicode MS" pitchFamily="34" charset="-128"/>
                <a:cs typeface="Arial Unicode MS" pitchFamily="34" charset="-128"/>
              </a:rPr>
              <a:t>FURNACE.</a:t>
            </a:r>
            <a:endParaRPr lang="en-US" sz="2400" dirty="0" smtClean="0">
              <a:solidFill>
                <a:srgbClr val="0D069A"/>
              </a:solidFill>
              <a:latin typeface="Arial Unicode MS" pitchFamily="34" charset="-128"/>
              <a:ea typeface="Arial Unicode MS" pitchFamily="34" charset="-128"/>
              <a:cs typeface="Arial Unicode MS" pitchFamily="34" charset="-128"/>
            </a:endParaRPr>
          </a:p>
          <a:p>
            <a:pPr lvl="1" algn="just"/>
            <a:r>
              <a:rPr lang="en-US" sz="3600" b="1" dirty="0" smtClean="0">
                <a:solidFill>
                  <a:srgbClr val="FF0000"/>
                </a:solidFill>
                <a:latin typeface="Arial Unicode MS" pitchFamily="34" charset="-128"/>
                <a:ea typeface="Arial Unicode MS" pitchFamily="34" charset="-128"/>
                <a:cs typeface="Arial Unicode MS" pitchFamily="34" charset="-128"/>
              </a:rPr>
              <a:t>God </a:t>
            </a:r>
            <a:r>
              <a:rPr lang="en-US" sz="3600" b="1" dirty="0" smtClean="0">
                <a:solidFill>
                  <a:srgbClr val="FF0000"/>
                </a:solidFill>
                <a:latin typeface="Arial Unicode MS" pitchFamily="34" charset="-128"/>
                <a:ea typeface="Arial Unicode MS" pitchFamily="34" charset="-128"/>
                <a:cs typeface="Arial Unicode MS" pitchFamily="34" charset="-128"/>
              </a:rPr>
              <a:t>has </a:t>
            </a:r>
            <a:r>
              <a:rPr lang="en-US" sz="3600" b="1" dirty="0" smtClean="0">
                <a:solidFill>
                  <a:srgbClr val="FF0000"/>
                </a:solidFill>
                <a:latin typeface="Arial Unicode MS" pitchFamily="34" charset="-128"/>
                <a:ea typeface="Arial Unicode MS" pitchFamily="34" charset="-128"/>
                <a:cs typeface="Arial Unicode MS" pitchFamily="34" charset="-128"/>
              </a:rPr>
              <a:t>proven </a:t>
            </a:r>
            <a:r>
              <a:rPr lang="en-US" sz="3600" b="1" dirty="0" smtClean="0">
                <a:solidFill>
                  <a:srgbClr val="FF0000"/>
                </a:solidFill>
                <a:latin typeface="Arial Unicode MS" pitchFamily="34" charset="-128"/>
                <a:ea typeface="Arial Unicode MS" pitchFamily="34" charset="-128"/>
                <a:cs typeface="Arial Unicode MS" pitchFamily="34" charset="-128"/>
              </a:rPr>
              <a:t>His sovereignty </a:t>
            </a:r>
            <a:r>
              <a:rPr lang="en-US" sz="3600" b="1" dirty="0" smtClean="0">
                <a:solidFill>
                  <a:srgbClr val="FF0000"/>
                </a:solidFill>
                <a:latin typeface="Arial Unicode MS" pitchFamily="34" charset="-128"/>
                <a:ea typeface="Arial Unicode MS" pitchFamily="34" charset="-128"/>
                <a:cs typeface="Arial Unicode MS" pitchFamily="34" charset="-128"/>
              </a:rPr>
              <a:t>over the forces and principles of nature.</a:t>
            </a:r>
          </a:p>
          <a:p>
            <a:pPr lvl="1" algn="just"/>
            <a:r>
              <a:rPr lang="en-US" sz="3600" b="1" dirty="0" smtClean="0">
                <a:latin typeface="Arial Unicode MS" pitchFamily="34" charset="-128"/>
                <a:ea typeface="Arial Unicode MS" pitchFamily="34" charset="-128"/>
                <a:cs typeface="Arial Unicode MS" pitchFamily="34" charset="-128"/>
              </a:rPr>
              <a:t>Fire has </a:t>
            </a:r>
            <a:r>
              <a:rPr lang="en-US" sz="3600" b="1" dirty="0" smtClean="0">
                <a:latin typeface="Arial Unicode MS" pitchFamily="34" charset="-128"/>
                <a:ea typeface="Arial Unicode MS" pitchFamily="34" charset="-128"/>
                <a:cs typeface="Arial Unicode MS" pitchFamily="34" charset="-128"/>
              </a:rPr>
              <a:t>dominion over </a:t>
            </a:r>
            <a:r>
              <a:rPr lang="en-US" sz="3600" b="1" dirty="0" smtClean="0">
                <a:latin typeface="Arial Unicode MS" pitchFamily="34" charset="-128"/>
                <a:ea typeface="Arial Unicode MS" pitchFamily="34" charset="-128"/>
                <a:cs typeface="Arial Unicode MS" pitchFamily="34" charset="-128"/>
              </a:rPr>
              <a:t>all </a:t>
            </a:r>
            <a:r>
              <a:rPr lang="en-US" sz="3600" b="1" dirty="0" smtClean="0">
                <a:latin typeface="Arial Unicode MS" pitchFamily="34" charset="-128"/>
                <a:ea typeface="Arial Unicode MS" pitchFamily="34" charset="-128"/>
                <a:cs typeface="Arial Unicode MS" pitchFamily="34" charset="-128"/>
              </a:rPr>
              <a:t>the elements of nature </a:t>
            </a:r>
            <a:r>
              <a:rPr lang="en-US" sz="3600" b="1" dirty="0" smtClean="0">
                <a:latin typeface="Arial Unicode MS" pitchFamily="34" charset="-128"/>
                <a:ea typeface="Arial Unicode MS" pitchFamily="34" charset="-128"/>
                <a:cs typeface="Arial Unicode MS" pitchFamily="34" charset="-128"/>
              </a:rPr>
              <a:t>unless God overrules an exception</a:t>
            </a:r>
            <a:r>
              <a:rPr lang="en-US" sz="3600" b="1" dirty="0" smtClean="0">
                <a:latin typeface="Arial Unicode MS" pitchFamily="34" charset="-128"/>
                <a:ea typeface="Arial Unicode MS" pitchFamily="34" charset="-128"/>
                <a:cs typeface="Arial Unicode MS" pitchFamily="34" charset="-128"/>
              </a:rPr>
              <a:t>. </a:t>
            </a:r>
            <a:endParaRPr lang="en-US" sz="3600" b="1" dirty="0" smtClean="0">
              <a:latin typeface="Arial Unicode MS" pitchFamily="34" charset="-128"/>
              <a:ea typeface="Arial Unicode MS" pitchFamily="34" charset="-128"/>
              <a:cs typeface="Arial Unicode MS" pitchFamily="34" charset="-128"/>
            </a:endParaRPr>
          </a:p>
          <a:p>
            <a:pPr lvl="1" algn="just"/>
            <a:r>
              <a:rPr lang="en-US" sz="3600" b="1" dirty="0" smtClean="0">
                <a:solidFill>
                  <a:srgbClr val="FF0000"/>
                </a:solidFill>
                <a:latin typeface="Arial Unicode MS" pitchFamily="34" charset="-128"/>
                <a:ea typeface="Arial Unicode MS" pitchFamily="34" charset="-128"/>
                <a:cs typeface="Arial Unicode MS" pitchFamily="34" charset="-128"/>
              </a:rPr>
              <a:t>The fire only had the power over the cords they </a:t>
            </a:r>
            <a:r>
              <a:rPr lang="en-US" sz="3600" b="1" dirty="0" smtClean="0">
                <a:solidFill>
                  <a:srgbClr val="FF0000"/>
                </a:solidFill>
                <a:latin typeface="Arial Unicode MS" pitchFamily="34" charset="-128"/>
                <a:ea typeface="Arial Unicode MS" pitchFamily="34" charset="-128"/>
                <a:cs typeface="Arial Unicode MS" pitchFamily="34" charset="-128"/>
              </a:rPr>
              <a:t>tied </a:t>
            </a:r>
            <a:r>
              <a:rPr lang="en-US" sz="3600" b="1" dirty="0" smtClean="0">
                <a:solidFill>
                  <a:srgbClr val="FF0000"/>
                </a:solidFill>
                <a:latin typeface="Arial Unicode MS" pitchFamily="34" charset="-128"/>
                <a:ea typeface="Arial Unicode MS" pitchFamily="34" charset="-128"/>
                <a:cs typeface="Arial Unicode MS" pitchFamily="34" charset="-128"/>
              </a:rPr>
              <a:t>them with.</a:t>
            </a:r>
          </a:p>
          <a:p>
            <a:pPr lvl="1" algn="just"/>
            <a:r>
              <a:rPr lang="en-US" sz="3600" b="1" dirty="0" smtClean="0">
                <a:latin typeface="Arial Unicode MS" pitchFamily="34" charset="-128"/>
                <a:ea typeface="Arial Unicode MS" pitchFamily="34" charset="-128"/>
                <a:cs typeface="Arial Unicode MS" pitchFamily="34" charset="-128"/>
              </a:rPr>
              <a:t>Their </a:t>
            </a:r>
            <a:r>
              <a:rPr lang="en-US" sz="3600" b="1" dirty="0" smtClean="0">
                <a:latin typeface="Arial Unicode MS" pitchFamily="34" charset="-128"/>
                <a:ea typeface="Arial Unicode MS" pitchFamily="34" charset="-128"/>
                <a:cs typeface="Arial Unicode MS" pitchFamily="34" charset="-128"/>
              </a:rPr>
              <a:t>clothes and their bodies were spared</a:t>
            </a:r>
            <a:r>
              <a:rPr lang="en-US" sz="3600" b="1" dirty="0" smtClean="0">
                <a:latin typeface="Arial Unicode MS" pitchFamily="34" charset="-128"/>
                <a:ea typeface="Arial Unicode MS" pitchFamily="34" charset="-128"/>
                <a:cs typeface="Arial Unicode MS" pitchFamily="34" charset="-128"/>
              </a:rPr>
              <a:t>. </a:t>
            </a:r>
            <a:r>
              <a:rPr lang="en-US" sz="3600" b="1" dirty="0" smtClean="0">
                <a:solidFill>
                  <a:srgbClr val="C00000"/>
                </a:solidFill>
                <a:latin typeface="Arial Unicode MS" pitchFamily="34" charset="-128"/>
                <a:ea typeface="Arial Unicode MS" pitchFamily="34" charset="-128"/>
                <a:cs typeface="Arial Unicode MS" pitchFamily="34" charset="-128"/>
              </a:rPr>
              <a:t>The heat was managed by God.</a:t>
            </a:r>
            <a:endParaRPr lang="en-US" sz="3600" b="1" dirty="0" smtClean="0">
              <a:solidFill>
                <a:srgbClr val="C00000"/>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1">
            <a:schemeClr val="accent6"/>
          </a:lnRef>
          <a:fillRef idx="2">
            <a:schemeClr val="accent6"/>
          </a:fillRef>
          <a:effectRef idx="1">
            <a:schemeClr val="accent6"/>
          </a:effectRef>
          <a:fontRef idx="minor">
            <a:schemeClr val="dk1"/>
          </a:fontRef>
        </p:style>
        <p:txBody>
          <a:bodyPr>
            <a:normAutofit lnSpcReduction="10000"/>
          </a:bodyPr>
          <a:lstStyle/>
          <a:p>
            <a:pPr lvl="0" algn="ctr">
              <a:buNone/>
            </a:pPr>
            <a:r>
              <a:rPr lang="en-US" b="1" dirty="0" smtClean="0">
                <a:solidFill>
                  <a:srgbClr val="0D069A"/>
                </a:solidFill>
                <a:latin typeface="Arial Unicode MS" pitchFamily="34" charset="-128"/>
                <a:ea typeface="Arial Unicode MS" pitchFamily="34" charset="-128"/>
                <a:cs typeface="Arial Unicode MS" pitchFamily="34" charset="-128"/>
              </a:rPr>
              <a:t>THE </a:t>
            </a:r>
            <a:r>
              <a:rPr lang="en-US" b="1" dirty="0" smtClean="0">
                <a:solidFill>
                  <a:srgbClr val="0D069A"/>
                </a:solidFill>
                <a:latin typeface="Arial Unicode MS" pitchFamily="34" charset="-128"/>
                <a:ea typeface="Arial Unicode MS" pitchFamily="34" charset="-128"/>
                <a:cs typeface="Arial Unicode MS" pitchFamily="34" charset="-128"/>
              </a:rPr>
              <a:t>RESCUE OF DANIEL FROM THE LION’S DEN</a:t>
            </a:r>
            <a:endParaRPr lang="en-US" sz="2400" dirty="0" smtClean="0">
              <a:solidFill>
                <a:srgbClr val="0D069A"/>
              </a:solidFill>
              <a:latin typeface="Arial Unicode MS" pitchFamily="34" charset="-128"/>
              <a:ea typeface="Arial Unicode MS" pitchFamily="34" charset="-128"/>
              <a:cs typeface="Arial Unicode MS" pitchFamily="34" charset="-128"/>
            </a:endParaRPr>
          </a:p>
          <a:p>
            <a:pPr lvl="1" algn="just"/>
            <a:r>
              <a:rPr lang="en-US" sz="3600" b="1" dirty="0" smtClean="0">
                <a:latin typeface="Arial Unicode MS" pitchFamily="34" charset="-128"/>
                <a:ea typeface="Arial Unicode MS" pitchFamily="34" charset="-128"/>
                <a:cs typeface="Arial Unicode MS" pitchFamily="34" charset="-128"/>
              </a:rPr>
              <a:t>Here, we get </a:t>
            </a:r>
            <a:r>
              <a:rPr lang="en-US" sz="3600" b="1" dirty="0" smtClean="0">
                <a:latin typeface="Arial Unicode MS" pitchFamily="34" charset="-128"/>
                <a:ea typeface="Arial Unicode MS" pitchFamily="34" charset="-128"/>
                <a:cs typeface="Arial Unicode MS" pitchFamily="34" charset="-128"/>
              </a:rPr>
              <a:t>another </a:t>
            </a:r>
            <a:r>
              <a:rPr lang="en-US" sz="3600" b="1" dirty="0" smtClean="0">
                <a:latin typeface="Arial Unicode MS" pitchFamily="34" charset="-128"/>
                <a:ea typeface="Arial Unicode MS" pitchFamily="34" charset="-128"/>
                <a:cs typeface="Arial Unicode MS" pitchFamily="34" charset="-128"/>
              </a:rPr>
              <a:t>glimpse of the sovereignty of God.</a:t>
            </a:r>
          </a:p>
          <a:p>
            <a:pPr lvl="1" algn="just"/>
            <a:r>
              <a:rPr lang="en-US" sz="3600" b="1" dirty="0" smtClean="0">
                <a:solidFill>
                  <a:srgbClr val="FF0000"/>
                </a:solidFill>
                <a:latin typeface="Arial Unicode MS" pitchFamily="34" charset="-128"/>
                <a:ea typeface="Arial Unicode MS" pitchFamily="34" charset="-128"/>
                <a:cs typeface="Arial Unicode MS" pitchFamily="34" charset="-128"/>
              </a:rPr>
              <a:t>A lion </a:t>
            </a:r>
            <a:r>
              <a:rPr lang="en-US" sz="3600" b="1" dirty="0" smtClean="0">
                <a:solidFill>
                  <a:srgbClr val="FF0000"/>
                </a:solidFill>
                <a:latin typeface="Arial Unicode MS" pitchFamily="34" charset="-128"/>
                <a:ea typeface="Arial Unicode MS" pitchFamily="34" charset="-128"/>
                <a:cs typeface="Arial Unicode MS" pitchFamily="34" charset="-128"/>
              </a:rPr>
              <a:t>is </a:t>
            </a:r>
            <a:r>
              <a:rPr lang="en-US" sz="3600" b="1" dirty="0" smtClean="0">
                <a:solidFill>
                  <a:srgbClr val="FF0000"/>
                </a:solidFill>
                <a:latin typeface="Arial Unicode MS" pitchFamily="34" charset="-128"/>
                <a:ea typeface="Arial Unicode MS" pitchFamily="34" charset="-128"/>
                <a:cs typeface="Arial Unicode MS" pitchFamily="34" charset="-128"/>
              </a:rPr>
              <a:t>by design a mean and ferocious beast.</a:t>
            </a:r>
            <a:endParaRPr lang="en-US" sz="3600" b="1" dirty="0" smtClean="0">
              <a:solidFill>
                <a:srgbClr val="FF0000"/>
              </a:solidFill>
              <a:latin typeface="Arial Unicode MS" pitchFamily="34" charset="-128"/>
              <a:ea typeface="Arial Unicode MS" pitchFamily="34" charset="-128"/>
              <a:cs typeface="Arial Unicode MS" pitchFamily="34" charset="-128"/>
            </a:endParaRPr>
          </a:p>
          <a:p>
            <a:pPr lvl="1" algn="just"/>
            <a:r>
              <a:rPr lang="en-US" sz="3600" b="1" dirty="0" smtClean="0">
                <a:latin typeface="Arial Unicode MS" pitchFamily="34" charset="-128"/>
                <a:ea typeface="Arial Unicode MS" pitchFamily="34" charset="-128"/>
                <a:cs typeface="Arial Unicode MS" pitchFamily="34" charset="-128"/>
              </a:rPr>
              <a:t>The lion can also be </a:t>
            </a:r>
            <a:r>
              <a:rPr lang="en-US" sz="3600" b="1" dirty="0" smtClean="0">
                <a:latin typeface="Arial Unicode MS" pitchFamily="34" charset="-128"/>
                <a:ea typeface="Arial Unicode MS" pitchFamily="34" charset="-128"/>
                <a:cs typeface="Arial Unicode MS" pitchFamily="34" charset="-128"/>
              </a:rPr>
              <a:t>tamed by God his creator.</a:t>
            </a:r>
            <a:endParaRPr lang="en-US" sz="3600" b="1" dirty="0" smtClean="0">
              <a:latin typeface="Arial Unicode MS" pitchFamily="34" charset="-128"/>
              <a:ea typeface="Arial Unicode MS" pitchFamily="34" charset="-128"/>
              <a:cs typeface="Arial Unicode MS" pitchFamily="34" charset="-128"/>
            </a:endParaRPr>
          </a:p>
          <a:p>
            <a:pPr lvl="1" algn="just"/>
            <a:r>
              <a:rPr lang="en-US" sz="3600" b="1" dirty="0" smtClean="0">
                <a:solidFill>
                  <a:srgbClr val="FF0000"/>
                </a:solidFill>
                <a:latin typeface="Arial Unicode MS" pitchFamily="34" charset="-128"/>
                <a:ea typeface="Arial Unicode MS" pitchFamily="34" charset="-128"/>
                <a:cs typeface="Arial Unicode MS" pitchFamily="34" charset="-128"/>
              </a:rPr>
              <a:t>Nothing in the world is operating </a:t>
            </a:r>
            <a:r>
              <a:rPr lang="en-US" sz="3600" b="1" dirty="0" smtClean="0">
                <a:solidFill>
                  <a:srgbClr val="FF0000"/>
                </a:solidFill>
                <a:latin typeface="Arial Unicode MS" pitchFamily="34" charset="-128"/>
                <a:ea typeface="Arial Unicode MS" pitchFamily="34" charset="-128"/>
                <a:cs typeface="Arial Unicode MS" pitchFamily="34" charset="-128"/>
              </a:rPr>
              <a:t>out of </a:t>
            </a:r>
            <a:r>
              <a:rPr lang="en-US" sz="3600" b="1" dirty="0" smtClean="0">
                <a:solidFill>
                  <a:srgbClr val="FF0000"/>
                </a:solidFill>
                <a:latin typeface="Arial Unicode MS" pitchFamily="34" charset="-128"/>
                <a:ea typeface="Arial Unicode MS" pitchFamily="34" charset="-128"/>
                <a:cs typeface="Arial Unicode MS" pitchFamily="34" charset="-128"/>
              </a:rPr>
              <a:t>its own will.</a:t>
            </a:r>
          </a:p>
          <a:p>
            <a:pPr lvl="1" algn="just"/>
            <a:r>
              <a:rPr lang="en-US" sz="3600" b="1" dirty="0" smtClean="0">
                <a:latin typeface="Arial Unicode MS" pitchFamily="34" charset="-128"/>
                <a:ea typeface="Arial Unicode MS" pitchFamily="34" charset="-128"/>
                <a:cs typeface="Arial Unicode MS" pitchFamily="34" charset="-128"/>
              </a:rPr>
              <a:t>God is the one </a:t>
            </a:r>
            <a:r>
              <a:rPr lang="en-US" sz="3600" b="1" dirty="0" smtClean="0">
                <a:latin typeface="Arial Unicode MS" pitchFamily="34" charset="-128"/>
                <a:ea typeface="Arial Unicode MS" pitchFamily="34" charset="-128"/>
                <a:cs typeface="Arial Unicode MS" pitchFamily="34" charset="-128"/>
              </a:rPr>
              <a:t>who sets </a:t>
            </a:r>
            <a:r>
              <a:rPr lang="en-US" sz="3600" b="1" dirty="0" smtClean="0">
                <a:latin typeface="Arial Unicode MS" pitchFamily="34" charset="-128"/>
                <a:ea typeface="Arial Unicode MS" pitchFamily="34" charset="-128"/>
                <a:cs typeface="Arial Unicode MS" pitchFamily="34" charset="-128"/>
              </a:rPr>
              <a:t>jurisdiction </a:t>
            </a:r>
            <a:r>
              <a:rPr lang="en-US" sz="3600" b="1" dirty="0" smtClean="0">
                <a:latin typeface="Arial Unicode MS" pitchFamily="34" charset="-128"/>
                <a:ea typeface="Arial Unicode MS" pitchFamily="34" charset="-128"/>
                <a:cs typeface="Arial Unicode MS" pitchFamily="34" charset="-128"/>
              </a:rPr>
              <a:t>over the operations of </a:t>
            </a:r>
            <a:r>
              <a:rPr lang="en-US" sz="3600" b="1" dirty="0" smtClean="0">
                <a:latin typeface="Arial Unicode MS" pitchFamily="34" charset="-128"/>
                <a:ea typeface="Arial Unicode MS" pitchFamily="34" charset="-128"/>
                <a:cs typeface="Arial Unicode MS" pitchFamily="34" charset="-128"/>
              </a:rPr>
              <a:t>all His </a:t>
            </a:r>
            <a:r>
              <a:rPr lang="en-US" sz="3600" b="1" dirty="0" smtClean="0">
                <a:latin typeface="Arial Unicode MS" pitchFamily="34" charset="-128"/>
                <a:ea typeface="Arial Unicode MS" pitchFamily="34" charset="-128"/>
                <a:cs typeface="Arial Unicode MS" pitchFamily="34" charset="-128"/>
              </a:rPr>
              <a:t>creatures.</a:t>
            </a:r>
            <a:endParaRPr lang="en-US" sz="3600" b="1" dirty="0" smtClean="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1">
            <a:schemeClr val="accent6"/>
          </a:lnRef>
          <a:fillRef idx="2">
            <a:schemeClr val="accent6"/>
          </a:fillRef>
          <a:effectRef idx="1">
            <a:schemeClr val="accent6"/>
          </a:effectRef>
          <a:fontRef idx="minor">
            <a:schemeClr val="dk1"/>
          </a:fontRef>
        </p:style>
        <p:txBody>
          <a:bodyPr>
            <a:normAutofit/>
          </a:bodyPr>
          <a:lstStyle/>
          <a:p>
            <a:pPr lvl="0" algn="just"/>
            <a:r>
              <a:rPr lang="en-US" b="1" dirty="0" smtClean="0">
                <a:solidFill>
                  <a:srgbClr val="0D069A"/>
                </a:solidFill>
                <a:latin typeface="Arial Unicode MS" pitchFamily="34" charset="-128"/>
                <a:ea typeface="Arial Unicode MS" pitchFamily="34" charset="-128"/>
                <a:cs typeface="Arial Unicode MS" pitchFamily="34" charset="-128"/>
              </a:rPr>
              <a:t>THE </a:t>
            </a:r>
            <a:r>
              <a:rPr lang="en-US" b="1" dirty="0" smtClean="0">
                <a:solidFill>
                  <a:srgbClr val="0D069A"/>
                </a:solidFill>
                <a:latin typeface="Arial Unicode MS" pitchFamily="34" charset="-128"/>
                <a:ea typeface="Arial Unicode MS" pitchFamily="34" charset="-128"/>
                <a:cs typeface="Arial Unicode MS" pitchFamily="34" charset="-128"/>
              </a:rPr>
              <a:t>RESCUE OF JOSEPH </a:t>
            </a:r>
            <a:r>
              <a:rPr lang="en-US" b="1" dirty="0" smtClean="0">
                <a:solidFill>
                  <a:srgbClr val="0D069A"/>
                </a:solidFill>
                <a:latin typeface="Arial Unicode MS" pitchFamily="34" charset="-128"/>
                <a:ea typeface="Arial Unicode MS" pitchFamily="34" charset="-128"/>
                <a:cs typeface="Arial Unicode MS" pitchFamily="34" charset="-128"/>
              </a:rPr>
              <a:t>FROM THE </a:t>
            </a:r>
            <a:r>
              <a:rPr lang="en-US" b="1" dirty="0" smtClean="0">
                <a:solidFill>
                  <a:srgbClr val="0D069A"/>
                </a:solidFill>
                <a:latin typeface="Arial Unicode MS" pitchFamily="34" charset="-128"/>
                <a:ea typeface="Arial Unicode MS" pitchFamily="34" charset="-128"/>
                <a:cs typeface="Arial Unicode MS" pitchFamily="34" charset="-128"/>
              </a:rPr>
              <a:t>PRISON CELL TO BECOME THE PRIME MINISTER OF EGYPT.</a:t>
            </a:r>
            <a:endParaRPr lang="en-US" sz="2400" dirty="0" smtClean="0">
              <a:solidFill>
                <a:srgbClr val="0D069A"/>
              </a:solidFill>
              <a:latin typeface="Arial Unicode MS" pitchFamily="34" charset="-128"/>
              <a:ea typeface="Arial Unicode MS" pitchFamily="34" charset="-128"/>
              <a:cs typeface="Arial Unicode MS" pitchFamily="34" charset="-128"/>
            </a:endParaRPr>
          </a:p>
          <a:p>
            <a:pPr lvl="1" algn="just"/>
            <a:r>
              <a:rPr lang="en-US" sz="4400" b="1" dirty="0" smtClean="0">
                <a:latin typeface="Arial Unicode MS" pitchFamily="34" charset="-128"/>
                <a:ea typeface="Arial Unicode MS" pitchFamily="34" charset="-128"/>
                <a:cs typeface="Arial Unicode MS" pitchFamily="34" charset="-128"/>
              </a:rPr>
              <a:t>God is proven to be the master of circumstances.</a:t>
            </a:r>
          </a:p>
          <a:p>
            <a:pPr lvl="1" algn="just"/>
            <a:r>
              <a:rPr lang="en-US" sz="4400" b="1" dirty="0" smtClean="0">
                <a:solidFill>
                  <a:srgbClr val="FF0000"/>
                </a:solidFill>
                <a:latin typeface="Arial Unicode MS" pitchFamily="34" charset="-128"/>
                <a:ea typeface="Arial Unicode MS" pitchFamily="34" charset="-128"/>
                <a:cs typeface="Arial Unicode MS" pitchFamily="34" charset="-128"/>
              </a:rPr>
              <a:t>Even </a:t>
            </a:r>
            <a:r>
              <a:rPr lang="en-US" sz="4400" b="1" dirty="0" smtClean="0">
                <a:solidFill>
                  <a:srgbClr val="FF0000"/>
                </a:solidFill>
                <a:latin typeface="Arial Unicode MS" pitchFamily="34" charset="-128"/>
                <a:ea typeface="Arial Unicode MS" pitchFamily="34" charset="-128"/>
                <a:cs typeface="Arial Unicode MS" pitchFamily="34" charset="-128"/>
              </a:rPr>
              <a:t>if </a:t>
            </a:r>
            <a:r>
              <a:rPr lang="en-US" sz="4400" b="1" dirty="0" smtClean="0">
                <a:solidFill>
                  <a:srgbClr val="FF0000"/>
                </a:solidFill>
                <a:latin typeface="Arial Unicode MS" pitchFamily="34" charset="-128"/>
                <a:ea typeface="Arial Unicode MS" pitchFamily="34" charset="-128"/>
                <a:cs typeface="Arial Unicode MS" pitchFamily="34" charset="-128"/>
              </a:rPr>
              <a:t>the human element is </a:t>
            </a:r>
            <a:r>
              <a:rPr lang="en-US" sz="4400" b="1" dirty="0" smtClean="0">
                <a:solidFill>
                  <a:srgbClr val="FF0000"/>
                </a:solidFill>
                <a:latin typeface="Arial Unicode MS" pitchFamily="34" charset="-128"/>
                <a:ea typeface="Arial Unicode MS" pitchFamily="34" charset="-128"/>
                <a:cs typeface="Arial Unicode MS" pitchFamily="34" charset="-128"/>
              </a:rPr>
              <a:t>present in the story of Joseph, </a:t>
            </a:r>
            <a:r>
              <a:rPr lang="en-US" sz="4400" b="1" dirty="0" smtClean="0">
                <a:solidFill>
                  <a:srgbClr val="FF0000"/>
                </a:solidFill>
                <a:latin typeface="Arial Unicode MS" pitchFamily="34" charset="-128"/>
                <a:ea typeface="Arial Unicode MS" pitchFamily="34" charset="-128"/>
                <a:cs typeface="Arial Unicode MS" pitchFamily="34" charset="-128"/>
              </a:rPr>
              <a:t>God </a:t>
            </a:r>
            <a:r>
              <a:rPr lang="en-US" sz="4400" b="1" dirty="0" smtClean="0">
                <a:solidFill>
                  <a:srgbClr val="FF0000"/>
                </a:solidFill>
                <a:latin typeface="Arial Unicode MS" pitchFamily="34" charset="-128"/>
                <a:ea typeface="Arial Unicode MS" pitchFamily="34" charset="-128"/>
                <a:cs typeface="Arial Unicode MS" pitchFamily="34" charset="-128"/>
              </a:rPr>
              <a:t>is the One who orchestrates </a:t>
            </a:r>
            <a:r>
              <a:rPr lang="en-US" sz="4400" b="1" dirty="0" smtClean="0">
                <a:solidFill>
                  <a:srgbClr val="FF0000"/>
                </a:solidFill>
                <a:latin typeface="Arial Unicode MS" pitchFamily="34" charset="-128"/>
                <a:ea typeface="Arial Unicode MS" pitchFamily="34" charset="-128"/>
                <a:cs typeface="Arial Unicode MS" pitchFamily="34" charset="-128"/>
              </a:rPr>
              <a:t>all the happenings in </a:t>
            </a:r>
            <a:r>
              <a:rPr lang="en-US" sz="4400" b="1" dirty="0" smtClean="0">
                <a:solidFill>
                  <a:srgbClr val="FF0000"/>
                </a:solidFill>
                <a:latin typeface="Arial Unicode MS" pitchFamily="34" charset="-128"/>
                <a:ea typeface="Arial Unicode MS" pitchFamily="34" charset="-128"/>
                <a:cs typeface="Arial Unicode MS" pitchFamily="34" charset="-128"/>
              </a:rPr>
              <a:t>our live </a:t>
            </a:r>
            <a:r>
              <a:rPr lang="en-US" sz="4400" b="1" dirty="0" smtClean="0">
                <a:solidFill>
                  <a:srgbClr val="FF0000"/>
                </a:solidFill>
                <a:latin typeface="Arial Unicode MS" pitchFamily="34" charset="-128"/>
                <a:ea typeface="Arial Unicode MS" pitchFamily="34" charset="-128"/>
                <a:cs typeface="Arial Unicode MS" pitchFamily="34" charset="-128"/>
              </a:rPr>
              <a:t>to </a:t>
            </a:r>
            <a:r>
              <a:rPr lang="en-US" sz="4400" b="1" dirty="0" smtClean="0">
                <a:solidFill>
                  <a:srgbClr val="FF0000"/>
                </a:solidFill>
                <a:latin typeface="Arial Unicode MS" pitchFamily="34" charset="-128"/>
                <a:ea typeface="Arial Unicode MS" pitchFamily="34" charset="-128"/>
                <a:cs typeface="Arial Unicode MS" pitchFamily="34" charset="-128"/>
              </a:rPr>
              <a:t>bring out His perfect  will.</a:t>
            </a:r>
            <a:endParaRPr lang="en-US" sz="4400" b="1" dirty="0" smtClean="0">
              <a:solidFill>
                <a:srgbClr val="FF0000"/>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1">
            <a:schemeClr val="accent6"/>
          </a:lnRef>
          <a:fillRef idx="2">
            <a:schemeClr val="accent6"/>
          </a:fillRef>
          <a:effectRef idx="1">
            <a:schemeClr val="accent6"/>
          </a:effectRef>
          <a:fontRef idx="minor">
            <a:schemeClr val="dk1"/>
          </a:fontRef>
        </p:style>
        <p:txBody>
          <a:bodyPr>
            <a:normAutofit/>
          </a:bodyPr>
          <a:lstStyle/>
          <a:p>
            <a:pPr lvl="1" algn="just"/>
            <a:r>
              <a:rPr lang="en-US" sz="3600" b="1" dirty="0" smtClean="0">
                <a:latin typeface="Arial Unicode MS" pitchFamily="34" charset="-128"/>
                <a:ea typeface="Arial Unicode MS" pitchFamily="34" charset="-128"/>
                <a:cs typeface="Arial Unicode MS" pitchFamily="34" charset="-128"/>
              </a:rPr>
              <a:t>Although </a:t>
            </a:r>
            <a:r>
              <a:rPr lang="en-US" sz="3600" b="1" dirty="0" smtClean="0">
                <a:latin typeface="Arial Unicode MS" pitchFamily="34" charset="-128"/>
                <a:ea typeface="Arial Unicode MS" pitchFamily="34" charset="-128"/>
                <a:cs typeface="Arial Unicode MS" pitchFamily="34" charset="-128"/>
              </a:rPr>
              <a:t>it seems accidental, but the scene of Joseph walking out of prison to be elevated prime minister in Egypt was already rehearsed and approved by God.</a:t>
            </a:r>
          </a:p>
          <a:p>
            <a:pPr lvl="1" algn="just"/>
            <a:r>
              <a:rPr lang="en-US" sz="3600" b="1" dirty="0" smtClean="0">
                <a:solidFill>
                  <a:srgbClr val="FF0000"/>
                </a:solidFill>
                <a:latin typeface="Arial Unicode MS" pitchFamily="34" charset="-128"/>
                <a:ea typeface="Arial Unicode MS" pitchFamily="34" charset="-128"/>
                <a:cs typeface="Arial Unicode MS" pitchFamily="34" charset="-128"/>
              </a:rPr>
              <a:t>The grand scheme </a:t>
            </a:r>
            <a:r>
              <a:rPr lang="en-US" sz="3600" b="1" dirty="0" smtClean="0">
                <a:solidFill>
                  <a:srgbClr val="FF0000"/>
                </a:solidFill>
                <a:latin typeface="Arial Unicode MS" pitchFamily="34" charset="-128"/>
                <a:ea typeface="Arial Unicode MS" pitchFamily="34" charset="-128"/>
                <a:cs typeface="Arial Unicode MS" pitchFamily="34" charset="-128"/>
              </a:rPr>
              <a:t>of events was </a:t>
            </a:r>
            <a:r>
              <a:rPr lang="en-US" sz="3600" b="1" dirty="0" smtClean="0">
                <a:solidFill>
                  <a:srgbClr val="FF0000"/>
                </a:solidFill>
                <a:latin typeface="Arial Unicode MS" pitchFamily="34" charset="-128"/>
                <a:ea typeface="Arial Unicode MS" pitchFamily="34" charset="-128"/>
                <a:cs typeface="Arial Unicode MS" pitchFamily="34" charset="-128"/>
              </a:rPr>
              <a:t>already explained to </a:t>
            </a:r>
            <a:r>
              <a:rPr lang="en-US" sz="3600" b="1" dirty="0" smtClean="0">
                <a:solidFill>
                  <a:srgbClr val="FF0000"/>
                </a:solidFill>
                <a:latin typeface="Arial Unicode MS" pitchFamily="34" charset="-128"/>
                <a:ea typeface="Arial Unicode MS" pitchFamily="34" charset="-128"/>
                <a:cs typeface="Arial Unicode MS" pitchFamily="34" charset="-128"/>
              </a:rPr>
              <a:t>Abraham, stating that </a:t>
            </a:r>
            <a:r>
              <a:rPr lang="en-US" sz="3600" b="1" dirty="0" smtClean="0">
                <a:solidFill>
                  <a:srgbClr val="FF0000"/>
                </a:solidFill>
                <a:latin typeface="Arial Unicode MS" pitchFamily="34" charset="-128"/>
                <a:ea typeface="Arial Unicode MS" pitchFamily="34" charset="-128"/>
                <a:cs typeface="Arial Unicode MS" pitchFamily="34" charset="-128"/>
              </a:rPr>
              <a:t>his descendants </a:t>
            </a:r>
            <a:r>
              <a:rPr lang="en-US" sz="3600" b="1" dirty="0" smtClean="0">
                <a:solidFill>
                  <a:srgbClr val="FF0000"/>
                </a:solidFill>
                <a:latin typeface="Arial Unicode MS" pitchFamily="34" charset="-128"/>
                <a:ea typeface="Arial Unicode MS" pitchFamily="34" charset="-128"/>
                <a:cs typeface="Arial Unicode MS" pitchFamily="34" charset="-128"/>
              </a:rPr>
              <a:t>would </a:t>
            </a:r>
            <a:r>
              <a:rPr lang="en-US" sz="3600" b="1" dirty="0" smtClean="0">
                <a:solidFill>
                  <a:srgbClr val="FF0000"/>
                </a:solidFill>
                <a:latin typeface="Arial Unicode MS" pitchFamily="34" charset="-128"/>
                <a:ea typeface="Arial Unicode MS" pitchFamily="34" charset="-128"/>
                <a:cs typeface="Arial Unicode MS" pitchFamily="34" charset="-128"/>
              </a:rPr>
              <a:t>spend 400 years in a foreign country before taking a massive exodus back to the promise Land. </a:t>
            </a: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1">
            <a:schemeClr val="accent6"/>
          </a:lnRef>
          <a:fillRef idx="2">
            <a:schemeClr val="accent6"/>
          </a:fillRef>
          <a:effectRef idx="1">
            <a:schemeClr val="accent6"/>
          </a:effectRef>
          <a:fontRef idx="minor">
            <a:schemeClr val="dk1"/>
          </a:fontRef>
        </p:style>
        <p:txBody>
          <a:bodyPr>
            <a:normAutofit/>
          </a:bodyPr>
          <a:lstStyle/>
          <a:p>
            <a:pPr lvl="0" algn="ctr">
              <a:buNone/>
            </a:pPr>
            <a:r>
              <a:rPr lang="en-US" sz="2800" b="1" dirty="0" smtClean="0">
                <a:solidFill>
                  <a:srgbClr val="0D069A"/>
                </a:solidFill>
                <a:latin typeface="Arial Unicode MS" pitchFamily="34" charset="-128"/>
                <a:ea typeface="Arial Unicode MS" pitchFamily="34" charset="-128"/>
                <a:cs typeface="Arial Unicode MS" pitchFamily="34" charset="-128"/>
              </a:rPr>
              <a:t>THE MIRACULUS RESCUE OF PETER FROM JAIL</a:t>
            </a:r>
            <a:endParaRPr lang="en-US" sz="2800" dirty="0" smtClean="0">
              <a:solidFill>
                <a:srgbClr val="0D069A"/>
              </a:solidFill>
              <a:latin typeface="Arial Unicode MS" pitchFamily="34" charset="-128"/>
              <a:ea typeface="Arial Unicode MS" pitchFamily="34" charset="-128"/>
              <a:cs typeface="Arial Unicode MS" pitchFamily="34" charset="-128"/>
            </a:endParaRPr>
          </a:p>
          <a:p>
            <a:pPr lvl="1" algn="just"/>
            <a:r>
              <a:rPr lang="en-US" sz="3600" b="1" dirty="0" smtClean="0">
                <a:latin typeface="Arial Unicode MS" pitchFamily="34" charset="-128"/>
                <a:ea typeface="Arial Unicode MS" pitchFamily="34" charset="-128"/>
                <a:cs typeface="Arial Unicode MS" pitchFamily="34" charset="-128"/>
              </a:rPr>
              <a:t>In the New Testament we find that </a:t>
            </a:r>
            <a:r>
              <a:rPr lang="en-US" sz="3600" b="1" dirty="0" smtClean="0">
                <a:latin typeface="Arial Unicode MS" pitchFamily="34" charset="-128"/>
                <a:ea typeface="Arial Unicode MS" pitchFamily="34" charset="-128"/>
                <a:cs typeface="Arial Unicode MS" pitchFamily="34" charset="-128"/>
              </a:rPr>
              <a:t>it wasn’t yet the will of God for </a:t>
            </a:r>
            <a:r>
              <a:rPr lang="en-US" sz="3600" b="1" dirty="0" smtClean="0">
                <a:latin typeface="Arial Unicode MS" pitchFamily="34" charset="-128"/>
                <a:ea typeface="Arial Unicode MS" pitchFamily="34" charset="-128"/>
                <a:cs typeface="Arial Unicode MS" pitchFamily="34" charset="-128"/>
              </a:rPr>
              <a:t>Peter to die as a </a:t>
            </a:r>
            <a:r>
              <a:rPr lang="en-US" sz="3600" b="1" dirty="0" smtClean="0">
                <a:latin typeface="Arial Unicode MS" pitchFamily="34" charset="-128"/>
                <a:ea typeface="Arial Unicode MS" pitchFamily="34" charset="-128"/>
                <a:cs typeface="Arial Unicode MS" pitchFamily="34" charset="-128"/>
              </a:rPr>
              <a:t>martyr, </a:t>
            </a:r>
            <a:r>
              <a:rPr lang="en-US" sz="3600" b="1" dirty="0" smtClean="0">
                <a:latin typeface="Arial Unicode MS" pitchFamily="34" charset="-128"/>
                <a:ea typeface="Arial Unicode MS" pitchFamily="34" charset="-128"/>
                <a:cs typeface="Arial Unicode MS" pitchFamily="34" charset="-128"/>
              </a:rPr>
              <a:t>but Satan was trying to enforce his own will on the life of Peter.</a:t>
            </a:r>
          </a:p>
          <a:p>
            <a:pPr lvl="1" algn="just"/>
            <a:r>
              <a:rPr lang="en-US" sz="3600" b="1" dirty="0" smtClean="0">
                <a:solidFill>
                  <a:srgbClr val="FF0000"/>
                </a:solidFill>
                <a:latin typeface="Arial Unicode MS" pitchFamily="34" charset="-128"/>
                <a:ea typeface="Arial Unicode MS" pitchFamily="34" charset="-128"/>
                <a:cs typeface="Arial Unicode MS" pitchFamily="34" charset="-128"/>
              </a:rPr>
              <a:t>The angel of God </a:t>
            </a:r>
            <a:r>
              <a:rPr lang="en-US" sz="3600" b="1" dirty="0" smtClean="0">
                <a:solidFill>
                  <a:srgbClr val="FF0000"/>
                </a:solidFill>
                <a:latin typeface="Arial Unicode MS" pitchFamily="34" charset="-128"/>
                <a:ea typeface="Arial Unicode MS" pitchFamily="34" charset="-128"/>
                <a:cs typeface="Arial Unicode MS" pitchFamily="34" charset="-128"/>
              </a:rPr>
              <a:t>put everyone to </a:t>
            </a:r>
            <a:r>
              <a:rPr lang="en-US" sz="3600" b="1" dirty="0" smtClean="0">
                <a:solidFill>
                  <a:srgbClr val="FF0000"/>
                </a:solidFill>
                <a:latin typeface="Arial Unicode MS" pitchFamily="34" charset="-128"/>
                <a:ea typeface="Arial Unicode MS" pitchFamily="34" charset="-128"/>
                <a:cs typeface="Arial Unicode MS" pitchFamily="34" charset="-128"/>
              </a:rPr>
              <a:t>sleep, </a:t>
            </a:r>
            <a:r>
              <a:rPr lang="en-US" sz="3600" b="1" dirty="0" smtClean="0">
                <a:solidFill>
                  <a:srgbClr val="FF0000"/>
                </a:solidFill>
                <a:latin typeface="Arial Unicode MS" pitchFamily="34" charset="-128"/>
                <a:ea typeface="Arial Unicode MS" pitchFamily="34" charset="-128"/>
                <a:cs typeface="Arial Unicode MS" pitchFamily="34" charset="-128"/>
              </a:rPr>
              <a:t>unlocked the chains from Peter, opened the door of the prison and lead Peter out.</a:t>
            </a:r>
          </a:p>
          <a:p>
            <a:pPr lvl="1" algn="just"/>
            <a:r>
              <a:rPr lang="en-US" sz="3600" b="1" dirty="0" smtClean="0">
                <a:latin typeface="Arial Unicode MS" pitchFamily="34" charset="-128"/>
                <a:ea typeface="Arial Unicode MS" pitchFamily="34" charset="-128"/>
                <a:cs typeface="Arial Unicode MS" pitchFamily="34" charset="-128"/>
              </a:rPr>
              <a:t>No one can oppose the sovereign will of God.</a:t>
            </a:r>
            <a:endParaRPr lang="en-US" sz="3600" b="1" dirty="0" smtClean="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1">
            <a:schemeClr val="accent6"/>
          </a:lnRef>
          <a:fillRef idx="2">
            <a:schemeClr val="accent6"/>
          </a:fillRef>
          <a:effectRef idx="1">
            <a:schemeClr val="accent6"/>
          </a:effectRef>
          <a:fontRef idx="minor">
            <a:schemeClr val="dk1"/>
          </a:fontRef>
        </p:style>
        <p:txBody>
          <a:bodyPr>
            <a:normAutofit/>
          </a:bodyPr>
          <a:lstStyle/>
          <a:p>
            <a:pPr lvl="0" algn="ctr">
              <a:buNone/>
            </a:pPr>
            <a:r>
              <a:rPr lang="en-US" b="1" dirty="0" smtClean="0">
                <a:solidFill>
                  <a:srgbClr val="0D069A"/>
                </a:solidFill>
                <a:latin typeface="Arial Unicode MS" pitchFamily="34" charset="-128"/>
                <a:ea typeface="Arial Unicode MS" pitchFamily="34" charset="-128"/>
                <a:cs typeface="Arial Unicode MS" pitchFamily="34" charset="-128"/>
              </a:rPr>
              <a:t>THE </a:t>
            </a:r>
            <a:r>
              <a:rPr lang="en-US" b="1" dirty="0" smtClean="0">
                <a:solidFill>
                  <a:srgbClr val="0D069A"/>
                </a:solidFill>
                <a:latin typeface="Arial Unicode MS" pitchFamily="34" charset="-128"/>
                <a:ea typeface="Arial Unicode MS" pitchFamily="34" charset="-128"/>
                <a:cs typeface="Arial Unicode MS" pitchFamily="34" charset="-128"/>
              </a:rPr>
              <a:t>MIRACULOUS INTERVENTION OF GOD TO RELEASE PAUL AND SILAS FROM JAIL</a:t>
            </a:r>
            <a:r>
              <a:rPr lang="en-US" b="1" dirty="0" smtClean="0">
                <a:solidFill>
                  <a:srgbClr val="0D069A"/>
                </a:solidFill>
                <a:latin typeface="Arial Unicode MS" pitchFamily="34" charset="-128"/>
                <a:ea typeface="Arial Unicode MS" pitchFamily="34" charset="-128"/>
                <a:cs typeface="Arial Unicode MS" pitchFamily="34" charset="-128"/>
              </a:rPr>
              <a:t>.</a:t>
            </a:r>
            <a:endParaRPr lang="en-US" sz="2400" dirty="0" smtClean="0">
              <a:solidFill>
                <a:srgbClr val="0D069A"/>
              </a:solidFill>
              <a:latin typeface="Arial Unicode MS" pitchFamily="34" charset="-128"/>
              <a:ea typeface="Arial Unicode MS" pitchFamily="34" charset="-128"/>
              <a:cs typeface="Arial Unicode MS" pitchFamily="34" charset="-128"/>
            </a:endParaRPr>
          </a:p>
          <a:p>
            <a:pPr lvl="1" algn="just"/>
            <a:r>
              <a:rPr lang="en-US" sz="4000" b="1" dirty="0" smtClean="0">
                <a:latin typeface="Arial Unicode MS" pitchFamily="34" charset="-128"/>
                <a:ea typeface="Arial Unicode MS" pitchFamily="34" charset="-128"/>
                <a:cs typeface="Arial Unicode MS" pitchFamily="34" charset="-128"/>
              </a:rPr>
              <a:t>God allowed Paul and Silas to be beaten and imprisoned </a:t>
            </a:r>
            <a:r>
              <a:rPr lang="en-US" sz="4000" b="1" dirty="0" smtClean="0">
                <a:latin typeface="Arial Unicode MS" pitchFamily="34" charset="-128"/>
                <a:ea typeface="Arial Unicode MS" pitchFamily="34" charset="-128"/>
                <a:cs typeface="Arial Unicode MS" pitchFamily="34" charset="-128"/>
              </a:rPr>
              <a:t>unfairly for His sake.</a:t>
            </a:r>
            <a:endParaRPr lang="en-US" sz="4000" b="1" dirty="0" smtClean="0">
              <a:latin typeface="Arial Unicode MS" pitchFamily="34" charset="-128"/>
              <a:ea typeface="Arial Unicode MS" pitchFamily="34" charset="-128"/>
              <a:cs typeface="Arial Unicode MS" pitchFamily="34" charset="-128"/>
            </a:endParaRPr>
          </a:p>
          <a:p>
            <a:pPr lvl="1" algn="just"/>
            <a:r>
              <a:rPr lang="en-US" sz="4000" b="1" dirty="0" smtClean="0">
                <a:solidFill>
                  <a:srgbClr val="FF0000"/>
                </a:solidFill>
                <a:latin typeface="Arial Unicode MS" pitchFamily="34" charset="-128"/>
                <a:ea typeface="Arial Unicode MS" pitchFamily="34" charset="-128"/>
                <a:cs typeface="Arial Unicode MS" pitchFamily="34" charset="-128"/>
              </a:rPr>
              <a:t>At the midnight hour God broke in and freed His servants not to get out, but to be a witness for Him.</a:t>
            </a:r>
          </a:p>
          <a:p>
            <a:pPr lvl="1" algn="just"/>
            <a:r>
              <a:rPr lang="en-US" sz="4000" b="1" dirty="0" smtClean="0">
                <a:latin typeface="Arial Unicode MS" pitchFamily="34" charset="-128"/>
                <a:ea typeface="Arial Unicode MS" pitchFamily="34" charset="-128"/>
                <a:cs typeface="Arial Unicode MS" pitchFamily="34" charset="-128"/>
              </a:rPr>
              <a:t>The experience cost the Philippians a jail house. </a:t>
            </a:r>
            <a:endParaRPr lang="en-US" sz="4000" b="1" dirty="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6"/>
          </a:lnRef>
          <a:fillRef idx="2">
            <a:schemeClr val="accent6"/>
          </a:fillRef>
          <a:effectRef idx="1">
            <a:schemeClr val="accent6"/>
          </a:effectRef>
          <a:fontRef idx="minor">
            <a:schemeClr val="dk1"/>
          </a:fontRef>
        </p:style>
        <p:txBody>
          <a:bodyPr>
            <a:normAutofit fontScale="85000" lnSpcReduction="20000"/>
          </a:bodyPr>
          <a:lstStyle/>
          <a:p>
            <a:pPr algn="ctr">
              <a:buNone/>
            </a:pPr>
            <a:r>
              <a:rPr lang="en-US" sz="4800" b="1" dirty="0" smtClean="0">
                <a:solidFill>
                  <a:srgbClr val="FF0000"/>
                </a:solidFill>
                <a:latin typeface="Arial Unicode MS" pitchFamily="34" charset="-128"/>
                <a:ea typeface="Arial Unicode MS" pitchFamily="34" charset="-128"/>
                <a:cs typeface="Arial Unicode MS" pitchFamily="34" charset="-128"/>
              </a:rPr>
              <a:t>GOD’S MIRACULOUS INTERVENTIONS IN THE LIFE OF DAVID</a:t>
            </a:r>
          </a:p>
          <a:p>
            <a:pPr lvl="0" algn="just"/>
            <a:r>
              <a:rPr lang="en-US" sz="4800" b="1" dirty="0" smtClean="0">
                <a:latin typeface="Arial Unicode MS" pitchFamily="34" charset="-128"/>
                <a:ea typeface="Arial Unicode MS" pitchFamily="34" charset="-128"/>
                <a:cs typeface="Arial Unicode MS" pitchFamily="34" charset="-128"/>
              </a:rPr>
              <a:t>When we read the Bible and specially the Psalms, we encounter some of the rescue operations of God.</a:t>
            </a:r>
          </a:p>
          <a:p>
            <a:pPr lvl="0" algn="just"/>
            <a:r>
              <a:rPr lang="en-US" sz="4800" b="1" dirty="0" smtClean="0">
                <a:solidFill>
                  <a:srgbClr val="FF0000"/>
                </a:solidFill>
                <a:latin typeface="Arial Unicode MS" pitchFamily="34" charset="-128"/>
                <a:ea typeface="Arial Unicode MS" pitchFamily="34" charset="-128"/>
                <a:cs typeface="Arial Unicode MS" pitchFamily="34" charset="-128"/>
              </a:rPr>
              <a:t>Rescue operations take a great deal of courage because it involves neutralizing the </a:t>
            </a:r>
            <a:r>
              <a:rPr lang="en-US" sz="4800" b="1" dirty="0" smtClean="0">
                <a:solidFill>
                  <a:srgbClr val="FF0000"/>
                </a:solidFill>
                <a:latin typeface="Arial Unicode MS" pitchFamily="34" charset="-128"/>
                <a:ea typeface="Arial Unicode MS" pitchFamily="34" charset="-128"/>
                <a:cs typeface="Arial Unicode MS" pitchFamily="34" charset="-128"/>
              </a:rPr>
              <a:t>forces </a:t>
            </a:r>
            <a:r>
              <a:rPr lang="en-US" sz="4800" b="1" dirty="0" smtClean="0">
                <a:solidFill>
                  <a:srgbClr val="FF0000"/>
                </a:solidFill>
                <a:latin typeface="Arial Unicode MS" pitchFamily="34" charset="-128"/>
                <a:ea typeface="Arial Unicode MS" pitchFamily="34" charset="-128"/>
                <a:cs typeface="Arial Unicode MS" pitchFamily="34" charset="-128"/>
              </a:rPr>
              <a:t>of the enemy while aiming to save the life of your fellow soldiers or compatriots</a:t>
            </a:r>
            <a:r>
              <a:rPr lang="en-US" sz="4800" b="1" dirty="0" smtClean="0">
                <a:solidFill>
                  <a:srgbClr val="FF0000"/>
                </a:solidFill>
                <a:latin typeface="Arial Unicode MS" pitchFamily="34" charset="-128"/>
                <a:ea typeface="Arial Unicode MS" pitchFamily="34" charset="-128"/>
                <a:cs typeface="Arial Unicode MS" pitchFamily="34" charset="-128"/>
              </a:rPr>
              <a:t>.</a:t>
            </a:r>
            <a:endParaRPr lang="en-US" sz="4800" b="1" dirty="0" smtClean="0">
              <a:solidFill>
                <a:srgbClr val="FF0000"/>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6"/>
          </a:lnRef>
          <a:fillRef idx="2">
            <a:schemeClr val="accent6"/>
          </a:fillRef>
          <a:effectRef idx="1">
            <a:schemeClr val="accent6"/>
          </a:effectRef>
          <a:fontRef idx="minor">
            <a:schemeClr val="dk1"/>
          </a:fontRef>
        </p:style>
        <p:txBody>
          <a:bodyPr>
            <a:normAutofit/>
          </a:bodyPr>
          <a:lstStyle/>
          <a:p>
            <a:pPr lvl="0" algn="just"/>
            <a:r>
              <a:rPr lang="fr-FR" sz="4800" b="1" dirty="0" smtClean="0">
                <a:latin typeface="Arial Unicode MS" pitchFamily="34" charset="-128"/>
                <a:ea typeface="Arial Unicode MS" pitchFamily="34" charset="-128"/>
                <a:cs typeface="Arial Unicode MS" pitchFamily="34" charset="-128"/>
              </a:rPr>
              <a:t>David </a:t>
            </a:r>
            <a:r>
              <a:rPr lang="fr-FR" sz="4800" b="1" dirty="0" smtClean="0">
                <a:latin typeface="Arial Unicode MS" pitchFamily="34" charset="-128"/>
                <a:ea typeface="Arial Unicode MS" pitchFamily="34" charset="-128"/>
                <a:cs typeface="Arial Unicode MS" pitchFamily="34" charset="-128"/>
              </a:rPr>
              <a:t>eut à dire: « Si l’Eternel n’était pas mon secours, mon âme serait bien vite dans la demeure du silence. »</a:t>
            </a:r>
            <a:endParaRPr lang="en-US" sz="4800" b="1" dirty="0" smtClean="0">
              <a:latin typeface="Arial Unicode MS" pitchFamily="34" charset="-128"/>
              <a:ea typeface="Arial Unicode MS" pitchFamily="34" charset="-128"/>
              <a:cs typeface="Arial Unicode MS" pitchFamily="34" charset="-128"/>
            </a:endParaRPr>
          </a:p>
          <a:p>
            <a:pPr lvl="0" algn="just"/>
            <a:r>
              <a:rPr lang="fr-FR" sz="4800" b="1" dirty="0" smtClean="0">
                <a:latin typeface="Arial Unicode MS" pitchFamily="34" charset="-128"/>
                <a:ea typeface="Arial Unicode MS" pitchFamily="34" charset="-128"/>
                <a:cs typeface="Arial Unicode MS" pitchFamily="34" charset="-128"/>
              </a:rPr>
              <a:t>La bible nous dit que Dieu est le </a:t>
            </a:r>
            <a:r>
              <a:rPr lang="fr-FR" sz="4800" b="1" dirty="0" smtClean="0">
                <a:solidFill>
                  <a:srgbClr val="FF0000"/>
                </a:solidFill>
                <a:latin typeface="Arial Unicode MS" pitchFamily="34" charset="-128"/>
                <a:ea typeface="Arial Unicode MS" pitchFamily="34" charset="-128"/>
                <a:cs typeface="Arial Unicode MS" pitchFamily="34" charset="-128"/>
              </a:rPr>
              <a:t>Dieu des délivrances</a:t>
            </a:r>
            <a:r>
              <a:rPr lang="fr-FR" sz="4800" b="1" dirty="0" smtClean="0">
                <a:latin typeface="Arial Unicode MS" pitchFamily="34" charset="-128"/>
                <a:ea typeface="Arial Unicode MS" pitchFamily="34" charset="-128"/>
                <a:cs typeface="Arial Unicode MS" pitchFamily="34" charset="-128"/>
              </a:rPr>
              <a:t>, donc chaque opération a sa particularité suivant le danger en question</a:t>
            </a:r>
            <a:r>
              <a:rPr lang="fr-FR" sz="4800" b="1" dirty="0" smtClean="0">
                <a:latin typeface="Arial Unicode MS" pitchFamily="34" charset="-128"/>
                <a:ea typeface="Arial Unicode MS" pitchFamily="34" charset="-128"/>
                <a:cs typeface="Arial Unicode MS" pitchFamily="34" charset="-128"/>
              </a:rPr>
              <a:t>.</a:t>
            </a:r>
            <a:endParaRPr lang="en-US" sz="4800" b="1" dirty="0" smtClean="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6"/>
          </a:lnRef>
          <a:fillRef idx="2">
            <a:schemeClr val="accent6"/>
          </a:fillRef>
          <a:effectRef idx="1">
            <a:schemeClr val="accent6"/>
          </a:effectRef>
          <a:fontRef idx="minor">
            <a:schemeClr val="dk1"/>
          </a:fontRef>
        </p:style>
        <p:txBody>
          <a:bodyPr>
            <a:normAutofit fontScale="92500" lnSpcReduction="20000"/>
          </a:bodyPr>
          <a:lstStyle/>
          <a:p>
            <a:pPr lvl="0" algn="just"/>
            <a:r>
              <a:rPr lang="fr-FR" sz="4800" b="1" dirty="0" smtClean="0">
                <a:solidFill>
                  <a:schemeClr val="tx1"/>
                </a:solidFill>
                <a:latin typeface="Arial Unicode MS" pitchFamily="34" charset="-128"/>
                <a:ea typeface="Arial Unicode MS" pitchFamily="34" charset="-128"/>
                <a:cs typeface="Arial Unicode MS" pitchFamily="34" charset="-128"/>
              </a:rPr>
              <a:t>Menace</a:t>
            </a:r>
            <a:r>
              <a:rPr lang="fr-FR" sz="4800" b="1" dirty="0" smtClean="0">
                <a:solidFill>
                  <a:schemeClr val="tx1"/>
                </a:solidFill>
                <a:latin typeface="Arial Unicode MS" pitchFamily="34" charset="-128"/>
                <a:ea typeface="Arial Unicode MS" pitchFamily="34" charset="-128"/>
                <a:cs typeface="Arial Unicode MS" pitchFamily="34" charset="-128"/>
              </a:rPr>
              <a:t>, mépris, misère, sécheresse, maladies, famine, invasion, opposition, infériorité devant son adversaire, </a:t>
            </a:r>
            <a:endParaRPr lang="fr-FR" sz="4800" b="1" dirty="0" smtClean="0">
              <a:solidFill>
                <a:schemeClr val="tx1"/>
              </a:solidFill>
              <a:latin typeface="Arial Unicode MS" pitchFamily="34" charset="-128"/>
              <a:ea typeface="Arial Unicode MS" pitchFamily="34" charset="-128"/>
              <a:cs typeface="Arial Unicode MS" pitchFamily="34" charset="-128"/>
            </a:endParaRPr>
          </a:p>
          <a:p>
            <a:pPr lvl="0" algn="just"/>
            <a:r>
              <a:rPr lang="fr-FR" sz="4800" b="1" dirty="0" smtClean="0">
                <a:solidFill>
                  <a:srgbClr val="FF0000"/>
                </a:solidFill>
                <a:latin typeface="Arial Unicode MS" pitchFamily="34" charset="-128"/>
                <a:ea typeface="Arial Unicode MS" pitchFamily="34" charset="-128"/>
                <a:cs typeface="Arial Unicode MS" pitchFamily="34" charset="-128"/>
              </a:rPr>
              <a:t>urgence </a:t>
            </a:r>
            <a:r>
              <a:rPr lang="fr-FR" sz="4800" b="1" dirty="0" smtClean="0">
                <a:solidFill>
                  <a:srgbClr val="FF0000"/>
                </a:solidFill>
                <a:latin typeface="Arial Unicode MS" pitchFamily="34" charset="-128"/>
                <a:ea typeface="Arial Unicode MS" pitchFamily="34" charset="-128"/>
                <a:cs typeface="Arial Unicode MS" pitchFamily="34" charset="-128"/>
              </a:rPr>
              <a:t>au point de vue de finance, attaque diabolique,  désastres naturelles,  </a:t>
            </a:r>
            <a:endParaRPr lang="fr-FR" sz="4800" b="1" dirty="0" smtClean="0">
              <a:solidFill>
                <a:srgbClr val="FF0000"/>
              </a:solidFill>
              <a:latin typeface="Arial Unicode MS" pitchFamily="34" charset="-128"/>
              <a:ea typeface="Arial Unicode MS" pitchFamily="34" charset="-128"/>
              <a:cs typeface="Arial Unicode MS" pitchFamily="34" charset="-128"/>
            </a:endParaRPr>
          </a:p>
          <a:p>
            <a:pPr lvl="0" algn="just"/>
            <a:r>
              <a:rPr lang="fr-FR" sz="4800" b="1" dirty="0" smtClean="0">
                <a:latin typeface="Arial Unicode MS" pitchFamily="34" charset="-128"/>
                <a:ea typeface="Arial Unicode MS" pitchFamily="34" charset="-128"/>
                <a:cs typeface="Arial Unicode MS" pitchFamily="34" charset="-128"/>
              </a:rPr>
              <a:t>épidémie</a:t>
            </a:r>
            <a:r>
              <a:rPr lang="fr-FR" sz="4800" b="1" dirty="0" smtClean="0">
                <a:latin typeface="Arial Unicode MS" pitchFamily="34" charset="-128"/>
                <a:ea typeface="Arial Unicode MS" pitchFamily="34" charset="-128"/>
                <a:cs typeface="Arial Unicode MS" pitchFamily="34" charset="-128"/>
              </a:rPr>
              <a:t>, sauterelles, abus, injustice, stérilité, mal cité, persécution, guerre, solitude, complot, trahison, viol, etc</a:t>
            </a:r>
            <a:r>
              <a:rPr lang="fr-FR" sz="4800" b="1" dirty="0" smtClean="0">
                <a:latin typeface="Arial Unicode MS" pitchFamily="34" charset="-128"/>
                <a:ea typeface="Arial Unicode MS" pitchFamily="34" charset="-128"/>
                <a:cs typeface="Arial Unicode MS" pitchFamily="34" charset="-128"/>
              </a:rPr>
              <a:t>.</a:t>
            </a:r>
            <a:endParaRPr lang="en-US" sz="4800" b="1" dirty="0" smtClean="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6"/>
          </a:lnRef>
          <a:fillRef idx="2">
            <a:schemeClr val="accent6"/>
          </a:fillRef>
          <a:effectRef idx="1">
            <a:schemeClr val="accent6"/>
          </a:effectRef>
          <a:fontRef idx="minor">
            <a:schemeClr val="dk1"/>
          </a:fontRef>
        </p:style>
        <p:txBody>
          <a:bodyPr>
            <a:normAutofit fontScale="92500" lnSpcReduction="20000"/>
          </a:bodyPr>
          <a:lstStyle/>
          <a:p>
            <a:pPr lvl="0" algn="just"/>
            <a:r>
              <a:rPr lang="fr-FR" sz="4800" b="1" dirty="0" smtClean="0">
                <a:latin typeface="Arial Unicode MS" pitchFamily="34" charset="-128"/>
                <a:ea typeface="Arial Unicode MS" pitchFamily="34" charset="-128"/>
                <a:cs typeface="Arial Unicode MS" pitchFamily="34" charset="-128"/>
              </a:rPr>
              <a:t>Dieu </a:t>
            </a:r>
            <a:r>
              <a:rPr lang="fr-FR" sz="4800" b="1" dirty="0" smtClean="0">
                <a:latin typeface="Arial Unicode MS" pitchFamily="34" charset="-128"/>
                <a:ea typeface="Arial Unicode MS" pitchFamily="34" charset="-128"/>
                <a:cs typeface="Arial Unicode MS" pitchFamily="34" charset="-128"/>
              </a:rPr>
              <a:t>est le spécialiste en tout. </a:t>
            </a:r>
            <a:endParaRPr lang="en-US" sz="4800" b="1" dirty="0" smtClean="0">
              <a:latin typeface="Arial Unicode MS" pitchFamily="34" charset="-128"/>
              <a:ea typeface="Arial Unicode MS" pitchFamily="34" charset="-128"/>
              <a:cs typeface="Arial Unicode MS" pitchFamily="34" charset="-128"/>
            </a:endParaRPr>
          </a:p>
          <a:p>
            <a:pPr lvl="0" algn="just"/>
            <a:r>
              <a:rPr lang="fr-FR" sz="4800" b="1" dirty="0" smtClean="0">
                <a:solidFill>
                  <a:srgbClr val="FF0000"/>
                </a:solidFill>
                <a:latin typeface="Arial Unicode MS" pitchFamily="34" charset="-128"/>
                <a:ea typeface="Arial Unicode MS" pitchFamily="34" charset="-128"/>
                <a:cs typeface="Arial Unicode MS" pitchFamily="34" charset="-128"/>
              </a:rPr>
              <a:t>La vie de David était parsemée de combat dès sa jeunesse jusqu’à sa mort.</a:t>
            </a:r>
            <a:endParaRPr lang="en-US" sz="4800" b="1" dirty="0" smtClean="0">
              <a:solidFill>
                <a:srgbClr val="FF0000"/>
              </a:solidFill>
              <a:latin typeface="Arial Unicode MS" pitchFamily="34" charset="-128"/>
              <a:ea typeface="Arial Unicode MS" pitchFamily="34" charset="-128"/>
              <a:cs typeface="Arial Unicode MS" pitchFamily="34" charset="-128"/>
            </a:endParaRPr>
          </a:p>
          <a:p>
            <a:pPr lvl="0" algn="just"/>
            <a:r>
              <a:rPr lang="fr-FR" sz="4800" b="1" dirty="0" smtClean="0">
                <a:latin typeface="Arial Unicode MS" pitchFamily="34" charset="-128"/>
                <a:ea typeface="Arial Unicode MS" pitchFamily="34" charset="-128"/>
                <a:cs typeface="Arial Unicode MS" pitchFamily="34" charset="-128"/>
              </a:rPr>
              <a:t>David a connu le mépris des proche, la persécution, l’injustice, la haine, la jalousie, l’exil, le danger, la trahison, les guerres, les victoires, la gloire,  les défaites, la honte, et la repentance</a:t>
            </a:r>
            <a:r>
              <a:rPr lang="fr-FR" sz="4800" b="1" dirty="0" smtClean="0">
                <a:latin typeface="Arial Unicode MS" pitchFamily="34" charset="-128"/>
                <a:ea typeface="Arial Unicode MS" pitchFamily="34" charset="-128"/>
                <a:cs typeface="Arial Unicode MS" pitchFamily="34" charset="-128"/>
              </a:rPr>
              <a:t>.</a:t>
            </a:r>
            <a:endParaRPr lang="en-US" sz="4800" b="1" dirty="0" smtClean="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6"/>
          </a:lnRef>
          <a:fillRef idx="2">
            <a:schemeClr val="accent6"/>
          </a:fillRef>
          <a:effectRef idx="1">
            <a:schemeClr val="accent6"/>
          </a:effectRef>
          <a:fontRef idx="minor">
            <a:schemeClr val="dk1"/>
          </a:fontRef>
        </p:style>
        <p:txBody>
          <a:bodyPr>
            <a:normAutofit fontScale="92500" lnSpcReduction="10000"/>
          </a:bodyPr>
          <a:lstStyle/>
          <a:p>
            <a:pPr lvl="0" algn="just"/>
            <a:r>
              <a:rPr lang="fr-FR" sz="4800" b="1" dirty="0" smtClean="0">
                <a:latin typeface="Arial Unicode MS" pitchFamily="34" charset="-128"/>
                <a:ea typeface="Arial Unicode MS" pitchFamily="34" charset="-128"/>
                <a:cs typeface="Arial Unicode MS" pitchFamily="34" charset="-128"/>
              </a:rPr>
              <a:t>David </a:t>
            </a:r>
            <a:r>
              <a:rPr lang="fr-FR" sz="4800" b="1" dirty="0" smtClean="0">
                <a:latin typeface="Arial Unicode MS" pitchFamily="34" charset="-128"/>
                <a:ea typeface="Arial Unicode MS" pitchFamily="34" charset="-128"/>
                <a:cs typeface="Arial Unicode MS" pitchFamily="34" charset="-128"/>
              </a:rPr>
              <a:t>réanime certaines de ses exploits avec Dieu dans ses écrits.</a:t>
            </a:r>
            <a:endParaRPr lang="en-US" sz="4800" b="1" dirty="0" smtClean="0">
              <a:latin typeface="Arial Unicode MS" pitchFamily="34" charset="-128"/>
              <a:ea typeface="Arial Unicode MS" pitchFamily="34" charset="-128"/>
              <a:cs typeface="Arial Unicode MS" pitchFamily="34" charset="-128"/>
            </a:endParaRPr>
          </a:p>
          <a:p>
            <a:pPr lvl="0" algn="just"/>
            <a:r>
              <a:rPr lang="fr-FR" sz="4800" b="1" dirty="0" smtClean="0">
                <a:solidFill>
                  <a:srgbClr val="FF0000"/>
                </a:solidFill>
                <a:latin typeface="Arial Unicode MS" pitchFamily="34" charset="-128"/>
                <a:ea typeface="Arial Unicode MS" pitchFamily="34" charset="-128"/>
                <a:cs typeface="Arial Unicode MS" pitchFamily="34" charset="-128"/>
              </a:rPr>
              <a:t>Dans le Psaume 18 et dans 2 Samuel 22 David fait un sommaire de la façon dont Dieu agit dans la délivrance de ses enfants. </a:t>
            </a:r>
            <a:endParaRPr lang="en-US" sz="4800" b="1" dirty="0" smtClean="0">
              <a:solidFill>
                <a:srgbClr val="FF0000"/>
              </a:solidFill>
              <a:latin typeface="Arial Unicode MS" pitchFamily="34" charset="-128"/>
              <a:ea typeface="Arial Unicode MS" pitchFamily="34" charset="-128"/>
              <a:cs typeface="Arial Unicode MS" pitchFamily="34" charset="-128"/>
            </a:endParaRPr>
          </a:p>
          <a:p>
            <a:pPr lvl="0" algn="just"/>
            <a:r>
              <a:rPr lang="fr-FR" sz="4800" b="1" dirty="0" smtClean="0">
                <a:latin typeface="Arial Unicode MS" pitchFamily="34" charset="-128"/>
                <a:ea typeface="Arial Unicode MS" pitchFamily="34" charset="-128"/>
                <a:cs typeface="Arial Unicode MS" pitchFamily="34" charset="-128"/>
              </a:rPr>
              <a:t>La façon dont David peint les opérations de Dieu dans sa vie ressemble comme du dessein animé.</a:t>
            </a:r>
            <a:endParaRPr lang="en-US" sz="4800" b="1" dirty="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fontScale="85000" lnSpcReduction="20000"/>
          </a:bodyPr>
          <a:lstStyle/>
          <a:p>
            <a:pPr algn="just"/>
            <a:r>
              <a:rPr lang="fr-FR" sz="4400" b="1" dirty="0" smtClean="0">
                <a:solidFill>
                  <a:srgbClr val="FFFF00"/>
                </a:solidFill>
                <a:latin typeface="Arial Unicode MS" pitchFamily="34" charset="-128"/>
                <a:ea typeface="Arial Unicode MS" pitchFamily="34" charset="-128"/>
                <a:cs typeface="Arial Unicode MS" pitchFamily="34" charset="-128"/>
              </a:rPr>
              <a:t>Ps </a:t>
            </a:r>
            <a:r>
              <a:rPr lang="fr-FR" sz="4400" b="1" dirty="0" smtClean="0">
                <a:solidFill>
                  <a:srgbClr val="FFFF00"/>
                </a:solidFill>
                <a:latin typeface="Arial Unicode MS" pitchFamily="34" charset="-128"/>
                <a:ea typeface="Arial Unicode MS" pitchFamily="34" charset="-128"/>
                <a:cs typeface="Arial Unicode MS" pitchFamily="34" charset="-128"/>
              </a:rPr>
              <a:t>18:1 ¶ </a:t>
            </a:r>
            <a:r>
              <a:rPr lang="fr-FR" sz="4400" b="1" dirty="0" smtClean="0">
                <a:solidFill>
                  <a:srgbClr val="FFFF00"/>
                </a:solidFill>
                <a:latin typeface="Arial Unicode MS" pitchFamily="34" charset="-128"/>
                <a:ea typeface="Arial Unicode MS" pitchFamily="34" charset="-128"/>
                <a:cs typeface="Arial Unicode MS" pitchFamily="34" charset="-128"/>
              </a:rPr>
              <a:t>Au </a:t>
            </a:r>
            <a:r>
              <a:rPr lang="fr-FR" sz="4400" b="1" dirty="0" smtClean="0">
                <a:solidFill>
                  <a:srgbClr val="FFFF00"/>
                </a:solidFill>
                <a:latin typeface="Arial Unicode MS" pitchFamily="34" charset="-128"/>
                <a:ea typeface="Arial Unicode MS" pitchFamily="34" charset="-128"/>
                <a:cs typeface="Arial Unicode MS" pitchFamily="34" charset="-128"/>
              </a:rPr>
              <a:t>chef des chantres. Du serviteur de l'Éternel, de David, qui adressa à l'Éternel les paroles de ce cantique, lorsque l'Éternel l'eut délivré de la main de tous ses ennemis et de la main de Saül. </a:t>
            </a:r>
            <a:r>
              <a:rPr lang="fr-FR" sz="4400" b="1" dirty="0" smtClean="0">
                <a:solidFill>
                  <a:schemeClr val="bg1"/>
                </a:solidFill>
                <a:latin typeface="Arial Unicode MS" pitchFamily="34" charset="-128"/>
                <a:ea typeface="Arial Unicode MS" pitchFamily="34" charset="-128"/>
                <a:cs typeface="Arial Unicode MS" pitchFamily="34" charset="-128"/>
              </a:rPr>
              <a:t>Il dit: </a:t>
            </a:r>
            <a:r>
              <a:rPr lang="fr-FR" sz="4400" b="1" dirty="0" smtClean="0">
                <a:solidFill>
                  <a:schemeClr val="bg1"/>
                </a:solidFill>
                <a:latin typeface="Arial Unicode MS" pitchFamily="34" charset="-128"/>
                <a:ea typeface="Arial Unicode MS" pitchFamily="34" charset="-128"/>
                <a:cs typeface="Arial Unicode MS" pitchFamily="34" charset="-128"/>
              </a:rPr>
              <a:t>Je </a:t>
            </a:r>
            <a:r>
              <a:rPr lang="fr-FR" sz="4400" b="1" dirty="0" smtClean="0">
                <a:solidFill>
                  <a:schemeClr val="bg1"/>
                </a:solidFill>
                <a:latin typeface="Arial Unicode MS" pitchFamily="34" charset="-128"/>
                <a:ea typeface="Arial Unicode MS" pitchFamily="34" charset="-128"/>
                <a:cs typeface="Arial Unicode MS" pitchFamily="34" charset="-128"/>
              </a:rPr>
              <a:t>t'aime, ô Éternel, ma force!</a:t>
            </a:r>
            <a:endParaRPr lang="en-US" sz="4400" b="1" dirty="0" smtClean="0">
              <a:solidFill>
                <a:schemeClr val="bg1"/>
              </a:solidFill>
              <a:latin typeface="Arial Unicode MS" pitchFamily="34" charset="-128"/>
              <a:ea typeface="Arial Unicode MS" pitchFamily="34" charset="-128"/>
              <a:cs typeface="Arial Unicode MS" pitchFamily="34" charset="-128"/>
            </a:endParaRPr>
          </a:p>
          <a:p>
            <a:pPr algn="just"/>
            <a:r>
              <a:rPr lang="fr-FR" sz="4400" b="1" dirty="0" smtClean="0">
                <a:solidFill>
                  <a:schemeClr val="bg1"/>
                </a:solidFill>
                <a:latin typeface="Arial Unicode MS" pitchFamily="34" charset="-128"/>
                <a:ea typeface="Arial Unicode MS" pitchFamily="34" charset="-128"/>
                <a:cs typeface="Arial Unicode MS" pitchFamily="34" charset="-128"/>
              </a:rPr>
              <a:t> 2 </a:t>
            </a:r>
            <a:r>
              <a:rPr lang="fr-FR" sz="4400" b="1" dirty="0" smtClean="0">
                <a:solidFill>
                  <a:schemeClr val="bg1"/>
                </a:solidFill>
                <a:latin typeface="Arial Unicode MS" pitchFamily="34" charset="-128"/>
                <a:ea typeface="Arial Unicode MS" pitchFamily="34" charset="-128"/>
                <a:cs typeface="Arial Unicode MS" pitchFamily="34" charset="-128"/>
              </a:rPr>
              <a:t>Éternel</a:t>
            </a:r>
            <a:r>
              <a:rPr lang="fr-FR" sz="4400" b="1" dirty="0" smtClean="0">
                <a:solidFill>
                  <a:schemeClr val="bg1"/>
                </a:solidFill>
                <a:latin typeface="Arial Unicode MS" pitchFamily="34" charset="-128"/>
                <a:ea typeface="Arial Unicode MS" pitchFamily="34" charset="-128"/>
                <a:cs typeface="Arial Unicode MS" pitchFamily="34" charset="-128"/>
              </a:rPr>
              <a:t>, mon rocher, ma forteresse, mon libérateur! Mon Dieu, mon rocher, où je trouve un abri! Mon bouclier, la force qui me sauve, ma haute retraite!</a:t>
            </a:r>
            <a:endParaRPr lang="en-US" sz="4400" b="1" dirty="0" smtClean="0">
              <a:solidFill>
                <a:schemeClr val="bg1"/>
              </a:solidFill>
              <a:latin typeface="Arial Unicode MS" pitchFamily="34" charset="-128"/>
              <a:ea typeface="Arial Unicode MS" pitchFamily="34" charset="-128"/>
              <a:cs typeface="Arial Unicode MS" pitchFamily="34" charset="-128"/>
            </a:endParaRPr>
          </a:p>
          <a:p>
            <a:pPr algn="just"/>
            <a:r>
              <a:rPr lang="fr-FR" sz="4400" b="1" dirty="0" smtClean="0">
                <a:solidFill>
                  <a:srgbClr val="FFFF00"/>
                </a:solidFill>
                <a:latin typeface="Arial Unicode MS" pitchFamily="34" charset="-128"/>
                <a:ea typeface="Arial Unicode MS" pitchFamily="34" charset="-128"/>
                <a:cs typeface="Arial Unicode MS" pitchFamily="34" charset="-128"/>
              </a:rPr>
              <a:t> 3 </a:t>
            </a:r>
            <a:r>
              <a:rPr lang="fr-FR" sz="4400" b="1" dirty="0" smtClean="0">
                <a:solidFill>
                  <a:srgbClr val="FFFF00"/>
                </a:solidFill>
                <a:latin typeface="Arial Unicode MS" pitchFamily="34" charset="-128"/>
                <a:ea typeface="Arial Unicode MS" pitchFamily="34" charset="-128"/>
                <a:cs typeface="Arial Unicode MS" pitchFamily="34" charset="-128"/>
              </a:rPr>
              <a:t>Je </a:t>
            </a:r>
            <a:r>
              <a:rPr lang="fr-FR" sz="4400" b="1" dirty="0" smtClean="0">
                <a:solidFill>
                  <a:srgbClr val="FFFF00"/>
                </a:solidFill>
                <a:latin typeface="Arial Unicode MS" pitchFamily="34" charset="-128"/>
                <a:ea typeface="Arial Unicode MS" pitchFamily="34" charset="-128"/>
                <a:cs typeface="Arial Unicode MS" pitchFamily="34" charset="-128"/>
              </a:rPr>
              <a:t>m'écrie: Loué soit l'Éternel! </a:t>
            </a:r>
            <a:r>
              <a:rPr lang="fr-FR" sz="4400" b="1" u="sng" dirty="0" smtClean="0">
                <a:solidFill>
                  <a:srgbClr val="FFFF00"/>
                </a:solidFill>
                <a:latin typeface="Arial Unicode MS" pitchFamily="34" charset="-128"/>
                <a:ea typeface="Arial Unicode MS" pitchFamily="34" charset="-128"/>
                <a:cs typeface="Arial Unicode MS" pitchFamily="34" charset="-128"/>
              </a:rPr>
              <a:t>Et je suis délivré de mes ennemis</a:t>
            </a:r>
            <a:r>
              <a:rPr lang="fr-FR" sz="4400" b="1" u="sng" dirty="0" smtClean="0">
                <a:solidFill>
                  <a:srgbClr val="FFFF00"/>
                </a:solidFill>
                <a:latin typeface="Arial Unicode MS" pitchFamily="34" charset="-128"/>
                <a:ea typeface="Arial Unicode MS" pitchFamily="34" charset="-128"/>
                <a:cs typeface="Arial Unicode MS" pitchFamily="34" charset="-128"/>
              </a:rPr>
              <a:t>.</a:t>
            </a:r>
            <a:endParaRPr lang="en-US" sz="4400" b="1" u="sng" dirty="0" smtClean="0">
              <a:solidFill>
                <a:srgbClr val="FFFF00"/>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fontScale="85000" lnSpcReduction="20000"/>
          </a:bodyPr>
          <a:lstStyle/>
          <a:p>
            <a:pPr algn="just"/>
            <a:r>
              <a:rPr lang="fr-FR" sz="4400" b="1" dirty="0" smtClean="0">
                <a:solidFill>
                  <a:srgbClr val="FFFF00"/>
                </a:solidFill>
                <a:latin typeface="Arial Unicode MS" pitchFamily="34" charset="-128"/>
                <a:ea typeface="Arial Unicode MS" pitchFamily="34" charset="-128"/>
                <a:cs typeface="Arial Unicode MS" pitchFamily="34" charset="-128"/>
              </a:rPr>
              <a:t>4 Les </a:t>
            </a:r>
            <a:r>
              <a:rPr lang="fr-FR" sz="4400" b="1" dirty="0" smtClean="0">
                <a:solidFill>
                  <a:srgbClr val="FFFF00"/>
                </a:solidFill>
                <a:latin typeface="Arial Unicode MS" pitchFamily="34" charset="-128"/>
                <a:ea typeface="Arial Unicode MS" pitchFamily="34" charset="-128"/>
                <a:cs typeface="Arial Unicode MS" pitchFamily="34" charset="-128"/>
              </a:rPr>
              <a:t>liens de la mort m'avaient environné, Et les torrents de la destruction m'avaient épouvanté;</a:t>
            </a:r>
            <a:endParaRPr lang="en-US" sz="4400" b="1" dirty="0" smtClean="0">
              <a:solidFill>
                <a:srgbClr val="FFFF00"/>
              </a:solidFill>
              <a:latin typeface="Arial Unicode MS" pitchFamily="34" charset="-128"/>
              <a:ea typeface="Arial Unicode MS" pitchFamily="34" charset="-128"/>
              <a:cs typeface="Arial Unicode MS" pitchFamily="34" charset="-128"/>
            </a:endParaRPr>
          </a:p>
          <a:p>
            <a:pPr algn="just"/>
            <a:r>
              <a:rPr lang="fr-FR" sz="4400" b="1" dirty="0" smtClean="0">
                <a:solidFill>
                  <a:srgbClr val="FFFF00"/>
                </a:solidFill>
                <a:latin typeface="Arial Unicode MS" pitchFamily="34" charset="-128"/>
                <a:ea typeface="Arial Unicode MS" pitchFamily="34" charset="-128"/>
                <a:cs typeface="Arial Unicode MS" pitchFamily="34" charset="-128"/>
              </a:rPr>
              <a:t> </a:t>
            </a:r>
            <a:r>
              <a:rPr lang="fr-FR" sz="4400" b="1" dirty="0" smtClean="0">
                <a:solidFill>
                  <a:schemeClr val="tx2">
                    <a:lumMod val="40000"/>
                    <a:lumOff val="60000"/>
                  </a:schemeClr>
                </a:solidFill>
                <a:latin typeface="Arial Unicode MS" pitchFamily="34" charset="-128"/>
                <a:ea typeface="Arial Unicode MS" pitchFamily="34" charset="-128"/>
                <a:cs typeface="Arial Unicode MS" pitchFamily="34" charset="-128"/>
              </a:rPr>
              <a:t>5 </a:t>
            </a:r>
            <a:r>
              <a:rPr lang="fr-FR" sz="4400" b="1" dirty="0" smtClean="0">
                <a:solidFill>
                  <a:schemeClr val="tx2">
                    <a:lumMod val="40000"/>
                    <a:lumOff val="60000"/>
                  </a:schemeClr>
                </a:solidFill>
                <a:latin typeface="Arial Unicode MS" pitchFamily="34" charset="-128"/>
                <a:ea typeface="Arial Unicode MS" pitchFamily="34" charset="-128"/>
                <a:cs typeface="Arial Unicode MS" pitchFamily="34" charset="-128"/>
              </a:rPr>
              <a:t>Les </a:t>
            </a:r>
            <a:r>
              <a:rPr lang="fr-FR" sz="4400" b="1" dirty="0" smtClean="0">
                <a:solidFill>
                  <a:schemeClr val="tx2">
                    <a:lumMod val="40000"/>
                    <a:lumOff val="60000"/>
                  </a:schemeClr>
                </a:solidFill>
                <a:latin typeface="Arial Unicode MS" pitchFamily="34" charset="-128"/>
                <a:ea typeface="Arial Unicode MS" pitchFamily="34" charset="-128"/>
                <a:cs typeface="Arial Unicode MS" pitchFamily="34" charset="-128"/>
              </a:rPr>
              <a:t>liens du sépulcre m'avaient entouré, Les filets de la mort m'avaient surpris.</a:t>
            </a:r>
            <a:endParaRPr lang="en-US" sz="4400" b="1" dirty="0" smtClean="0">
              <a:solidFill>
                <a:schemeClr val="tx2">
                  <a:lumMod val="40000"/>
                  <a:lumOff val="60000"/>
                </a:schemeClr>
              </a:solidFill>
              <a:latin typeface="Arial Unicode MS" pitchFamily="34" charset="-128"/>
              <a:ea typeface="Arial Unicode MS" pitchFamily="34" charset="-128"/>
              <a:cs typeface="Arial Unicode MS" pitchFamily="34" charset="-128"/>
            </a:endParaRPr>
          </a:p>
          <a:p>
            <a:pPr algn="just"/>
            <a:r>
              <a:rPr lang="fr-FR" sz="4400" b="1" dirty="0" smtClean="0">
                <a:solidFill>
                  <a:srgbClr val="FFFF00"/>
                </a:solidFill>
                <a:latin typeface="Arial Unicode MS" pitchFamily="34" charset="-128"/>
                <a:ea typeface="Arial Unicode MS" pitchFamily="34" charset="-128"/>
                <a:cs typeface="Arial Unicode MS" pitchFamily="34" charset="-128"/>
              </a:rPr>
              <a:t> 6 </a:t>
            </a:r>
            <a:r>
              <a:rPr lang="fr-FR" sz="4400" b="1" dirty="0" smtClean="0">
                <a:solidFill>
                  <a:srgbClr val="FFFF00"/>
                </a:solidFill>
                <a:latin typeface="Arial Unicode MS" pitchFamily="34" charset="-128"/>
                <a:ea typeface="Arial Unicode MS" pitchFamily="34" charset="-128"/>
                <a:cs typeface="Arial Unicode MS" pitchFamily="34" charset="-128"/>
              </a:rPr>
              <a:t>Dans </a:t>
            </a:r>
            <a:r>
              <a:rPr lang="fr-FR" sz="4400" b="1" dirty="0" smtClean="0">
                <a:solidFill>
                  <a:srgbClr val="FFFF00"/>
                </a:solidFill>
                <a:latin typeface="Arial Unicode MS" pitchFamily="34" charset="-128"/>
                <a:ea typeface="Arial Unicode MS" pitchFamily="34" charset="-128"/>
                <a:cs typeface="Arial Unicode MS" pitchFamily="34" charset="-128"/>
              </a:rPr>
              <a:t>ma détresse, j'ai invoqué l'Éternel, J'ai crié à mon Dieu; De son palais, il a entendu ma voix, Et mon cri est parvenu devant lui à ses oreilles.</a:t>
            </a:r>
            <a:endParaRPr lang="en-US" sz="4400" b="1" dirty="0" smtClean="0">
              <a:solidFill>
                <a:srgbClr val="FFFF00"/>
              </a:solidFill>
              <a:latin typeface="Arial Unicode MS" pitchFamily="34" charset="-128"/>
              <a:ea typeface="Arial Unicode MS" pitchFamily="34" charset="-128"/>
              <a:cs typeface="Arial Unicode MS" pitchFamily="34" charset="-128"/>
            </a:endParaRPr>
          </a:p>
          <a:p>
            <a:pPr algn="just"/>
            <a:r>
              <a:rPr lang="fr-FR" sz="4400" b="1" dirty="0" smtClean="0">
                <a:solidFill>
                  <a:schemeClr val="tx2">
                    <a:lumMod val="40000"/>
                    <a:lumOff val="60000"/>
                  </a:schemeClr>
                </a:solidFill>
                <a:latin typeface="Arial Unicode MS" pitchFamily="34" charset="-128"/>
                <a:ea typeface="Arial Unicode MS" pitchFamily="34" charset="-128"/>
                <a:cs typeface="Arial Unicode MS" pitchFamily="34" charset="-128"/>
              </a:rPr>
              <a:t> 7 </a:t>
            </a:r>
            <a:r>
              <a:rPr lang="fr-FR" sz="4400" b="1" dirty="0" smtClean="0">
                <a:solidFill>
                  <a:schemeClr val="tx2">
                    <a:lumMod val="40000"/>
                    <a:lumOff val="60000"/>
                  </a:schemeClr>
                </a:solidFill>
                <a:latin typeface="Arial Unicode MS" pitchFamily="34" charset="-128"/>
                <a:ea typeface="Arial Unicode MS" pitchFamily="34" charset="-128"/>
                <a:cs typeface="Arial Unicode MS" pitchFamily="34" charset="-128"/>
              </a:rPr>
              <a:t>La </a:t>
            </a:r>
            <a:r>
              <a:rPr lang="fr-FR" sz="4400" b="1" dirty="0" smtClean="0">
                <a:solidFill>
                  <a:schemeClr val="tx2">
                    <a:lumMod val="40000"/>
                    <a:lumOff val="60000"/>
                  </a:schemeClr>
                </a:solidFill>
                <a:latin typeface="Arial Unicode MS" pitchFamily="34" charset="-128"/>
                <a:ea typeface="Arial Unicode MS" pitchFamily="34" charset="-128"/>
                <a:cs typeface="Arial Unicode MS" pitchFamily="34" charset="-128"/>
              </a:rPr>
              <a:t>terre fut ébranlée et trembla, Les fondements des montagnes frémirent, Et ils furent ébranlés, parce qu'il était irrité.</a:t>
            </a:r>
            <a:endParaRPr lang="en-US" sz="4400" b="1" dirty="0" smtClean="0">
              <a:solidFill>
                <a:schemeClr val="tx2">
                  <a:lumMod val="40000"/>
                  <a:lumOff val="60000"/>
                </a:schemeClr>
              </a:solidFill>
              <a:latin typeface="Arial Unicode MS" pitchFamily="34" charset="-128"/>
              <a:ea typeface="Arial Unicode MS" pitchFamily="34" charset="-128"/>
              <a:cs typeface="Arial Unicode MS" pitchFamily="34" charset="-128"/>
            </a:endParaRPr>
          </a:p>
          <a:p>
            <a:pPr algn="just">
              <a:buNone/>
            </a:pPr>
            <a:endParaRPr lang="en-US" sz="4400" b="1" dirty="0" smtClean="0">
              <a:solidFill>
                <a:srgbClr val="FFFF00"/>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fontScale="85000" lnSpcReduction="10000"/>
          </a:bodyPr>
          <a:lstStyle/>
          <a:p>
            <a:pPr algn="just">
              <a:buNone/>
            </a:pPr>
            <a:r>
              <a:rPr lang="fr-FR" sz="4400" b="1" dirty="0" smtClean="0">
                <a:solidFill>
                  <a:srgbClr val="FFFF00"/>
                </a:solidFill>
                <a:latin typeface="Arial Unicode MS" pitchFamily="34" charset="-128"/>
                <a:ea typeface="Arial Unicode MS" pitchFamily="34" charset="-128"/>
                <a:cs typeface="Arial Unicode MS" pitchFamily="34" charset="-128"/>
              </a:rPr>
              <a:t>8 Il </a:t>
            </a:r>
            <a:r>
              <a:rPr lang="fr-FR" sz="4400" b="1" dirty="0" smtClean="0">
                <a:solidFill>
                  <a:srgbClr val="FFFF00"/>
                </a:solidFill>
                <a:latin typeface="Arial Unicode MS" pitchFamily="34" charset="-128"/>
                <a:ea typeface="Arial Unicode MS" pitchFamily="34" charset="-128"/>
                <a:cs typeface="Arial Unicode MS" pitchFamily="34" charset="-128"/>
              </a:rPr>
              <a:t>s'élevait de la fumée dans ses narines, Et un feu dévorant sortait de sa bouche: Il en jaillissait des charbons embrasés.</a:t>
            </a:r>
            <a:endParaRPr lang="en-US" sz="4400" b="1" dirty="0" smtClean="0">
              <a:solidFill>
                <a:srgbClr val="FFFF00"/>
              </a:solidFill>
              <a:latin typeface="Arial Unicode MS" pitchFamily="34" charset="-128"/>
              <a:ea typeface="Arial Unicode MS" pitchFamily="34" charset="-128"/>
              <a:cs typeface="Arial Unicode MS" pitchFamily="34" charset="-128"/>
            </a:endParaRPr>
          </a:p>
          <a:p>
            <a:pPr algn="just">
              <a:buNone/>
            </a:pPr>
            <a:r>
              <a:rPr lang="fr-FR" sz="4400" b="1" dirty="0" smtClean="0">
                <a:solidFill>
                  <a:srgbClr val="FFFF00"/>
                </a:solidFill>
                <a:latin typeface="Arial Unicode MS" pitchFamily="34" charset="-128"/>
                <a:ea typeface="Arial Unicode MS" pitchFamily="34" charset="-128"/>
                <a:cs typeface="Arial Unicode MS" pitchFamily="34" charset="-128"/>
              </a:rPr>
              <a:t> </a:t>
            </a:r>
            <a:r>
              <a:rPr lang="fr-FR" sz="4400" b="1" dirty="0" smtClean="0">
                <a:solidFill>
                  <a:schemeClr val="tx2">
                    <a:lumMod val="40000"/>
                    <a:lumOff val="60000"/>
                  </a:schemeClr>
                </a:solidFill>
                <a:latin typeface="Arial Unicode MS" pitchFamily="34" charset="-128"/>
                <a:ea typeface="Arial Unicode MS" pitchFamily="34" charset="-128"/>
                <a:cs typeface="Arial Unicode MS" pitchFamily="34" charset="-128"/>
              </a:rPr>
              <a:t>9 </a:t>
            </a:r>
            <a:r>
              <a:rPr lang="fr-FR" sz="4400" b="1" dirty="0" smtClean="0">
                <a:solidFill>
                  <a:schemeClr val="tx2">
                    <a:lumMod val="40000"/>
                    <a:lumOff val="60000"/>
                  </a:schemeClr>
                </a:solidFill>
                <a:latin typeface="Arial Unicode MS" pitchFamily="34" charset="-128"/>
                <a:ea typeface="Arial Unicode MS" pitchFamily="34" charset="-128"/>
                <a:cs typeface="Arial Unicode MS" pitchFamily="34" charset="-128"/>
              </a:rPr>
              <a:t>Il </a:t>
            </a:r>
            <a:r>
              <a:rPr lang="fr-FR" sz="4400" b="1" dirty="0" smtClean="0">
                <a:solidFill>
                  <a:schemeClr val="tx2">
                    <a:lumMod val="40000"/>
                    <a:lumOff val="60000"/>
                  </a:schemeClr>
                </a:solidFill>
                <a:latin typeface="Arial Unicode MS" pitchFamily="34" charset="-128"/>
                <a:ea typeface="Arial Unicode MS" pitchFamily="34" charset="-128"/>
                <a:cs typeface="Arial Unicode MS" pitchFamily="34" charset="-128"/>
              </a:rPr>
              <a:t>abaissa les cieux, et il descendit: Il y avait une épaisse nuée sous ses pieds.</a:t>
            </a:r>
            <a:endParaRPr lang="en-US" sz="4400" b="1" dirty="0" smtClean="0">
              <a:solidFill>
                <a:schemeClr val="tx2">
                  <a:lumMod val="40000"/>
                  <a:lumOff val="60000"/>
                </a:schemeClr>
              </a:solidFill>
              <a:latin typeface="Arial Unicode MS" pitchFamily="34" charset="-128"/>
              <a:ea typeface="Arial Unicode MS" pitchFamily="34" charset="-128"/>
              <a:cs typeface="Arial Unicode MS" pitchFamily="34" charset="-128"/>
            </a:endParaRPr>
          </a:p>
          <a:p>
            <a:pPr algn="just">
              <a:buNone/>
            </a:pPr>
            <a:r>
              <a:rPr lang="fr-FR" sz="4400" b="1" dirty="0" smtClean="0">
                <a:solidFill>
                  <a:srgbClr val="FFFF00"/>
                </a:solidFill>
                <a:latin typeface="Arial Unicode MS" pitchFamily="34" charset="-128"/>
                <a:ea typeface="Arial Unicode MS" pitchFamily="34" charset="-128"/>
                <a:cs typeface="Arial Unicode MS" pitchFamily="34" charset="-128"/>
              </a:rPr>
              <a:t> 10 </a:t>
            </a:r>
            <a:r>
              <a:rPr lang="fr-FR" sz="4400" b="1" dirty="0" smtClean="0">
                <a:solidFill>
                  <a:srgbClr val="FFFF00"/>
                </a:solidFill>
                <a:latin typeface="Arial Unicode MS" pitchFamily="34" charset="-128"/>
                <a:ea typeface="Arial Unicode MS" pitchFamily="34" charset="-128"/>
                <a:cs typeface="Arial Unicode MS" pitchFamily="34" charset="-128"/>
              </a:rPr>
              <a:t>Il </a:t>
            </a:r>
            <a:r>
              <a:rPr lang="fr-FR" sz="4400" b="1" dirty="0" smtClean="0">
                <a:solidFill>
                  <a:srgbClr val="FFFF00"/>
                </a:solidFill>
                <a:latin typeface="Arial Unicode MS" pitchFamily="34" charset="-128"/>
                <a:ea typeface="Arial Unicode MS" pitchFamily="34" charset="-128"/>
                <a:cs typeface="Arial Unicode MS" pitchFamily="34" charset="-128"/>
              </a:rPr>
              <a:t>était monté sur un chérubin, et il volait, Il planait sur les ailes du vent.</a:t>
            </a:r>
            <a:endParaRPr lang="en-US" sz="4400" b="1" dirty="0" smtClean="0">
              <a:solidFill>
                <a:srgbClr val="FFFF00"/>
              </a:solidFill>
              <a:latin typeface="Arial Unicode MS" pitchFamily="34" charset="-128"/>
              <a:ea typeface="Arial Unicode MS" pitchFamily="34" charset="-128"/>
              <a:cs typeface="Arial Unicode MS" pitchFamily="34" charset="-128"/>
            </a:endParaRPr>
          </a:p>
          <a:p>
            <a:pPr algn="just">
              <a:buNone/>
            </a:pPr>
            <a:r>
              <a:rPr lang="fr-FR" sz="4400" b="1" dirty="0" smtClean="0">
                <a:solidFill>
                  <a:srgbClr val="FFFF00"/>
                </a:solidFill>
                <a:latin typeface="Arial Unicode MS" pitchFamily="34" charset="-128"/>
                <a:ea typeface="Arial Unicode MS" pitchFamily="34" charset="-128"/>
                <a:cs typeface="Arial Unicode MS" pitchFamily="34" charset="-128"/>
              </a:rPr>
              <a:t> </a:t>
            </a:r>
            <a:r>
              <a:rPr lang="fr-FR" sz="4400" b="1" dirty="0" smtClean="0">
                <a:solidFill>
                  <a:schemeClr val="tx2">
                    <a:lumMod val="40000"/>
                    <a:lumOff val="60000"/>
                  </a:schemeClr>
                </a:solidFill>
                <a:latin typeface="Arial Unicode MS" pitchFamily="34" charset="-128"/>
                <a:ea typeface="Arial Unicode MS" pitchFamily="34" charset="-128"/>
                <a:cs typeface="Arial Unicode MS" pitchFamily="34" charset="-128"/>
              </a:rPr>
              <a:t>11 </a:t>
            </a:r>
            <a:r>
              <a:rPr lang="fr-FR" sz="4400" b="1" dirty="0" smtClean="0">
                <a:solidFill>
                  <a:schemeClr val="tx2">
                    <a:lumMod val="40000"/>
                    <a:lumOff val="60000"/>
                  </a:schemeClr>
                </a:solidFill>
                <a:latin typeface="Arial Unicode MS" pitchFamily="34" charset="-128"/>
                <a:ea typeface="Arial Unicode MS" pitchFamily="34" charset="-128"/>
                <a:cs typeface="Arial Unicode MS" pitchFamily="34" charset="-128"/>
              </a:rPr>
              <a:t>Il </a:t>
            </a:r>
            <a:r>
              <a:rPr lang="fr-FR" sz="4400" b="1" dirty="0" smtClean="0">
                <a:solidFill>
                  <a:schemeClr val="tx2">
                    <a:lumMod val="40000"/>
                    <a:lumOff val="60000"/>
                  </a:schemeClr>
                </a:solidFill>
                <a:latin typeface="Arial Unicode MS" pitchFamily="34" charset="-128"/>
                <a:ea typeface="Arial Unicode MS" pitchFamily="34" charset="-128"/>
                <a:cs typeface="Arial Unicode MS" pitchFamily="34" charset="-128"/>
              </a:rPr>
              <a:t>faisait des ténèbres sa retraite, sa tente autour de lui, Il était enveloppé des eaux obscures et de sombres nuages</a:t>
            </a:r>
            <a:r>
              <a:rPr lang="fr-FR" sz="4400" b="1" dirty="0" smtClean="0">
                <a:solidFill>
                  <a:schemeClr val="tx2">
                    <a:lumMod val="40000"/>
                    <a:lumOff val="60000"/>
                  </a:schemeClr>
                </a:solidFill>
                <a:latin typeface="Arial Unicode MS" pitchFamily="34" charset="-128"/>
                <a:ea typeface="Arial Unicode MS" pitchFamily="34" charset="-128"/>
                <a:cs typeface="Arial Unicode MS" pitchFamily="34" charset="-128"/>
              </a:rPr>
              <a:t>.</a:t>
            </a:r>
            <a:endParaRPr lang="en-US" sz="4400" b="1" dirty="0" smtClean="0">
              <a:solidFill>
                <a:schemeClr val="tx2">
                  <a:lumMod val="40000"/>
                  <a:lumOff val="60000"/>
                </a:schemeClr>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fontScale="85000" lnSpcReduction="20000"/>
          </a:bodyPr>
          <a:lstStyle/>
          <a:p>
            <a:pPr algn="just">
              <a:buNone/>
            </a:pPr>
            <a:r>
              <a:rPr lang="fr-FR" sz="4400" b="1" dirty="0" smtClean="0">
                <a:solidFill>
                  <a:srgbClr val="FFFF00"/>
                </a:solidFill>
                <a:latin typeface="Arial Unicode MS" pitchFamily="34" charset="-128"/>
                <a:ea typeface="Arial Unicode MS" pitchFamily="34" charset="-128"/>
                <a:cs typeface="Arial Unicode MS" pitchFamily="34" charset="-128"/>
              </a:rPr>
              <a:t>12 De </a:t>
            </a:r>
            <a:r>
              <a:rPr lang="fr-FR" sz="4400" b="1" dirty="0" smtClean="0">
                <a:solidFill>
                  <a:srgbClr val="FFFF00"/>
                </a:solidFill>
                <a:latin typeface="Arial Unicode MS" pitchFamily="34" charset="-128"/>
                <a:ea typeface="Arial Unicode MS" pitchFamily="34" charset="-128"/>
                <a:cs typeface="Arial Unicode MS" pitchFamily="34" charset="-128"/>
              </a:rPr>
              <a:t>la splendeur qui le précédait s'échappaient les nuées, Lançant de la grêle et des charbons de feu.</a:t>
            </a:r>
            <a:endParaRPr lang="en-US" sz="4400" b="1" dirty="0" smtClean="0">
              <a:solidFill>
                <a:srgbClr val="FFFF00"/>
              </a:solidFill>
              <a:latin typeface="Arial Unicode MS" pitchFamily="34" charset="-128"/>
              <a:ea typeface="Arial Unicode MS" pitchFamily="34" charset="-128"/>
              <a:cs typeface="Arial Unicode MS" pitchFamily="34" charset="-128"/>
            </a:endParaRPr>
          </a:p>
          <a:p>
            <a:pPr algn="just">
              <a:buNone/>
            </a:pPr>
            <a:r>
              <a:rPr lang="fr-FR" sz="4400" b="1" dirty="0" smtClean="0">
                <a:solidFill>
                  <a:srgbClr val="FFFF00"/>
                </a:solidFill>
                <a:latin typeface="Arial Unicode MS" pitchFamily="34" charset="-128"/>
                <a:ea typeface="Arial Unicode MS" pitchFamily="34" charset="-128"/>
                <a:cs typeface="Arial Unicode MS" pitchFamily="34" charset="-128"/>
              </a:rPr>
              <a:t> </a:t>
            </a:r>
            <a:r>
              <a:rPr lang="fr-FR" sz="4400" b="1" dirty="0" smtClean="0">
                <a:solidFill>
                  <a:schemeClr val="tx2">
                    <a:lumMod val="40000"/>
                    <a:lumOff val="60000"/>
                  </a:schemeClr>
                </a:solidFill>
                <a:latin typeface="Arial Unicode MS" pitchFamily="34" charset="-128"/>
                <a:ea typeface="Arial Unicode MS" pitchFamily="34" charset="-128"/>
                <a:cs typeface="Arial Unicode MS" pitchFamily="34" charset="-128"/>
              </a:rPr>
              <a:t>13 </a:t>
            </a:r>
            <a:r>
              <a:rPr lang="fr-FR" sz="4400" b="1" dirty="0" smtClean="0">
                <a:solidFill>
                  <a:schemeClr val="tx2">
                    <a:lumMod val="40000"/>
                    <a:lumOff val="60000"/>
                  </a:schemeClr>
                </a:solidFill>
                <a:latin typeface="Arial Unicode MS" pitchFamily="34" charset="-128"/>
                <a:ea typeface="Arial Unicode MS" pitchFamily="34" charset="-128"/>
                <a:cs typeface="Arial Unicode MS" pitchFamily="34" charset="-128"/>
              </a:rPr>
              <a:t>L'Éternel </a:t>
            </a:r>
            <a:r>
              <a:rPr lang="fr-FR" sz="4400" b="1" dirty="0" smtClean="0">
                <a:solidFill>
                  <a:schemeClr val="tx2">
                    <a:lumMod val="40000"/>
                    <a:lumOff val="60000"/>
                  </a:schemeClr>
                </a:solidFill>
                <a:latin typeface="Arial Unicode MS" pitchFamily="34" charset="-128"/>
                <a:ea typeface="Arial Unicode MS" pitchFamily="34" charset="-128"/>
                <a:cs typeface="Arial Unicode MS" pitchFamily="34" charset="-128"/>
              </a:rPr>
              <a:t>tonna dans les cieux, Le Très-Haut fit retentir sa voix, Avec la grêle et les charbons de feu.</a:t>
            </a:r>
            <a:endParaRPr lang="en-US" sz="4400" b="1" dirty="0" smtClean="0">
              <a:solidFill>
                <a:schemeClr val="tx2">
                  <a:lumMod val="40000"/>
                  <a:lumOff val="60000"/>
                </a:schemeClr>
              </a:solidFill>
              <a:latin typeface="Arial Unicode MS" pitchFamily="34" charset="-128"/>
              <a:ea typeface="Arial Unicode MS" pitchFamily="34" charset="-128"/>
              <a:cs typeface="Arial Unicode MS" pitchFamily="34" charset="-128"/>
            </a:endParaRPr>
          </a:p>
          <a:p>
            <a:pPr algn="just">
              <a:buNone/>
            </a:pPr>
            <a:r>
              <a:rPr lang="fr-FR" sz="4400" b="1" dirty="0" smtClean="0">
                <a:solidFill>
                  <a:srgbClr val="FFFF00"/>
                </a:solidFill>
                <a:latin typeface="Arial Unicode MS" pitchFamily="34" charset="-128"/>
                <a:ea typeface="Arial Unicode MS" pitchFamily="34" charset="-128"/>
                <a:cs typeface="Arial Unicode MS" pitchFamily="34" charset="-128"/>
              </a:rPr>
              <a:t> 14 </a:t>
            </a:r>
            <a:r>
              <a:rPr lang="fr-FR" sz="4400" b="1" dirty="0" smtClean="0">
                <a:solidFill>
                  <a:srgbClr val="FFFF00"/>
                </a:solidFill>
                <a:latin typeface="Arial Unicode MS" pitchFamily="34" charset="-128"/>
                <a:ea typeface="Arial Unicode MS" pitchFamily="34" charset="-128"/>
                <a:cs typeface="Arial Unicode MS" pitchFamily="34" charset="-128"/>
              </a:rPr>
              <a:t>Il </a:t>
            </a:r>
            <a:r>
              <a:rPr lang="fr-FR" sz="4400" b="1" dirty="0" smtClean="0">
                <a:solidFill>
                  <a:srgbClr val="FFFF00"/>
                </a:solidFill>
                <a:latin typeface="Arial Unicode MS" pitchFamily="34" charset="-128"/>
                <a:ea typeface="Arial Unicode MS" pitchFamily="34" charset="-128"/>
                <a:cs typeface="Arial Unicode MS" pitchFamily="34" charset="-128"/>
              </a:rPr>
              <a:t>lança ses flèches et dispersa mes ennemis, Il multiplia les coups de la foudre et les mit en déroute.</a:t>
            </a:r>
            <a:endParaRPr lang="en-US" sz="4400" b="1" dirty="0" smtClean="0">
              <a:solidFill>
                <a:srgbClr val="FFFF00"/>
              </a:solidFill>
              <a:latin typeface="Arial Unicode MS" pitchFamily="34" charset="-128"/>
              <a:ea typeface="Arial Unicode MS" pitchFamily="34" charset="-128"/>
              <a:cs typeface="Arial Unicode MS" pitchFamily="34" charset="-128"/>
            </a:endParaRPr>
          </a:p>
          <a:p>
            <a:pPr algn="just">
              <a:buNone/>
            </a:pPr>
            <a:r>
              <a:rPr lang="fr-FR" sz="4400" b="1" dirty="0" smtClean="0">
                <a:solidFill>
                  <a:srgbClr val="FFFF00"/>
                </a:solidFill>
                <a:latin typeface="Arial Unicode MS" pitchFamily="34" charset="-128"/>
                <a:ea typeface="Arial Unicode MS" pitchFamily="34" charset="-128"/>
                <a:cs typeface="Arial Unicode MS" pitchFamily="34" charset="-128"/>
              </a:rPr>
              <a:t> </a:t>
            </a:r>
            <a:r>
              <a:rPr lang="fr-FR" sz="4400" b="1" dirty="0" smtClean="0">
                <a:solidFill>
                  <a:schemeClr val="tx2">
                    <a:lumMod val="40000"/>
                    <a:lumOff val="60000"/>
                  </a:schemeClr>
                </a:solidFill>
                <a:latin typeface="Arial Unicode MS" pitchFamily="34" charset="-128"/>
                <a:ea typeface="Arial Unicode MS" pitchFamily="34" charset="-128"/>
                <a:cs typeface="Arial Unicode MS" pitchFamily="34" charset="-128"/>
              </a:rPr>
              <a:t>15 </a:t>
            </a:r>
            <a:r>
              <a:rPr lang="fr-FR" sz="4400" b="1" dirty="0" smtClean="0">
                <a:solidFill>
                  <a:schemeClr val="tx2">
                    <a:lumMod val="40000"/>
                    <a:lumOff val="60000"/>
                  </a:schemeClr>
                </a:solidFill>
                <a:latin typeface="Arial Unicode MS" pitchFamily="34" charset="-128"/>
                <a:ea typeface="Arial Unicode MS" pitchFamily="34" charset="-128"/>
                <a:cs typeface="Arial Unicode MS" pitchFamily="34" charset="-128"/>
              </a:rPr>
              <a:t>Le </a:t>
            </a:r>
            <a:r>
              <a:rPr lang="fr-FR" sz="4400" b="1" dirty="0" smtClean="0">
                <a:solidFill>
                  <a:schemeClr val="tx2">
                    <a:lumMod val="40000"/>
                    <a:lumOff val="60000"/>
                  </a:schemeClr>
                </a:solidFill>
                <a:latin typeface="Arial Unicode MS" pitchFamily="34" charset="-128"/>
                <a:ea typeface="Arial Unicode MS" pitchFamily="34" charset="-128"/>
                <a:cs typeface="Arial Unicode MS" pitchFamily="34" charset="-128"/>
              </a:rPr>
              <a:t>lit des eaux apparut, Les fondements du monde furent découverts, Par ta menace, ô Éternel! Par le bruit du souffle de tes narines.</a:t>
            </a:r>
            <a:endParaRPr lang="en-US" sz="4400" b="1" dirty="0" smtClean="0">
              <a:solidFill>
                <a:schemeClr val="tx2">
                  <a:lumMod val="40000"/>
                  <a:lumOff val="60000"/>
                </a:schemeClr>
              </a:solidFill>
              <a:latin typeface="Arial Unicode MS" pitchFamily="34" charset="-128"/>
              <a:ea typeface="Arial Unicode MS" pitchFamily="34" charset="-128"/>
              <a:cs typeface="Arial Unicode MS" pitchFamily="34" charset="-128"/>
            </a:endParaRPr>
          </a:p>
          <a:p>
            <a:pPr algn="just"/>
            <a:endParaRPr lang="en-US" sz="4400" b="1" dirty="0" smtClean="0">
              <a:solidFill>
                <a:srgbClr val="FFFF00"/>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fontScale="92500"/>
          </a:bodyPr>
          <a:lstStyle/>
          <a:p>
            <a:pPr algn="just">
              <a:buNone/>
            </a:pPr>
            <a:r>
              <a:rPr lang="fr-FR" sz="4400" b="1" dirty="0" smtClean="0">
                <a:solidFill>
                  <a:srgbClr val="FFFF00"/>
                </a:solidFill>
                <a:latin typeface="Arial Unicode MS" pitchFamily="34" charset="-128"/>
                <a:ea typeface="Arial Unicode MS" pitchFamily="34" charset="-128"/>
                <a:cs typeface="Arial Unicode MS" pitchFamily="34" charset="-128"/>
              </a:rPr>
              <a:t>16 Il </a:t>
            </a:r>
            <a:r>
              <a:rPr lang="fr-FR" sz="4400" b="1" dirty="0" smtClean="0">
                <a:solidFill>
                  <a:srgbClr val="FFFF00"/>
                </a:solidFill>
                <a:latin typeface="Arial Unicode MS" pitchFamily="34" charset="-128"/>
                <a:ea typeface="Arial Unicode MS" pitchFamily="34" charset="-128"/>
                <a:cs typeface="Arial Unicode MS" pitchFamily="34" charset="-128"/>
              </a:rPr>
              <a:t>étendit sa main d'en haut, il me saisit, Il me retira des grandes eaux;</a:t>
            </a:r>
            <a:endParaRPr lang="en-US" sz="4400" b="1" dirty="0" smtClean="0">
              <a:solidFill>
                <a:srgbClr val="FFFF00"/>
              </a:solidFill>
              <a:latin typeface="Arial Unicode MS" pitchFamily="34" charset="-128"/>
              <a:ea typeface="Arial Unicode MS" pitchFamily="34" charset="-128"/>
              <a:cs typeface="Arial Unicode MS" pitchFamily="34" charset="-128"/>
            </a:endParaRPr>
          </a:p>
          <a:p>
            <a:pPr algn="just">
              <a:buNone/>
            </a:pPr>
            <a:r>
              <a:rPr lang="fr-FR" sz="4400" b="1" dirty="0" smtClean="0">
                <a:solidFill>
                  <a:srgbClr val="FFFF00"/>
                </a:solidFill>
                <a:latin typeface="Arial Unicode MS" pitchFamily="34" charset="-128"/>
                <a:ea typeface="Arial Unicode MS" pitchFamily="34" charset="-128"/>
                <a:cs typeface="Arial Unicode MS" pitchFamily="34" charset="-128"/>
              </a:rPr>
              <a:t> </a:t>
            </a:r>
            <a:r>
              <a:rPr lang="fr-FR" sz="4400" b="1" dirty="0" smtClean="0">
                <a:solidFill>
                  <a:schemeClr val="tx2">
                    <a:lumMod val="40000"/>
                    <a:lumOff val="60000"/>
                  </a:schemeClr>
                </a:solidFill>
                <a:latin typeface="Arial Unicode MS" pitchFamily="34" charset="-128"/>
                <a:ea typeface="Arial Unicode MS" pitchFamily="34" charset="-128"/>
                <a:cs typeface="Arial Unicode MS" pitchFamily="34" charset="-128"/>
              </a:rPr>
              <a:t>17 </a:t>
            </a:r>
            <a:r>
              <a:rPr lang="fr-FR" sz="4400" b="1" dirty="0" smtClean="0">
                <a:solidFill>
                  <a:schemeClr val="tx2">
                    <a:lumMod val="40000"/>
                    <a:lumOff val="60000"/>
                  </a:schemeClr>
                </a:solidFill>
                <a:latin typeface="Arial Unicode MS" pitchFamily="34" charset="-128"/>
                <a:ea typeface="Arial Unicode MS" pitchFamily="34" charset="-128"/>
                <a:cs typeface="Arial Unicode MS" pitchFamily="34" charset="-128"/>
              </a:rPr>
              <a:t>Il </a:t>
            </a:r>
            <a:r>
              <a:rPr lang="fr-FR" sz="4400" b="1" dirty="0" smtClean="0">
                <a:solidFill>
                  <a:schemeClr val="tx2">
                    <a:lumMod val="40000"/>
                    <a:lumOff val="60000"/>
                  </a:schemeClr>
                </a:solidFill>
                <a:latin typeface="Arial Unicode MS" pitchFamily="34" charset="-128"/>
                <a:ea typeface="Arial Unicode MS" pitchFamily="34" charset="-128"/>
                <a:cs typeface="Arial Unicode MS" pitchFamily="34" charset="-128"/>
              </a:rPr>
              <a:t>me délivra de mon adversaire puissant, De mes ennemis qui étaient plus forts que moi.</a:t>
            </a:r>
            <a:endParaRPr lang="en-US" sz="4400" b="1" dirty="0" smtClean="0">
              <a:solidFill>
                <a:schemeClr val="tx2">
                  <a:lumMod val="40000"/>
                  <a:lumOff val="60000"/>
                </a:schemeClr>
              </a:solidFill>
              <a:latin typeface="Arial Unicode MS" pitchFamily="34" charset="-128"/>
              <a:ea typeface="Arial Unicode MS" pitchFamily="34" charset="-128"/>
              <a:cs typeface="Arial Unicode MS" pitchFamily="34" charset="-128"/>
            </a:endParaRPr>
          </a:p>
          <a:p>
            <a:pPr algn="just">
              <a:buNone/>
            </a:pPr>
            <a:r>
              <a:rPr lang="fr-FR" sz="4400" b="1" dirty="0" smtClean="0">
                <a:solidFill>
                  <a:srgbClr val="FFFF00"/>
                </a:solidFill>
                <a:latin typeface="Arial Unicode MS" pitchFamily="34" charset="-128"/>
                <a:ea typeface="Arial Unicode MS" pitchFamily="34" charset="-128"/>
                <a:cs typeface="Arial Unicode MS" pitchFamily="34" charset="-128"/>
              </a:rPr>
              <a:t> 18 </a:t>
            </a:r>
            <a:r>
              <a:rPr lang="fr-FR" sz="4400" b="1" dirty="0" smtClean="0">
                <a:solidFill>
                  <a:srgbClr val="FFFF00"/>
                </a:solidFill>
                <a:latin typeface="Arial Unicode MS" pitchFamily="34" charset="-128"/>
                <a:ea typeface="Arial Unicode MS" pitchFamily="34" charset="-128"/>
                <a:cs typeface="Arial Unicode MS" pitchFamily="34" charset="-128"/>
              </a:rPr>
              <a:t>Ils </a:t>
            </a:r>
            <a:r>
              <a:rPr lang="fr-FR" sz="4400" b="1" dirty="0" smtClean="0">
                <a:solidFill>
                  <a:srgbClr val="FFFF00"/>
                </a:solidFill>
                <a:latin typeface="Arial Unicode MS" pitchFamily="34" charset="-128"/>
                <a:ea typeface="Arial Unicode MS" pitchFamily="34" charset="-128"/>
                <a:cs typeface="Arial Unicode MS" pitchFamily="34" charset="-128"/>
              </a:rPr>
              <a:t>m'avaient surpris au jour de ma détresse; Mais l'Éternel fut mon appui.</a:t>
            </a:r>
            <a:endParaRPr lang="en-US" sz="4400" b="1" dirty="0" smtClean="0">
              <a:solidFill>
                <a:srgbClr val="FFFF00"/>
              </a:solidFill>
              <a:latin typeface="Arial Unicode MS" pitchFamily="34" charset="-128"/>
              <a:ea typeface="Arial Unicode MS" pitchFamily="34" charset="-128"/>
              <a:cs typeface="Arial Unicode MS" pitchFamily="34" charset="-128"/>
            </a:endParaRPr>
          </a:p>
          <a:p>
            <a:pPr algn="just">
              <a:buNone/>
            </a:pPr>
            <a:r>
              <a:rPr lang="fr-FR" sz="4400" b="1" dirty="0" smtClean="0">
                <a:solidFill>
                  <a:srgbClr val="FFFF00"/>
                </a:solidFill>
                <a:latin typeface="Arial Unicode MS" pitchFamily="34" charset="-128"/>
                <a:ea typeface="Arial Unicode MS" pitchFamily="34" charset="-128"/>
                <a:cs typeface="Arial Unicode MS" pitchFamily="34" charset="-128"/>
              </a:rPr>
              <a:t> </a:t>
            </a:r>
            <a:r>
              <a:rPr lang="fr-FR" sz="4400" b="1" dirty="0" smtClean="0">
                <a:solidFill>
                  <a:schemeClr val="tx2">
                    <a:lumMod val="40000"/>
                    <a:lumOff val="60000"/>
                  </a:schemeClr>
                </a:solidFill>
                <a:latin typeface="Arial Unicode MS" pitchFamily="34" charset="-128"/>
                <a:ea typeface="Arial Unicode MS" pitchFamily="34" charset="-128"/>
                <a:cs typeface="Arial Unicode MS" pitchFamily="34" charset="-128"/>
              </a:rPr>
              <a:t>19 </a:t>
            </a:r>
            <a:r>
              <a:rPr lang="fr-FR" sz="4400" b="1" dirty="0" smtClean="0">
                <a:solidFill>
                  <a:schemeClr val="tx2">
                    <a:lumMod val="40000"/>
                    <a:lumOff val="60000"/>
                  </a:schemeClr>
                </a:solidFill>
                <a:latin typeface="Arial Unicode MS" pitchFamily="34" charset="-128"/>
                <a:ea typeface="Arial Unicode MS" pitchFamily="34" charset="-128"/>
                <a:cs typeface="Arial Unicode MS" pitchFamily="34" charset="-128"/>
              </a:rPr>
              <a:t>Il </a:t>
            </a:r>
            <a:r>
              <a:rPr lang="fr-FR" sz="4400" b="1" dirty="0" smtClean="0">
                <a:solidFill>
                  <a:schemeClr val="tx2">
                    <a:lumMod val="40000"/>
                    <a:lumOff val="60000"/>
                  </a:schemeClr>
                </a:solidFill>
                <a:latin typeface="Arial Unicode MS" pitchFamily="34" charset="-128"/>
                <a:ea typeface="Arial Unicode MS" pitchFamily="34" charset="-128"/>
                <a:cs typeface="Arial Unicode MS" pitchFamily="34" charset="-128"/>
              </a:rPr>
              <a:t>m'a mis au large, Il m'a sauvé, parce qu'il m'aime</a:t>
            </a:r>
            <a:r>
              <a:rPr lang="fr-FR" sz="4400" b="1" dirty="0" smtClean="0">
                <a:solidFill>
                  <a:schemeClr val="tx2">
                    <a:lumMod val="40000"/>
                    <a:lumOff val="60000"/>
                  </a:schemeClr>
                </a:solidFill>
                <a:latin typeface="Arial Unicode MS" pitchFamily="34" charset="-128"/>
                <a:ea typeface="Arial Unicode MS" pitchFamily="34" charset="-128"/>
                <a:cs typeface="Arial Unicode MS" pitchFamily="34" charset="-128"/>
              </a:rPr>
              <a:t>.</a:t>
            </a:r>
            <a:endParaRPr lang="en-US" sz="4400" b="1" dirty="0" smtClean="0">
              <a:solidFill>
                <a:schemeClr val="tx2">
                  <a:lumMod val="40000"/>
                  <a:lumOff val="60000"/>
                </a:schemeClr>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a:bodyPr>
          <a:lstStyle/>
          <a:p>
            <a:pPr lvl="0" algn="just"/>
            <a:r>
              <a:rPr lang="en-US" sz="4800" b="1" dirty="0" smtClean="0">
                <a:solidFill>
                  <a:srgbClr val="FFFF00"/>
                </a:solidFill>
                <a:latin typeface="Arial Unicode MS" pitchFamily="34" charset="-128"/>
                <a:ea typeface="Arial Unicode MS" pitchFamily="34" charset="-128"/>
                <a:cs typeface="Arial Unicode MS" pitchFamily="34" charset="-128"/>
              </a:rPr>
              <a:t>Only the beneficiaries of such great interventions of God like David can write a song so colorful and so vivid like psalm 18.</a:t>
            </a:r>
          </a:p>
          <a:p>
            <a:pPr lvl="0" algn="just"/>
            <a:r>
              <a:rPr lang="en-US" sz="4800" b="1" dirty="0" smtClean="0">
                <a:solidFill>
                  <a:schemeClr val="tx2">
                    <a:lumMod val="40000"/>
                    <a:lumOff val="60000"/>
                  </a:schemeClr>
                </a:solidFill>
                <a:latin typeface="Arial Unicode MS" pitchFamily="34" charset="-128"/>
                <a:ea typeface="Arial Unicode MS" pitchFamily="34" charset="-128"/>
                <a:cs typeface="Arial Unicode MS" pitchFamily="34" charset="-128"/>
              </a:rPr>
              <a:t>We ought to do like David in reminiscence of the great interventions of God in our lives.</a:t>
            </a:r>
            <a:endParaRPr lang="en-US" sz="4800" b="1" dirty="0" smtClean="0">
              <a:solidFill>
                <a:schemeClr val="tx2">
                  <a:lumMod val="40000"/>
                  <a:lumOff val="60000"/>
                </a:schemeClr>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6">
              <a:lumMod val="20000"/>
              <a:lumOff val="80000"/>
            </a:schemeClr>
          </a:solidFill>
        </p:spPr>
        <p:style>
          <a:lnRef idx="1">
            <a:schemeClr val="accent1"/>
          </a:lnRef>
          <a:fillRef idx="2">
            <a:schemeClr val="accent1"/>
          </a:fillRef>
          <a:effectRef idx="1">
            <a:schemeClr val="accent1"/>
          </a:effectRef>
          <a:fontRef idx="minor">
            <a:schemeClr val="dk1"/>
          </a:fontRef>
        </p:style>
        <p:txBody>
          <a:bodyPr>
            <a:normAutofit/>
          </a:bodyPr>
          <a:lstStyle/>
          <a:p>
            <a:pPr algn="ctr">
              <a:buNone/>
            </a:pPr>
            <a:r>
              <a:rPr lang="fr-FR" sz="4000" b="1" dirty="0" smtClean="0">
                <a:solidFill>
                  <a:srgbClr val="0D069A"/>
                </a:solidFill>
                <a:latin typeface="Arial Unicode MS" pitchFamily="34" charset="-128"/>
                <a:ea typeface="Arial Unicode MS" pitchFamily="34" charset="-128"/>
                <a:cs typeface="Arial Unicode MS" pitchFamily="34" charset="-128"/>
              </a:rPr>
              <a:t>CONCLUSION</a:t>
            </a:r>
            <a:endParaRPr lang="en-US" sz="4000" b="1" dirty="0" smtClean="0">
              <a:solidFill>
                <a:srgbClr val="0D069A"/>
              </a:solidFill>
              <a:latin typeface="Arial Unicode MS" pitchFamily="34" charset="-128"/>
              <a:ea typeface="Arial Unicode MS" pitchFamily="34" charset="-128"/>
              <a:cs typeface="Arial Unicode MS" pitchFamily="34" charset="-128"/>
            </a:endParaRPr>
          </a:p>
          <a:p>
            <a:pPr lvl="0" algn="just"/>
            <a:r>
              <a:rPr lang="en-US" sz="4000" b="1" dirty="0" smtClean="0">
                <a:latin typeface="Arial Unicode MS" pitchFamily="34" charset="-128"/>
                <a:ea typeface="Arial Unicode MS" pitchFamily="34" charset="-128"/>
                <a:cs typeface="Arial Unicode MS" pitchFamily="34" charset="-128"/>
              </a:rPr>
              <a:t>God is still in the security business to protect his children.</a:t>
            </a:r>
          </a:p>
          <a:p>
            <a:pPr lvl="0" algn="just"/>
            <a:r>
              <a:rPr lang="en-US" sz="4000" b="1" dirty="0" smtClean="0">
                <a:solidFill>
                  <a:srgbClr val="0D069A"/>
                </a:solidFill>
                <a:latin typeface="Arial Unicode MS" pitchFamily="34" charset="-128"/>
                <a:ea typeface="Arial Unicode MS" pitchFamily="34" charset="-128"/>
                <a:cs typeface="Arial Unicode MS" pitchFamily="34" charset="-128"/>
              </a:rPr>
              <a:t>The fact that you are still alive today means that God is active in your life.</a:t>
            </a:r>
          </a:p>
          <a:p>
            <a:pPr lvl="0" algn="just"/>
            <a:r>
              <a:rPr lang="en-US" sz="4000" b="1" dirty="0" smtClean="0">
                <a:latin typeface="Arial Unicode MS" pitchFamily="34" charset="-128"/>
                <a:ea typeface="Arial Unicode MS" pitchFamily="34" charset="-128"/>
                <a:cs typeface="Arial Unicode MS" pitchFamily="34" charset="-128"/>
              </a:rPr>
              <a:t>God does not spare any effort to assure the safety of his children.</a:t>
            </a:r>
          </a:p>
          <a:p>
            <a:pPr lvl="0" algn="just"/>
            <a:r>
              <a:rPr lang="en-US" sz="4000" b="1" dirty="0" smtClean="0">
                <a:solidFill>
                  <a:srgbClr val="0D069A"/>
                </a:solidFill>
                <a:latin typeface="Arial Unicode MS" pitchFamily="34" charset="-128"/>
                <a:ea typeface="Arial Unicode MS" pitchFamily="34" charset="-128"/>
                <a:cs typeface="Arial Unicode MS" pitchFamily="34" charset="-128"/>
              </a:rPr>
              <a:t>When you see that a heavy cloud is still looming over </a:t>
            </a:r>
            <a:r>
              <a:rPr lang="en-US" sz="4000" b="1" dirty="0" smtClean="0">
                <a:solidFill>
                  <a:srgbClr val="0D069A"/>
                </a:solidFill>
                <a:latin typeface="Arial Unicode MS" pitchFamily="34" charset="-128"/>
                <a:ea typeface="Arial Unicode MS" pitchFamily="34" charset="-128"/>
                <a:cs typeface="Arial Unicode MS" pitchFamily="34" charset="-128"/>
              </a:rPr>
              <a:t>your head.</a:t>
            </a:r>
            <a:endParaRPr lang="en-US" sz="4000" b="1" dirty="0" smtClean="0">
              <a:solidFill>
                <a:srgbClr val="0D069A"/>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6">
              <a:lumMod val="20000"/>
              <a:lumOff val="80000"/>
            </a:schemeClr>
          </a:solidFill>
        </p:spPr>
        <p:style>
          <a:lnRef idx="1">
            <a:schemeClr val="accent1"/>
          </a:lnRef>
          <a:fillRef idx="2">
            <a:schemeClr val="accent1"/>
          </a:fillRef>
          <a:effectRef idx="1">
            <a:schemeClr val="accent1"/>
          </a:effectRef>
          <a:fontRef idx="minor">
            <a:schemeClr val="dk1"/>
          </a:fontRef>
        </p:style>
        <p:txBody>
          <a:bodyPr>
            <a:noAutofit/>
          </a:bodyPr>
          <a:lstStyle/>
          <a:p>
            <a:pPr lvl="0" algn="just"/>
            <a:r>
              <a:rPr lang="en-US" sz="4300" b="1" dirty="0" smtClean="0">
                <a:latin typeface="Arial Unicode MS" pitchFamily="34" charset="-128"/>
                <a:ea typeface="Arial Unicode MS" pitchFamily="34" charset="-128"/>
                <a:cs typeface="Arial Unicode MS" pitchFamily="34" charset="-128"/>
              </a:rPr>
              <a:t>You </a:t>
            </a:r>
            <a:r>
              <a:rPr lang="en-US" sz="4300" b="1" dirty="0" smtClean="0">
                <a:latin typeface="Arial Unicode MS" pitchFamily="34" charset="-128"/>
                <a:ea typeface="Arial Unicode MS" pitchFamily="34" charset="-128"/>
                <a:cs typeface="Arial Unicode MS" pitchFamily="34" charset="-128"/>
              </a:rPr>
              <a:t>may tend to </a:t>
            </a:r>
            <a:r>
              <a:rPr lang="en-US" sz="4300" b="1" dirty="0" smtClean="0">
                <a:latin typeface="Arial Unicode MS" pitchFamily="34" charset="-128"/>
                <a:ea typeface="Arial Unicode MS" pitchFamily="34" charset="-128"/>
                <a:cs typeface="Arial Unicode MS" pitchFamily="34" charset="-128"/>
              </a:rPr>
              <a:t>cave in </a:t>
            </a:r>
            <a:r>
              <a:rPr lang="en-US" sz="4300" b="1" dirty="0" smtClean="0">
                <a:latin typeface="Arial Unicode MS" pitchFamily="34" charset="-128"/>
                <a:ea typeface="Arial Unicode MS" pitchFamily="34" charset="-128"/>
                <a:cs typeface="Arial Unicode MS" pitchFamily="34" charset="-128"/>
              </a:rPr>
              <a:t>and withdraw in fear and hopelessness.</a:t>
            </a:r>
          </a:p>
          <a:p>
            <a:pPr lvl="0" algn="just"/>
            <a:r>
              <a:rPr lang="en-US" sz="4300" b="1" dirty="0" smtClean="0">
                <a:solidFill>
                  <a:srgbClr val="0D069A"/>
                </a:solidFill>
                <a:latin typeface="Arial Unicode MS" pitchFamily="34" charset="-128"/>
                <a:ea typeface="Arial Unicode MS" pitchFamily="34" charset="-128"/>
                <a:cs typeface="Arial Unicode MS" pitchFamily="34" charset="-128"/>
              </a:rPr>
              <a:t>Remember to open the eyes of faith.</a:t>
            </a:r>
          </a:p>
          <a:p>
            <a:pPr lvl="0" algn="just"/>
            <a:r>
              <a:rPr lang="en-US" sz="4300" b="1" dirty="0" smtClean="0">
                <a:latin typeface="Arial Unicode MS" pitchFamily="34" charset="-128"/>
                <a:ea typeface="Arial Unicode MS" pitchFamily="34" charset="-128"/>
                <a:cs typeface="Arial Unicode MS" pitchFamily="34" charset="-128"/>
              </a:rPr>
              <a:t>Remember that God is still in control.</a:t>
            </a:r>
          </a:p>
          <a:p>
            <a:pPr lvl="0" algn="just"/>
            <a:r>
              <a:rPr lang="en-US" sz="4300" b="1" dirty="0" smtClean="0">
                <a:solidFill>
                  <a:srgbClr val="0D069A"/>
                </a:solidFill>
                <a:latin typeface="Arial Unicode MS" pitchFamily="34" charset="-128"/>
                <a:ea typeface="Arial Unicode MS" pitchFamily="34" charset="-128"/>
                <a:cs typeface="Arial Unicode MS" pitchFamily="34" charset="-128"/>
              </a:rPr>
              <a:t>Remember that nothing can happen to you outside of the will of God. </a:t>
            </a:r>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6">
              <a:lumMod val="20000"/>
              <a:lumOff val="80000"/>
            </a:schemeClr>
          </a:solidFill>
        </p:spPr>
        <p:style>
          <a:lnRef idx="1">
            <a:schemeClr val="accent1"/>
          </a:lnRef>
          <a:fillRef idx="2">
            <a:schemeClr val="accent1"/>
          </a:fillRef>
          <a:effectRef idx="1">
            <a:schemeClr val="accent1"/>
          </a:effectRef>
          <a:fontRef idx="minor">
            <a:schemeClr val="dk1"/>
          </a:fontRef>
        </p:style>
        <p:txBody>
          <a:bodyPr>
            <a:normAutofit/>
          </a:bodyPr>
          <a:lstStyle/>
          <a:p>
            <a:pPr lvl="0" algn="just"/>
            <a:r>
              <a:rPr lang="en-US" sz="5400" b="1" dirty="0" smtClean="0">
                <a:latin typeface="Arial Unicode MS" pitchFamily="34" charset="-128"/>
                <a:ea typeface="Arial Unicode MS" pitchFamily="34" charset="-128"/>
                <a:cs typeface="Arial Unicode MS" pitchFamily="34" charset="-128"/>
              </a:rPr>
              <a:t>Contemplate </a:t>
            </a:r>
            <a:r>
              <a:rPr lang="en-US" sz="5400" b="1" dirty="0" smtClean="0">
                <a:latin typeface="Arial Unicode MS" pitchFamily="34" charset="-128"/>
                <a:ea typeface="Arial Unicode MS" pitchFamily="34" charset="-128"/>
                <a:cs typeface="Arial Unicode MS" pitchFamily="34" charset="-128"/>
              </a:rPr>
              <a:t>on the fact those that are on your side far exceed those that are coming against you, and </a:t>
            </a:r>
            <a:r>
              <a:rPr lang="en-US" sz="5400" b="1" dirty="0" smtClean="0">
                <a:latin typeface="Arial Unicode MS" pitchFamily="34" charset="-128"/>
                <a:ea typeface="Arial Unicode MS" pitchFamily="34" charset="-128"/>
                <a:cs typeface="Arial Unicode MS" pitchFamily="34" charset="-128"/>
              </a:rPr>
              <a:t>know </a:t>
            </a:r>
            <a:r>
              <a:rPr lang="en-US" sz="5400" b="1" dirty="0" smtClean="0">
                <a:latin typeface="Arial Unicode MS" pitchFamily="34" charset="-128"/>
                <a:ea typeface="Arial Unicode MS" pitchFamily="34" charset="-128"/>
                <a:cs typeface="Arial Unicode MS" pitchFamily="34" charset="-128"/>
              </a:rPr>
              <a:t>that </a:t>
            </a:r>
            <a:r>
              <a:rPr lang="en-US" sz="5400" b="1" dirty="0" smtClean="0">
                <a:latin typeface="Arial Unicode MS" pitchFamily="34" charset="-128"/>
                <a:ea typeface="Arial Unicode MS" pitchFamily="34" charset="-128"/>
                <a:cs typeface="Arial Unicode MS" pitchFamily="34" charset="-128"/>
              </a:rPr>
              <a:t>:</a:t>
            </a:r>
            <a:r>
              <a:rPr lang="en-US" sz="5400" b="1" dirty="0" smtClean="0">
                <a:solidFill>
                  <a:srgbClr val="FF0000"/>
                </a:solidFill>
                <a:latin typeface="Arial Unicode MS" pitchFamily="34" charset="-128"/>
                <a:ea typeface="Arial Unicode MS" pitchFamily="34" charset="-128"/>
                <a:cs typeface="Arial Unicode MS" pitchFamily="34" charset="-128"/>
              </a:rPr>
              <a:t>Greater </a:t>
            </a:r>
            <a:r>
              <a:rPr lang="en-US" sz="5400" b="1" dirty="0" smtClean="0">
                <a:solidFill>
                  <a:srgbClr val="FF0000"/>
                </a:solidFill>
                <a:latin typeface="Arial Unicode MS" pitchFamily="34" charset="-128"/>
                <a:ea typeface="Arial Unicode MS" pitchFamily="34" charset="-128"/>
                <a:cs typeface="Arial Unicode MS" pitchFamily="34" charset="-128"/>
              </a:rPr>
              <a:t>is He that is </a:t>
            </a:r>
            <a:r>
              <a:rPr lang="en-US" sz="5400" b="1" dirty="0" smtClean="0">
                <a:solidFill>
                  <a:srgbClr val="FF0000"/>
                </a:solidFill>
                <a:latin typeface="Arial Unicode MS" pitchFamily="34" charset="-128"/>
                <a:ea typeface="Arial Unicode MS" pitchFamily="34" charset="-128"/>
                <a:cs typeface="Arial Unicode MS" pitchFamily="34" charset="-128"/>
              </a:rPr>
              <a:t>with </a:t>
            </a:r>
            <a:r>
              <a:rPr lang="en-US" sz="5400" b="1" dirty="0" smtClean="0">
                <a:solidFill>
                  <a:srgbClr val="FF0000"/>
                </a:solidFill>
                <a:latin typeface="Arial Unicode MS" pitchFamily="34" charset="-128"/>
                <a:ea typeface="Arial Unicode MS" pitchFamily="34" charset="-128"/>
                <a:cs typeface="Arial Unicode MS" pitchFamily="34" charset="-128"/>
              </a:rPr>
              <a:t>you that he that </a:t>
            </a:r>
            <a:r>
              <a:rPr lang="en-US" sz="5400" b="1" dirty="0" smtClean="0">
                <a:solidFill>
                  <a:srgbClr val="FF0000"/>
                </a:solidFill>
                <a:latin typeface="Arial Unicode MS" pitchFamily="34" charset="-128"/>
                <a:ea typeface="Arial Unicode MS" pitchFamily="34" charset="-128"/>
                <a:cs typeface="Arial Unicode MS" pitchFamily="34" charset="-128"/>
              </a:rPr>
              <a:t>which is </a:t>
            </a:r>
            <a:r>
              <a:rPr lang="en-US" sz="5400" b="1" dirty="0" smtClean="0">
                <a:solidFill>
                  <a:srgbClr val="FF0000"/>
                </a:solidFill>
                <a:latin typeface="Arial Unicode MS" pitchFamily="34" charset="-128"/>
                <a:ea typeface="Arial Unicode MS" pitchFamily="34" charset="-128"/>
                <a:cs typeface="Arial Unicode MS" pitchFamily="34" charset="-128"/>
              </a:rPr>
              <a:t>in the world.</a:t>
            </a:r>
          </a:p>
          <a:p>
            <a:pPr algn="r"/>
            <a:r>
              <a:rPr lang="en-US" sz="5400" b="1" dirty="0" smtClean="0">
                <a:solidFill>
                  <a:srgbClr val="0D069A"/>
                </a:solidFill>
                <a:latin typeface="Arial Unicode MS" pitchFamily="34" charset="-128"/>
                <a:ea typeface="Arial Unicode MS" pitchFamily="34" charset="-128"/>
                <a:cs typeface="Arial Unicode MS" pitchFamily="34" charset="-128"/>
              </a:rPr>
              <a:t>AMEN</a:t>
            </a:r>
            <a:r>
              <a:rPr lang="en-US" sz="5400" b="1" dirty="0" smtClean="0">
                <a:latin typeface="Arial Unicode MS" pitchFamily="34" charset="-128"/>
                <a:ea typeface="Arial Unicode MS" pitchFamily="34" charset="-128"/>
                <a:cs typeface="Arial Unicode MS" pitchFamily="34" charset="-128"/>
              </a:rPr>
              <a:t>! </a:t>
            </a:r>
            <a:endParaRPr lang="en-US" sz="5400" b="1" dirty="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52240</TotalTime>
  <Words>3046</Words>
  <Application>Microsoft Office PowerPoint</Application>
  <PresentationFormat>On-screen Show (4:3)</PresentationFormat>
  <Paragraphs>166</Paragraphs>
  <Slides>49</Slides>
  <Notes>0</Notes>
  <HiddenSlides>0</HiddenSlides>
  <MMClips>0</MMClips>
  <ScaleCrop>false</ScaleCrop>
  <HeadingPairs>
    <vt:vector size="4" baseType="variant">
      <vt:variant>
        <vt:lpstr>Theme</vt:lpstr>
      </vt:variant>
      <vt:variant>
        <vt:i4>1</vt:i4>
      </vt:variant>
      <vt:variant>
        <vt:lpstr>Slide Titles</vt:lpstr>
      </vt:variant>
      <vt:variant>
        <vt:i4>49</vt:i4>
      </vt:variant>
    </vt:vector>
  </HeadingPairs>
  <TitlesOfParts>
    <vt:vector size="50" baseType="lpstr">
      <vt:lpstr>Office Theme</vt:lpstr>
      <vt:lpstr>CHRIST THE ROCK CONGREGATION SUNDAY SEPTEMBER 18TH 2022  Sermon by Pastor  Marc E Simeon</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lpstr>Slide 48</vt:lpstr>
      <vt:lpstr>Slide 49</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CHRIST THE ROCK CONGREGATION SUNDAY AUGUST 23RD  2020  Sermon by Pastor Marc E Simeon</dc:title>
  <dc:creator>MARC EDOUARD SIMEON</dc:creator>
  <cp:lastModifiedBy>MARC EDOUARD SIMEON</cp:lastModifiedBy>
  <cp:revision>189</cp:revision>
  <dcterms:created xsi:type="dcterms:W3CDTF">2020-08-22T16:53:36Z</dcterms:created>
  <dcterms:modified xsi:type="dcterms:W3CDTF">2022-09-17T17:30:17Z</dcterms:modified>
</cp:coreProperties>
</file>