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304" r:id="rId2"/>
    <p:sldId id="307" r:id="rId3"/>
    <p:sldId id="308" r:id="rId4"/>
    <p:sldId id="827" r:id="rId5"/>
    <p:sldId id="1052" r:id="rId6"/>
    <p:sldId id="952" r:id="rId7"/>
    <p:sldId id="867" r:id="rId8"/>
    <p:sldId id="1058" r:id="rId9"/>
    <p:sldId id="1059" r:id="rId10"/>
    <p:sldId id="1060" r:id="rId11"/>
    <p:sldId id="1061" r:id="rId12"/>
    <p:sldId id="1062" r:id="rId13"/>
    <p:sldId id="1064" r:id="rId14"/>
    <p:sldId id="1010" r:id="rId15"/>
    <p:sldId id="1065" r:id="rId16"/>
    <p:sldId id="1066" r:id="rId17"/>
    <p:sldId id="1067" r:id="rId18"/>
    <p:sldId id="1011" r:id="rId19"/>
    <p:sldId id="1073" r:id="rId20"/>
    <p:sldId id="1074" r:id="rId21"/>
    <p:sldId id="1075" r:id="rId22"/>
    <p:sldId id="1070" r:id="rId23"/>
    <p:sldId id="1068" r:id="rId24"/>
    <p:sldId id="1069" r:id="rId25"/>
    <p:sldId id="1081" r:id="rId26"/>
    <p:sldId id="1082" r:id="rId27"/>
    <p:sldId id="1076" r:id="rId28"/>
    <p:sldId id="1083" r:id="rId29"/>
    <p:sldId id="1084" r:id="rId30"/>
    <p:sldId id="1085" r:id="rId31"/>
    <p:sldId id="1086" r:id="rId32"/>
    <p:sldId id="1087" r:id="rId33"/>
    <p:sldId id="1013" r:id="rId34"/>
    <p:sldId id="1090" r:id="rId35"/>
    <p:sldId id="1091" r:id="rId36"/>
    <p:sldId id="1046" r:id="rId37"/>
    <p:sldId id="1056" r:id="rId38"/>
    <p:sldId id="1053" r:id="rId39"/>
    <p:sldId id="1054" r:id="rId40"/>
    <p:sldId id="1057" r:id="rId41"/>
    <p:sldId id="316" r:id="rId42"/>
    <p:sldId id="407" r:id="rId43"/>
    <p:sldId id="318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0000"/>
    <a:srgbClr val="0033CC"/>
    <a:srgbClr val="99FF33"/>
    <a:srgbClr val="FF3300"/>
    <a:srgbClr val="00FF00"/>
    <a:srgbClr val="0DE52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407" autoAdjust="0"/>
  </p:normalViewPr>
  <p:slideViewPr>
    <p:cSldViewPr>
      <p:cViewPr varScale="1">
        <p:scale>
          <a:sx n="69" d="100"/>
          <a:sy n="69" d="100"/>
        </p:scale>
        <p:origin x="-11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787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solidFill>
            <a:srgbClr val="0033CC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CHRIST THE ROCK CONGREGATION</a:t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en-US" sz="3600" b="1" dirty="0" smtClean="0">
                <a:solidFill>
                  <a:schemeClr val="bg1"/>
                </a:solidFill>
              </a:rPr>
              <a:t>PRÉSENTE</a:t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en-US" sz="3600" b="1" dirty="0" smtClean="0">
                <a:solidFill>
                  <a:schemeClr val="bg1"/>
                </a:solidFill>
              </a:rPr>
              <a:t>ÉTUDIONS LA BIBLE 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05200"/>
            <a:ext cx="9144000" cy="2895600"/>
          </a:xfrm>
          <a:solidFill>
            <a:srgbClr val="460000"/>
          </a:solidFill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00FF00"/>
                </a:solidFill>
              </a:rPr>
              <a:t>VENDREDI </a:t>
            </a:r>
            <a:r>
              <a:rPr lang="fr-FR" b="1" dirty="0" smtClean="0">
                <a:solidFill>
                  <a:srgbClr val="00FF00"/>
                </a:solidFill>
              </a:rPr>
              <a:t>30</a:t>
            </a:r>
            <a:r>
              <a:rPr lang="fr-FR" b="1" dirty="0" smtClean="0">
                <a:solidFill>
                  <a:srgbClr val="00FF00"/>
                </a:solidFill>
              </a:rPr>
              <a:t> </a:t>
            </a:r>
            <a:r>
              <a:rPr lang="fr-FR" b="1" dirty="0" smtClean="0">
                <a:solidFill>
                  <a:srgbClr val="00FF00"/>
                </a:solidFill>
              </a:rPr>
              <a:t>SEPTEMBRE 2022 </a:t>
            </a:r>
            <a:endParaRPr lang="en-US" dirty="0">
              <a:solidFill>
                <a:srgbClr val="00FF00"/>
              </a:solidFill>
            </a:endParaRPr>
          </a:p>
          <a:p>
            <a:r>
              <a:rPr lang="fr-FR" b="1" dirty="0">
                <a:solidFill>
                  <a:srgbClr val="FFFF00"/>
                </a:solidFill>
                <a:latin typeface="Copperplate Gothic Light" pitchFamily="34" charset="0"/>
              </a:rPr>
              <a:t>ETUDE BIBLIQUE </a:t>
            </a:r>
            <a:r>
              <a:rPr lang="fr-FR" b="1" dirty="0" smtClean="0">
                <a:solidFill>
                  <a:srgbClr val="FFFF00"/>
                </a:solidFill>
                <a:latin typeface="Copperplate Gothic Light" pitchFamily="34" charset="0"/>
              </a:rPr>
              <a:t>28ÈME </a:t>
            </a:r>
            <a:r>
              <a:rPr lang="fr-FR" b="1" dirty="0" smtClean="0">
                <a:solidFill>
                  <a:srgbClr val="FFFF00"/>
                </a:solidFill>
                <a:latin typeface="Copperplate Gothic Light" pitchFamily="34" charset="0"/>
              </a:rPr>
              <a:t>SESSION </a:t>
            </a:r>
            <a:endParaRPr lang="en-US" b="1" dirty="0">
              <a:solidFill>
                <a:srgbClr val="FFFF00"/>
              </a:solidFill>
              <a:latin typeface="Copperplate Gothic Light" pitchFamily="34" charset="0"/>
            </a:endParaRPr>
          </a:p>
          <a:p>
            <a:r>
              <a:rPr lang="fr-FR" b="1" dirty="0" smtClean="0">
                <a:solidFill>
                  <a:schemeClr val="bg1"/>
                </a:solidFill>
              </a:rPr>
              <a:t>THE DREAMS OF JOSEPH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fr-FR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LES RÊVES DE JOSEPH</a:t>
            </a:r>
            <a:endParaRPr lang="en-US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46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VERSET DU JOUR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8991600" cy="5715000"/>
          </a:xfr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25:14 The secret of the LORD is with those who fear Him, And He will show them His covenant. </a:t>
            </a: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14 L'amitié de l'Éternel est pour ceux qui le craignent, Et son alliance leur donne instruction. 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B050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opperplate Gothic Bold" pitchFamily="34" charset="0"/>
              </a:rPr>
              <a:t>PRIÈRE</a:t>
            </a:r>
            <a:endParaRPr lang="en-US" dirty="0">
              <a:solidFill>
                <a:schemeClr val="bg1"/>
              </a:solidFill>
              <a:latin typeface="Copperplate Gothic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en-US" sz="5400" dirty="0" smtClean="0"/>
              <a:t>INTRODUCTION</a:t>
            </a:r>
          </a:p>
          <a:p>
            <a:pPr marL="55563" indent="-55563" algn="ctr">
              <a:buNone/>
            </a:pPr>
            <a:r>
              <a:rPr lang="fr-FR" sz="3900" b="1" dirty="0" smtClean="0">
                <a:solidFill>
                  <a:srgbClr val="FF0000"/>
                </a:solidFill>
              </a:rPr>
              <a:t>Matière du jour</a:t>
            </a:r>
            <a:endParaRPr lang="en-US" sz="3900" b="1" dirty="0" smtClean="0">
              <a:solidFill>
                <a:srgbClr val="C00000"/>
              </a:solidFill>
            </a:endParaRPr>
          </a:p>
          <a:p>
            <a:r>
              <a:rPr lang="fr-FR" sz="5400" b="1" dirty="0" smtClean="0"/>
              <a:t>THE DREAMS OF JOSEPH</a:t>
            </a:r>
            <a:endParaRPr lang="en-US" sz="5400" dirty="0" smtClean="0"/>
          </a:p>
          <a:p>
            <a:r>
              <a:rPr lang="fr-FR" sz="5400" b="1" dirty="0" smtClean="0"/>
              <a:t>LES RÊVES DE JOSEPH</a:t>
            </a:r>
            <a:endParaRPr lang="en-US" sz="5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était la première personne à voir le Christ ressuscité ?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 Que </a:t>
            </a:r>
            <a:r>
              <a:rPr lang="fr-FR" sz="36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veut dire Golgotha ?</a:t>
            </a:r>
            <a:endParaRPr lang="en-US" sz="36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 Que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fit Pierre et les autres disciples pour remplacer Judas Iscariote ?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4- Comment </a:t>
            </a:r>
            <a:r>
              <a:rPr lang="fr-FR" sz="36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mourut Rachel la femme aimée de Jacob ?</a:t>
            </a:r>
            <a:endParaRPr lang="en-US" sz="36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5- Combien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personnes étaient dans l’arche y compris Noé 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6- Comment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Moise savait que le meurtre de l’Egyptien qu’il avait commis n’était plus un secret ?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7- Dans </a:t>
            </a:r>
            <a:r>
              <a:rPr lang="fr-FR" sz="36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ville en Israël grandissait Jésus jusqu'au début de son ministère?</a:t>
            </a:r>
            <a:endParaRPr lang="en-US" sz="36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8- Qu’est-ce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Jésus avait fait qui causait à sa mère une grande panique ? 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9- Qui 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était Apollos ?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10- Qu’a </a:t>
            </a:r>
            <a:r>
              <a:rPr lang="fr-FR" sz="36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dit Jésus à la femme adultère qu’on alla lapider ?</a:t>
            </a:r>
            <a:endParaRPr lang="en-US" sz="3600" b="1" dirty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11763"/>
          </a:xfrm>
        </p:spPr>
        <p:txBody>
          <a:bodyPr>
            <a:normAutofit/>
          </a:bodyPr>
          <a:lstStyle/>
          <a:p>
            <a:pPr marL="55563" indent="-55563" algn="ctr">
              <a:buNone/>
            </a:pPr>
            <a:r>
              <a:rPr lang="fr-FR" sz="4400" b="1" dirty="0" smtClean="0">
                <a:solidFill>
                  <a:srgbClr val="FF0000"/>
                </a:solidFill>
              </a:rPr>
              <a:t>Matière du jour</a:t>
            </a:r>
            <a:endParaRPr lang="en-US" sz="44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fr-FR" sz="6000" b="1" dirty="0" smtClean="0"/>
              <a:t>THE </a:t>
            </a:r>
            <a:r>
              <a:rPr lang="fr-FR" sz="6000" b="1" dirty="0" smtClean="0"/>
              <a:t>DREAMS OF JOSEPH</a:t>
            </a:r>
            <a:endParaRPr lang="en-US" sz="6000" dirty="0" smtClean="0"/>
          </a:p>
          <a:p>
            <a:pPr algn="ctr">
              <a:buNone/>
            </a:pPr>
            <a:r>
              <a:rPr lang="fr-FR" sz="6000" b="1" dirty="0" smtClean="0">
                <a:solidFill>
                  <a:srgbClr val="0033CC"/>
                </a:solidFill>
              </a:rPr>
              <a:t>LES RÊVES DE JOSEPH</a:t>
            </a:r>
            <a:endParaRPr lang="en-US" sz="6000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Modern men in the civilized world place little value in dreams these days.</a:t>
            </a:r>
          </a:p>
          <a:p>
            <a:pPr lvl="0" algn="just"/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They rely on their human intellect to navigate in life while ignoring man’s indispensable reliance on the spirit world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Contemporary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people use statistics before making their next move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while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our counterparts in the ancient world depended on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revelation from the spirit world in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their endeavors.</a:t>
            </a:r>
          </a:p>
          <a:p>
            <a:pPr lvl="0" algn="just"/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the spirit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world truly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exists, then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ones who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deny it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only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vent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their 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ignorance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ancient world from which we get all our knowledge of plants, metals, chemistry, astronomy and all the other </a:t>
            </a:r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sciences, </a:t>
            </a:r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fully relied on the spirit world for revelation and tutoring on how to subdue </a:t>
            </a:r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manage our </a:t>
            </a:r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environment.</a:t>
            </a:r>
          </a:p>
          <a:p>
            <a:pPr lvl="0" algn="just"/>
            <a:r>
              <a:rPr lang="en-US" sz="3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 so-called scientific discoveries are only copy and paste</a:t>
            </a:r>
            <a:r>
              <a:rPr lang="en-US" sz="3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 lvl="0" algn="just"/>
            <a:r>
              <a:rPr lang="en-US" sz="3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breakthrough inventions are patented on the same day in opposite sides of the word by unrelated people.</a:t>
            </a:r>
            <a:endParaRPr lang="en-US" sz="3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Only </a:t>
            </a:r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one third of our make-up is physical, the rest is spiritual.</a:t>
            </a:r>
          </a:p>
          <a:p>
            <a:pPr lvl="0" algn="just"/>
            <a:r>
              <a:rPr lang="en-US" sz="3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the body is fully stabilized at sleep, the soul and the spirit of a human being can permeate other realms.</a:t>
            </a:r>
          </a:p>
          <a:p>
            <a:pPr lvl="0" algn="just"/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Sometimes God can communicate with the spirit of man while the body is awake.</a:t>
            </a:r>
          </a:p>
          <a:p>
            <a:pPr lvl="0" algn="just"/>
            <a:r>
              <a:rPr lang="en-US" sz="3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Stephen was in heaven contemplating God while his body was being stoned on earth</a:t>
            </a:r>
            <a:r>
              <a:rPr lang="en-US" sz="3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8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Dreams and visions allow us human to be fully operational as co-members of the </a:t>
            </a:r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spirit family.</a:t>
            </a:r>
            <a:endParaRPr lang="en-US" sz="3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Paul </a:t>
            </a:r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was able hear Jesus on the road of Damascus while his companions only saw the light. </a:t>
            </a:r>
          </a:p>
          <a:p>
            <a:pPr lvl="0" algn="just"/>
            <a:r>
              <a:rPr lang="en-US" sz="3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Ancient men believed universally in dreams.</a:t>
            </a:r>
          </a:p>
          <a:p>
            <a:pPr lvl="0" algn="just"/>
            <a:r>
              <a:rPr lang="en-US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purposes of dreams are manifolds.</a:t>
            </a:r>
          </a:p>
          <a:p>
            <a:pPr lvl="1" algn="just"/>
            <a:r>
              <a:rPr lang="en-US" sz="3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warn from danger</a:t>
            </a:r>
            <a:r>
              <a:rPr lang="en-US" sz="3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8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1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communicate God’s order.</a:t>
            </a:r>
          </a:p>
          <a:p>
            <a:pPr lvl="1" algn="just"/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engage in spiritual warfare.</a:t>
            </a:r>
          </a:p>
          <a:p>
            <a:pPr lvl="1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know the future.</a:t>
            </a:r>
          </a:p>
          <a:p>
            <a:pPr lvl="1" algn="just"/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</a:t>
            </a:r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know about </a:t>
            </a:r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opportunities and upcoming assignments.</a:t>
            </a:r>
            <a:endParaRPr lang="en-US" sz="48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/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reveal secrets.</a:t>
            </a:r>
          </a:p>
          <a:p>
            <a:pPr lvl="1" algn="just"/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communicate God’s answers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1" algn="just"/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identify key people</a:t>
            </a:r>
          </a:p>
          <a:p>
            <a:pPr lvl="1" algn="just"/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permeate the spiritual world</a:t>
            </a:r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partake in divine operations.</a:t>
            </a:r>
          </a:p>
          <a:p>
            <a:pPr lvl="1" algn="just"/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communicate wisdom in specific situations.</a:t>
            </a:r>
          </a:p>
          <a:p>
            <a:pPr lvl="1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Dreams can also be a reflex of one’s own imagination or an independent engagement of the mind while sleeping.</a:t>
            </a:r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33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99FF33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Symbolism in dreams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Most dream are symbolic 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ability to interpret dream is also a spiritual gift.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Dreams and visions are not limited to Christians.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Demons are very active in the lives of people through dreams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33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Should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Christians be very reliant on dreams now? The answer is no.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Bible is the most trusted means to know the will of God.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Christians should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however be opened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God to communicate with them in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whatsoever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way He chooses.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dreams must undergo the scrutiny of the Holy Scriptures before considered of God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33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dream of God would contradict the Bible.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 dream of God would lead to sin.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Christians with whom God communicates often through dreams must have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discernments,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Satan can also communicate with them in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same platform.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Christians must try not to impose what they see in dream upon others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33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Dreams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are usually for personal purposes.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 Christian can know the day of the return of Christ because that information is sealed.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the major false religions and cults claim to have received revelations from God as their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validations.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742950" indent="-742950" algn="ctr">
              <a:buNone/>
            </a:pP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INSTANCES OF DREAMS IN THE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BIBLE</a:t>
            </a:r>
          </a:p>
          <a:p>
            <a:pPr marL="742950" indent="-742950"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•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20:3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Abimelech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concerning Sarah </a:t>
            </a:r>
          </a:p>
          <a:p>
            <a:pPr algn="just"/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28:12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Jacob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concerning the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ladder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31:24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</a:t>
            </a:r>
            <a:r>
              <a:rPr lang="en-US" sz="44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Laban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concerning Jacob </a:t>
            </a:r>
          </a:p>
          <a:p>
            <a:pPr algn="just"/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37:5-10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Joseph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concerning the sheaves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1Ki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3:3-15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Solomon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concerning his choice of wisdom</a:t>
            </a:r>
          </a:p>
          <a:p>
            <a:pPr algn="just"/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7:1-28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Daniel, 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concerning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four beasts 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1:20,21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Joseph, 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concerning Mary's innocence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/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2:13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Joseph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Concerning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flight into Egypt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2:19-22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Joseph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Concerning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return into Palestine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27:19 </a:t>
            </a:r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Pilate's wife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concerning Jesus </a:t>
            </a:r>
          </a:p>
          <a:p>
            <a:pPr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10:3-6 </a:t>
            </a:r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Cornelius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vision, concerning Peter </a:t>
            </a:r>
          </a:p>
          <a:p>
            <a:pPr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10:10-16 </a:t>
            </a:r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Peter's vision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the ceremonially unclean creatures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27:19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Pilate's wife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concerning Jesus 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10:3-6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Cornelius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vision, concerning Peter 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10:10-16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Peter's vision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the ceremonially unclean creatures 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16:9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Paul's vision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the man in Macedonia, crying, "Come over into Macedonia," / Ac 23:11 Relating to his going to Rome / Ac 28:23,24 •Concerning the shipwreck, and the safety of all on board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•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 16:9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Paul's vision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the man in Macedonia, crying, "Come over into Macedonia,"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23:11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Paul's vision r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elating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his going to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Rome.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 28:23,24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Paul's vision 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oncerning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shipwreck, and the safety of all on board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33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Revelations </a:t>
            </a:r>
            <a:r>
              <a:rPr lang="en-US" sz="4400" b="1" dirty="0" smtClean="0">
                <a:solidFill>
                  <a:srgbClr val="0033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by </a:t>
            </a:r>
            <a:r>
              <a:rPr lang="en-US" sz="4400" b="1" dirty="0" smtClean="0">
                <a:solidFill>
                  <a:srgbClr val="0033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dreams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Nu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12:6;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Jer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23:28; Joe 2:28; Ac 2:17 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40:8-23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dreams of the butler and baker 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41:1-36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dream of Pharaoh </a:t>
            </a:r>
            <a:r>
              <a:rPr lang="en-US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Interpreted </a:t>
            </a:r>
            <a:r>
              <a:rPr lang="en-US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 Joseph 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40:12,13,18,19; 41:25-32 </a:t>
            </a:r>
          </a:p>
          <a:p>
            <a:pPr algn="just">
              <a:buNone/>
            </a:pP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DREAMS OF JOSEPH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 37:5 ¶ Joseph eut un songe, et il le raconta à ses frères, qui le haïrent encore davantage.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 Il leur dit: Écoutez donc ce songe que j'ai eu!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Nous étions à lier des gerbes au milieu des champs; et voici, ma gerbe se leva et se tint debout, et vos gerbes l'entourèrent et se prosternèrent devant elle.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Ses frères lui dirent: Est-ce que tu règneras sur nous? est-ce que tu nous gouverneras? Et ils le haïrent encore davantage, à cause de ses songes et à cause de ses paroles.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Il eut encore un autre songe, et il le raconta à ses frères. Il dit: J'ai eu encore un songe! Et voici, le soleil, la lune et onze étoiles se prosternaient devant moi.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le raconta à son père et à ses frères. Son père le réprimanda, et lui dit: Que signifie ce songe que tu as eu? 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Faut-il que nous venions, moi, ta mère et tes frères, nous prosterner en terre devant toi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know that Joseph was a teenager when he had those dreams.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mature person knows what to share with others and what not to share.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Joseph’s dreams were not hard to interpret.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was God’s first attempts to communicate with Joseph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While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Jacob’s family was successful but Joseph’s success will surpass that of all his brothers.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dream is about authority and dominion.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was conferring to Joseph that he was going to be so highly elevated above his brothers that they will be bow in his presence. 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is the one who destines the ranks and functions of all people.</a:t>
            </a:r>
          </a:p>
          <a:p>
            <a:pPr lvl="0" algn="just">
              <a:buNone/>
            </a:pP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did not do anything to deserve his glorious destiny; he was just a recipient of God’s favor like the rest of us.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Joseph understood the full implication of the dream, then he was wrong for sharing it with his brothers.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second dream of Joseph was even more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grandiose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thought provoking than the first.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sun and the moon and 11 stars kneeling before Joseph.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dream too was too graphic and too direct to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share with others.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 brothers might have thought their father Jacob was to blame for Joseph’s attitude by his preferential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treatment of him over his siblings.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Joseph’s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brothers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might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have thought that the boy grew up thinking he was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superior to everyone and consequently, 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began to dream in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pattern.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dreams were to elevate Joseph’s spirit to the task that God had in mind because Joseph was a God fearing person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left home with higher moral and spiritual ethics than his brothers.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 some point in time God has to show his chosen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shadows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their future.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Gideon had to know that he was a mighty warrior in spite of his insecurity.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Never allow yourself to be jealous over somebody because God is using him or her mightily.</a:t>
            </a:r>
          </a:p>
          <a:p>
            <a:pPr lvl="0" algn="just"/>
            <a:r>
              <a:rPr lang="en-US" sz="44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Seek to know your own calling and be faithful </a:t>
            </a:r>
            <a:r>
              <a:rPr lang="en-US" sz="44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</a:t>
            </a:r>
            <a:r>
              <a:rPr lang="en-US" sz="44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is no respecter of person, He only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bestows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talents and grace upon people based on their assignments in life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need to complement each other and not competing each other.</a:t>
            </a:r>
          </a:p>
          <a:p>
            <a:pPr lvl="0" algn="just"/>
            <a:r>
              <a:rPr lang="en-US" sz="44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first murder in the bible was fueled by jealousy.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 nearly got killed by his brothers for no offense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his but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jealousy sake.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still communicating through dream.</a:t>
            </a:r>
          </a:p>
          <a:p>
            <a:pPr lvl="0" algn="just"/>
            <a:r>
              <a:rPr lang="en-US" sz="48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Write your dreams down.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Tell others about your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dreams selectively.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8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Pray </a:t>
            </a:r>
            <a:r>
              <a:rPr lang="en-US" sz="48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God for further clarifications in other means.</a:t>
            </a:r>
            <a:endParaRPr lang="en-US" sz="4800" b="1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r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 Qui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était la première personne à voir le Christ ressuscité ?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(Mr 16:9 ¶ Jésus, étant ressuscité le matin du premier jour de la semaine, apparut d'abord à Marie de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Magdala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de laquelle il avait chassé sept démons.)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 Que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veut dire Golgotha 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 (Mr 15:22 ¶ et ils conduisirent Jésus au lieu nommé Golgotha, ce qui signifie lieu du crâne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.)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 Que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fit Pierre et les autres disciples pour remplacer Judas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Iscariot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?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1:26 Ils tirèrent au sort, et le sort tomba sur Matthias, qui fut associé aux onze apôtres.)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4- Comment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mourut Rachel la femme aimée de Jacob ?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(Ge 35:18 Et comme elle allait rendre l'âme, car elle était mourante, elle lui donna le nom de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Ben-Oni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mais le père l'appela Benjamin.19 Rachel mourut, et elle fut enterrée sur le chemin d'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Éphrata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qui est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Bethléhem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.)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5- Combien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personnes étaient dans l’arche y compris Noé ?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(8 personnes)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6- Comment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Moise savait que le meurtre de l’Egyptien qu’il avait commis n’était plus un secret ?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(Ex 2:14 Et cet homme répondit: Qui t'a établi chef et juge sur nous? Penses-tu me tuer, comme tu as tué l'Égyptien? Moïse eut peur, et dit: Certainement la chose est connue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.)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7- Dans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ville en Israël grandissait Jésus jusqu'au début de son ministère?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(Nazareth)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8- Qu’est-ce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Jésus avait fait qui causait à sa mère une grande panique ?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(Lu 2:48 Quand ses parents le virent, ils furent saisis d'étonnement, et sa mère lui dit: Mon enfant, pourquoi as-tu agi de la sorte avec nous? Voici, ton père et moi, nous te cherchions avec angoisse.) Jésus) avait 12ans d’âge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9- Qui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était Apollos ?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18:24 ¶ Un Juif nommé Apollos, originaire d'Alexandrie, homme éloquent et versé dans les Écritures, vint à Éphèse.25 Il était instruit dans la voie du Seigneur, et, fervent d'esprit, il annonçait et enseignait avec exactitude ce qui concerne Jésus, bien qu'il ne connût que le baptême de Jean).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10- Qu’a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dit Jésus à la femme adultère qu’on alla lapider ?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(Jean 8:11 Et Jésus lui dit: Je ne te condamne pas non plus: va, et ne pèche plus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.)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40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C00000"/>
                </a:solidFill>
                <a:latin typeface="Copperplate Gothic Bold" pitchFamily="34" charset="0"/>
              </a:rPr>
              <a:t>Format </a:t>
            </a:r>
            <a:r>
              <a:rPr lang="fr-FR" sz="4800" b="1" dirty="0">
                <a:solidFill>
                  <a:srgbClr val="C00000"/>
                </a:solidFill>
                <a:latin typeface="Copperplate Gothic Bold" pitchFamily="34" charset="0"/>
              </a:rPr>
              <a:t>des rencontres :</a:t>
            </a:r>
            <a:endParaRPr lang="en-US" sz="4800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/>
              <a:t>Chaque vendredi de </a:t>
            </a:r>
            <a:r>
              <a:rPr lang="fr-FR" sz="4800" dirty="0">
                <a:solidFill>
                  <a:srgbClr val="C00000"/>
                </a:solidFill>
              </a:rPr>
              <a:t>7 :30 a 9 :00 PM </a:t>
            </a:r>
            <a:endParaRPr lang="fr-FR" sz="4800" dirty="0" smtClean="0">
              <a:solidFill>
                <a:srgbClr val="C00000"/>
              </a:solidFill>
            </a:endParaRP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YouTube Presentation 7:30-8:30pm</a:t>
            </a: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Conference call  opens at 8:30pm for questions and comments </a:t>
            </a:r>
            <a:r>
              <a:rPr lang="en-US" sz="3600" b="1" dirty="0" smtClean="0">
                <a:solidFill>
                  <a:srgbClr val="FF0000"/>
                </a:solidFill>
              </a:rPr>
              <a:t>(774) 217 6502</a:t>
            </a: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You can also text your questions to me at </a:t>
            </a:r>
            <a:r>
              <a:rPr lang="en-US" sz="3600" b="1" dirty="0" smtClean="0">
                <a:solidFill>
                  <a:srgbClr val="FF0000"/>
                </a:solidFill>
              </a:rPr>
              <a:t>(617) 291 3559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SATURDAY</a:t>
            </a:r>
          </a:p>
          <a:p>
            <a:pPr lvl="1"/>
            <a:r>
              <a:rPr lang="en-US" sz="3600" b="1" dirty="0" smtClean="0"/>
              <a:t>10:00 -11:30 AM-----CTRC MEN ( </a:t>
            </a:r>
            <a:r>
              <a:rPr lang="en-US" sz="3600" b="1" dirty="0" smtClean="0">
                <a:solidFill>
                  <a:srgbClr val="460000"/>
                </a:solidFill>
                <a:latin typeface="Copperplate Gothic Bold" pitchFamily="34" charset="0"/>
              </a:rPr>
              <a:t>MEETING</a:t>
            </a:r>
            <a:r>
              <a:rPr lang="en-US" sz="3600" b="1" dirty="0" smtClean="0"/>
              <a:t>)</a:t>
            </a:r>
          </a:p>
          <a:p>
            <a:pPr lvl="1"/>
            <a:r>
              <a:rPr lang="en-US" sz="3200" b="1" dirty="0" smtClean="0"/>
              <a:t>3:00-500PM--------------CTRC YOUTH  (</a:t>
            </a:r>
            <a:r>
              <a:rPr lang="en-US" sz="3200" b="1" u="sng" dirty="0" smtClean="0">
                <a:solidFill>
                  <a:srgbClr val="0000CC"/>
                </a:solidFill>
              </a:rPr>
              <a:t>zoom</a:t>
            </a:r>
            <a:r>
              <a:rPr lang="en-US" sz="3200" b="1" dirty="0" smtClean="0"/>
              <a:t>)</a:t>
            </a:r>
          </a:p>
          <a:p>
            <a:pPr lvl="1"/>
            <a:r>
              <a:rPr lang="en-US" sz="3600" b="1" dirty="0" smtClean="0"/>
              <a:t>6:00-8:00PM--------CTRC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5400" dirty="0"/>
              <a:t> </a:t>
            </a:r>
            <a:endParaRPr lang="en-US" sz="5400" dirty="0"/>
          </a:p>
          <a:p>
            <a:pPr>
              <a:buNone/>
            </a:pPr>
            <a:endParaRPr lang="fr-FR" sz="5400" dirty="0" smtClean="0"/>
          </a:p>
          <a:p>
            <a:r>
              <a:rPr lang="fr-FR" sz="5400" dirty="0" smtClean="0"/>
              <a:t>PRIÈRE FINALE</a:t>
            </a:r>
          </a:p>
          <a:p>
            <a:r>
              <a:rPr lang="fr-FR" sz="5400" dirty="0" smtClean="0"/>
              <a:t>BENEDICTIONS</a:t>
            </a:r>
            <a:endParaRPr lang="en-US" sz="5400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15618</TotalTime>
  <Words>1671</Words>
  <Application>Microsoft Office PowerPoint</Application>
  <PresentationFormat>On-screen Show (4:3)</PresentationFormat>
  <Paragraphs>161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CHRIST THE ROCK CONGREGATION PRÉSENTE ÉTUDIONS LA BIBLE </vt:lpstr>
      <vt:lpstr>VERSET DU JOUR</vt:lpstr>
      <vt:lpstr>PRIÈRE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152</cp:revision>
  <dcterms:created xsi:type="dcterms:W3CDTF">2022-04-13T13:36:19Z</dcterms:created>
  <dcterms:modified xsi:type="dcterms:W3CDTF">2022-09-28T13:26:14Z</dcterms:modified>
</cp:coreProperties>
</file>