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304" r:id="rId2"/>
    <p:sldId id="307" r:id="rId3"/>
    <p:sldId id="308" r:id="rId4"/>
    <p:sldId id="827" r:id="rId5"/>
    <p:sldId id="864" r:id="rId6"/>
    <p:sldId id="865" r:id="rId7"/>
    <p:sldId id="757" r:id="rId8"/>
    <p:sldId id="867" r:id="rId9"/>
    <p:sldId id="868" r:id="rId10"/>
    <p:sldId id="869" r:id="rId11"/>
    <p:sldId id="871" r:id="rId12"/>
    <p:sldId id="791" r:id="rId13"/>
    <p:sldId id="872" r:id="rId14"/>
    <p:sldId id="873" r:id="rId15"/>
    <p:sldId id="876" r:id="rId16"/>
    <p:sldId id="877" r:id="rId17"/>
    <p:sldId id="874" r:id="rId18"/>
    <p:sldId id="837" r:id="rId19"/>
    <p:sldId id="878" r:id="rId20"/>
    <p:sldId id="879" r:id="rId21"/>
    <p:sldId id="880" r:id="rId22"/>
    <p:sldId id="881" r:id="rId23"/>
    <p:sldId id="882" r:id="rId24"/>
    <p:sldId id="885" r:id="rId25"/>
    <p:sldId id="792" r:id="rId26"/>
    <p:sldId id="886" r:id="rId27"/>
    <p:sldId id="857" r:id="rId28"/>
    <p:sldId id="887" r:id="rId29"/>
    <p:sldId id="888" r:id="rId30"/>
    <p:sldId id="891" r:id="rId31"/>
    <p:sldId id="793" r:id="rId32"/>
    <p:sldId id="898" r:id="rId33"/>
    <p:sldId id="892" r:id="rId34"/>
    <p:sldId id="899" r:id="rId35"/>
    <p:sldId id="900" r:id="rId36"/>
    <p:sldId id="893" r:id="rId37"/>
    <p:sldId id="894" r:id="rId38"/>
    <p:sldId id="901" r:id="rId39"/>
    <p:sldId id="902" r:id="rId40"/>
    <p:sldId id="903" r:id="rId41"/>
    <p:sldId id="904" r:id="rId42"/>
    <p:sldId id="906" r:id="rId43"/>
    <p:sldId id="316" r:id="rId44"/>
    <p:sldId id="407" r:id="rId45"/>
    <p:sldId id="318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3300"/>
    <a:srgbClr val="460000"/>
    <a:srgbClr val="99FF33"/>
    <a:srgbClr val="00FF00"/>
    <a:srgbClr val="0DE52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407" autoAdjust="0"/>
  </p:normalViewPr>
  <p:slideViewPr>
    <p:cSldViewPr>
      <p:cViewPr varScale="1">
        <p:scale>
          <a:sx n="69" d="100"/>
          <a:sy n="69" d="100"/>
        </p:scale>
        <p:origin x="-11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787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solidFill>
            <a:srgbClr val="FF330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CHRIST THE ROCK CONGREGATION</a:t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en-US" sz="3600" b="1" dirty="0" smtClean="0">
                <a:solidFill>
                  <a:schemeClr val="bg1"/>
                </a:solidFill>
              </a:rPr>
              <a:t>PRÉSENTE</a:t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en-US" sz="3600" b="1" dirty="0" smtClean="0">
                <a:solidFill>
                  <a:schemeClr val="bg1"/>
                </a:solidFill>
              </a:rPr>
              <a:t>ÉTUDIONS LA BIBLE 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05200"/>
            <a:ext cx="9144000" cy="289560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VENDREDI </a:t>
            </a:r>
            <a:r>
              <a:rPr lang="fr-FR" b="1" dirty="0" smtClean="0">
                <a:solidFill>
                  <a:schemeClr val="bg1"/>
                </a:solidFill>
              </a:rPr>
              <a:t>2 SEPTEMBRE </a:t>
            </a:r>
            <a:r>
              <a:rPr lang="fr-FR" b="1" dirty="0" smtClean="0">
                <a:solidFill>
                  <a:schemeClr val="bg1"/>
                </a:solidFill>
              </a:rPr>
              <a:t>2022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fr-FR" b="1" dirty="0">
                <a:solidFill>
                  <a:srgbClr val="FFFF00"/>
                </a:solidFill>
                <a:latin typeface="Copperplate Gothic Light" pitchFamily="34" charset="0"/>
              </a:rPr>
              <a:t>ETUDE BIBLIQUE </a:t>
            </a:r>
            <a:r>
              <a:rPr lang="fr-FR" b="1" dirty="0" smtClean="0">
                <a:solidFill>
                  <a:srgbClr val="FFFF00"/>
                </a:solidFill>
                <a:latin typeface="Copperplate Gothic Light" pitchFamily="34" charset="0"/>
              </a:rPr>
              <a:t>24ÈME </a:t>
            </a:r>
            <a:r>
              <a:rPr lang="fr-FR" b="1" dirty="0" smtClean="0">
                <a:solidFill>
                  <a:srgbClr val="FFFF00"/>
                </a:solidFill>
                <a:latin typeface="Copperplate Gothic Light" pitchFamily="34" charset="0"/>
              </a:rPr>
              <a:t>SESSION </a:t>
            </a:r>
            <a:endParaRPr lang="en-US" b="1" dirty="0">
              <a:solidFill>
                <a:srgbClr val="FFFF00"/>
              </a:solidFill>
              <a:latin typeface="Copperplate Gothic Light" pitchFamily="34" charset="0"/>
            </a:endParaRPr>
          </a:p>
          <a:p>
            <a:r>
              <a:rPr lang="fr-FR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(LE </a:t>
            </a:r>
            <a:r>
              <a:rPr lang="fr-FR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DEUXIÈME </a:t>
            </a:r>
            <a:r>
              <a:rPr lang="fr-FR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VOYAGE DE JACOB) </a:t>
            </a:r>
            <a:endParaRPr lang="en-US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r>
              <a:rPr lang="en-US" b="1" dirty="0" smtClean="0">
                <a:solidFill>
                  <a:srgbClr val="00FF00"/>
                </a:solidFill>
              </a:rPr>
              <a:t>THE SECOND JOURNEY OF </a:t>
            </a:r>
            <a:r>
              <a:rPr lang="en-US" b="1" dirty="0" smtClean="0">
                <a:solidFill>
                  <a:srgbClr val="00FF00"/>
                </a:solidFill>
              </a:rPr>
              <a:t>JACOB</a:t>
            </a:r>
            <a:endParaRPr lang="en-US" dirty="0" smtClean="0">
              <a:solidFill>
                <a:srgbClr val="00FF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00FF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VERSET DU JOUR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8991600" cy="5715000"/>
          </a:xfrm>
          <a:solidFill>
            <a:schemeClr val="tx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25:14 L'amitié de l'Éternel est pour ceux qui le craignent, Et son alliance leur donne instruction. </a:t>
            </a:r>
            <a:endParaRPr lang="en-US" sz="4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400" dirty="0" smtClean="0">
                <a:solidFill>
                  <a:srgbClr val="00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14 The secret of the LORD is with those who fear Him, And He will show them His covenant. </a:t>
            </a:r>
            <a:endParaRPr lang="en-US" sz="4400" dirty="0">
              <a:solidFill>
                <a:srgbClr val="00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1">
              <a:lumMod val="65000"/>
              <a:lumOff val="35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opperplate Gothic Bold" pitchFamily="34" charset="0"/>
              </a:rPr>
              <a:t>PRIÈRE</a:t>
            </a:r>
            <a:endParaRPr lang="en-US" dirty="0">
              <a:solidFill>
                <a:schemeClr val="bg1"/>
              </a:solidFill>
              <a:latin typeface="Copperplate Gothic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en-US" sz="5400" dirty="0" smtClean="0"/>
              <a:t>INTRODUCTION</a:t>
            </a:r>
          </a:p>
          <a:p>
            <a:pPr marL="55563" indent="-55563" algn="ctr">
              <a:buNone/>
            </a:pPr>
            <a:r>
              <a:rPr lang="fr-FR" sz="3900" b="1" dirty="0" smtClean="0">
                <a:solidFill>
                  <a:srgbClr val="FF0000"/>
                </a:solidFill>
              </a:rPr>
              <a:t>Matière du jour</a:t>
            </a:r>
          </a:p>
          <a:p>
            <a:pPr marL="55563" indent="-55563" algn="just">
              <a:buNone/>
            </a:pPr>
            <a:endParaRPr lang="en-US" sz="3900" b="1" dirty="0" smtClean="0">
              <a:solidFill>
                <a:srgbClr val="C00000"/>
              </a:solidFill>
            </a:endParaRPr>
          </a:p>
          <a:p>
            <a:r>
              <a:rPr lang="fr-FR" sz="4800" b="1" dirty="0" smtClean="0"/>
              <a:t>(LE </a:t>
            </a:r>
            <a:r>
              <a:rPr lang="fr-FR" sz="4800" b="1" dirty="0" smtClean="0"/>
              <a:t>DEUXIÈME </a:t>
            </a:r>
            <a:r>
              <a:rPr lang="fr-FR" sz="4800" b="1" dirty="0" smtClean="0"/>
              <a:t>VOYAGE DE JACOB) </a:t>
            </a:r>
            <a:endParaRPr lang="en-US" sz="4800" dirty="0" smtClean="0"/>
          </a:p>
          <a:p>
            <a:r>
              <a:rPr lang="en-US" sz="4800" b="1" dirty="0" smtClean="0"/>
              <a:t>THE SECOND JOURNEY OF JACOB</a:t>
            </a:r>
            <a:endParaRPr lang="en-US" sz="4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>
              <a:buNone/>
            </a:pPr>
            <a:r>
              <a:rPr lang="fr-FR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 Citez </a:t>
            </a:r>
            <a:r>
              <a:rPr lang="fr-FR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deux raisons pour lesquelles Laban poursuivit Jacob?</a:t>
            </a:r>
            <a:endParaRPr lang="en-US" sz="3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3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 Comment </a:t>
            </a:r>
            <a:r>
              <a:rPr lang="fr-FR" sz="3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s’appelait la seule femme qui </a:t>
            </a:r>
            <a:r>
              <a:rPr lang="fr-FR" sz="3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devenait prophétesse </a:t>
            </a:r>
            <a:r>
              <a:rPr lang="fr-FR" sz="3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juge en Israël ?</a:t>
            </a:r>
            <a:endParaRPr lang="en-US" sz="38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 Qui </a:t>
            </a:r>
            <a:r>
              <a:rPr lang="fr-FR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dit à ses compatriotes en parlant de Jésus, « viens voir un homme qui m’a dit tout ce que j’ai fait. </a:t>
            </a:r>
            <a:r>
              <a:rPr lang="fr-FR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»</a:t>
            </a:r>
          </a:p>
          <a:p>
            <a:pPr lvl="0" algn="just">
              <a:buNone/>
            </a:pPr>
            <a:r>
              <a:rPr lang="fr-FR" sz="3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4- Qu’arriva-t-il </a:t>
            </a:r>
            <a:r>
              <a:rPr lang="fr-FR" sz="3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aux exorcistes juifs </a:t>
            </a:r>
            <a:r>
              <a:rPr lang="fr-FR" sz="3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qui chassèrent des esprits impurs en disant «</a:t>
            </a:r>
            <a:r>
              <a:rPr lang="fr-FR" sz="3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 </a:t>
            </a:r>
            <a:r>
              <a:rPr lang="fr-FR" sz="3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vous conjure par Jésus que Paul prêche </a:t>
            </a:r>
            <a:r>
              <a:rPr lang="fr-FR" sz="3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3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» ? </a:t>
            </a:r>
            <a:endParaRPr lang="en-US" sz="38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6- De quel baptême Jean Baptiste promit au peuple  que Jésus alla les baptiser?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7- Pourquoi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Jacob était si méfiant de Laban au point de fuir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loin de lui avec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famille sans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faire savoir?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8- Autre que la maison de Laban, quels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étaient les autres soucis de Jacob dans le deuxième voyage ? 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9- A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quoi servaient les villes de refuge en Israël 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10- Comment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débute les chants suivants ? :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(</a:t>
            </a:r>
            <a:r>
              <a:rPr lang="fr-FR" sz="4000" b="1" i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Prie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agis, jour après jour, Sans broncher, suis ton Sauveur .  . . 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fr-FR" sz="4000" b="1" i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ciel, dans le ciel, Vivre avec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. . .  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</a:t>
            </a:r>
            <a:r>
              <a:rPr lang="fr-FR" sz="4000" b="1" i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gras </a:t>
            </a:r>
            <a:r>
              <a:rPr lang="fr-FR" sz="40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pou </a:t>
            </a:r>
            <a:r>
              <a:rPr lang="fr-FR" sz="40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granmesi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. .  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fr-FR" sz="4000" b="1" i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Refrain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fr-FR" sz="40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kris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vini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pwisans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Satan </a:t>
            </a:r>
            <a:r>
              <a:rPr lang="fr-FR" sz="4000" b="1" dirty="0" err="1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fi-n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brize</a:t>
            </a:r>
            <a:endParaRPr lang="en-US" sz="4000" b="1" dirty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RECAP OF LAST BIBLE STUDY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 we said previously, every wise person must be able to identify the moods of the people around him or her.</a:t>
            </a:r>
          </a:p>
          <a:p>
            <a:pPr lvl="0" algn="just"/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</a:t>
            </a:r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have </a:t>
            </a:r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know when to slip slide, otherwise you will find yourself in the wrong place and at the wrong time.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person of destiny doesn’t have the luxury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enjoying a long and pleasant pose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life until his mission on earth is accomplished.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soon as one reaches a comfort zone, trouble is around the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corner to shift you back to your track. 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second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journeys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one’s life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are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 important as the first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journeys.</a:t>
            </a:r>
            <a:endParaRPr lang="en-US" sz="4400" b="1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first journey is about self discovery</a:t>
            </a:r>
          </a:p>
          <a:p>
            <a:pPr lvl="0" algn="just"/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first journey is about getting in the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game.</a:t>
            </a:r>
            <a:endParaRPr lang="en-US" sz="4400" b="1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first journey is about learning to survive</a:t>
            </a:r>
          </a:p>
          <a:p>
            <a:pPr lvl="0" algn="just"/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first journey is about creating for oneself a little space in the </a:t>
            </a:r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universe.</a:t>
            </a:r>
            <a:endParaRPr lang="en-US" sz="4000" b="1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first journey is about getting established, making a name for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oneself.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first journey is about self </a:t>
            </a:r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preservation</a:t>
            </a:r>
            <a:endParaRPr lang="en-US" sz="4000" b="1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Jacob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was wise to notice the change of moods around him</a:t>
            </a:r>
          </a:p>
          <a:p>
            <a:pPr lvl="0" algn="just"/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Jealousy and hatred were in the heart of his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in-laws.</a:t>
            </a:r>
            <a:endParaRPr lang="en-US" sz="4400" b="1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labored for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had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been interpreted as theft.</a:t>
            </a:r>
          </a:p>
          <a:p>
            <a:pPr lvl="0" algn="just"/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Too many people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were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looking in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plate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Too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many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were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eager to remind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him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humble beginning.</a:t>
            </a:r>
          </a:p>
          <a:p>
            <a:pPr lvl="0" algn="just"/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Jacob could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sense that danger 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was imminent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People need to assimilate the moods around them</a:t>
            </a:r>
          </a:p>
          <a:p>
            <a:pPr lvl="0" algn="just"/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People need to always be ready to slip-slide when the situation calls for it.</a:t>
            </a:r>
            <a:endParaRPr lang="en-US" sz="4400" b="1" dirty="0">
              <a:solidFill>
                <a:schemeClr val="accent6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INTRODUCTION</a:t>
            </a:r>
          </a:p>
          <a:p>
            <a:pPr algn="just"/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Today, by the grace of God we will navigate with Jacob in his second journey.</a:t>
            </a:r>
          </a:p>
          <a:p>
            <a:pPr algn="just"/>
            <a:r>
              <a:rPr lang="en-US" sz="48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will see how important it is to always get God on your side in the many journeys you may have to take in </a:t>
            </a:r>
            <a:r>
              <a:rPr lang="en-US" sz="48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your lifetime.</a:t>
            </a:r>
            <a:endParaRPr lang="en-US" sz="4800" b="1" dirty="0" smtClean="0">
              <a:solidFill>
                <a:srgbClr val="99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000" b="1" u="sng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Genèse</a:t>
            </a: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31:1-3</a:t>
            </a:r>
            <a:endParaRPr lang="en-US" sz="4000" b="1" dirty="0" smtClean="0">
              <a:solidFill>
                <a:srgbClr val="99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 ¶ Jacob entendit les propos des fils de Laban, qui disaient: Jacob a pris tout ce qui était à notre père, et c'est avec le bien de notre père qu'il s'est acquis toute cette richesse.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Jacob remarqua aussi le visage de Laban; et voici, il n'était plus envers lui comme auparavant.</a:t>
            </a:r>
            <a:endParaRPr lang="en-US" sz="4000" b="1" dirty="0" smtClean="0">
              <a:solidFill>
                <a:srgbClr val="99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Alors l'Éternel dit à Jacob: Retourne au pays de tes pères et dans ton lieu de naissance, et je serai avec toi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 </a:t>
            </a:r>
            <a:r>
              <a:rPr lang="en-US" sz="44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God told Jacob that it was the time to head back home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Another complicated journey for Jacob</a:t>
            </a:r>
          </a:p>
          <a:p>
            <a:pPr lvl="0" algn="just"/>
            <a:r>
              <a:rPr lang="en-US" sz="44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time it will not just be Jacob and a staff in his hand crossing the Jordan</a:t>
            </a: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time it will be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Jacob with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two wives and two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concubines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time it will be Jacob and eleven sons and a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daughter.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time it will be Jacob and a bunch of servants and </a:t>
            </a:r>
            <a:r>
              <a:rPr lang="en-US" sz="44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maids.</a:t>
            </a:r>
            <a:endParaRPr lang="en-US" sz="4400" b="1" dirty="0" smtClean="0">
              <a:solidFill>
                <a:srgbClr val="99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time it will be Jacob and a great number of life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stocks. </a:t>
            </a:r>
          </a:p>
          <a:p>
            <a:pPr lvl="0" algn="just"/>
            <a:r>
              <a:rPr lang="en-US" sz="44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en-US" sz="44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sheep, goats, cows, camels, and all sorts of domesticated animals</a:t>
            </a:r>
            <a:r>
              <a:rPr lang="en-US" sz="44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.)</a:t>
            </a:r>
            <a:endParaRPr lang="en-US" sz="4400" b="1" dirty="0" smtClean="0">
              <a:solidFill>
                <a:srgbClr val="99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</a:t>
            </a: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time it will be </a:t>
            </a: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rich man Jacob with </a:t>
            </a: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lot of gold and silver.</a:t>
            </a:r>
          </a:p>
          <a:p>
            <a:pPr lvl="0" algn="just"/>
            <a:r>
              <a:rPr lang="en-US" sz="48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time it will be Mr. Jacob, Master Jacob, businessman Jacob, honorable Jacob, </a:t>
            </a:r>
            <a:endParaRPr lang="en-US" sz="4800" b="1" dirty="0" smtClean="0">
              <a:solidFill>
                <a:srgbClr val="99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Easy </a:t>
            </a:r>
            <a:r>
              <a:rPr lang="en-US" sz="4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spot Jacob, envied Jacob, and prime target for jealousy Jacob.</a:t>
            </a:r>
          </a:p>
          <a:p>
            <a:pPr algn="just"/>
            <a:endParaRPr lang="en-US" sz="40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46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en-US" sz="4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first journey had saved the life of Jacob, and so will the second journey.</a:t>
            </a:r>
          </a:p>
          <a:p>
            <a:pPr lvl="0" algn="just"/>
            <a:r>
              <a:rPr lang="en-US" sz="42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Jacob wasted any time to make the first journey, his brother Esau would have killed </a:t>
            </a:r>
            <a:r>
              <a:rPr lang="en-US" sz="4200" b="1" dirty="0" smtClean="0">
                <a:solidFill>
                  <a:srgbClr val="99FF33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him.</a:t>
            </a:r>
            <a:endParaRPr lang="en-US" sz="4200" b="1" dirty="0" smtClean="0">
              <a:solidFill>
                <a:srgbClr val="99FF3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Jacob wasted time to make </a:t>
            </a:r>
            <a:r>
              <a:rPr lang="en-US" sz="4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second </a:t>
            </a:r>
            <a:r>
              <a:rPr lang="en-US" sz="4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journey, his brothers-in-law, and his father-in-law would have killed him. </a:t>
            </a:r>
            <a:endParaRPr lang="en-US" sz="42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31:4-18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Jacob fit appeler Rachel et Léa, qui étaient aux champs vers son troupeau.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 Il leur dit: Je vois, au visage de votre père, qu'il n'est plus envers moi comme auparavant; mais le Dieu de mon père a été avec moi.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Vous savez vous-mêmes que j'ai servi votre père de tout mon pouvoir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votre père s'est joué de moi, et a changé dix fois mon salaire; mais Dieu ne lui a pas permis de me faire du mal.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8 Quand il disait: Les tachetées seront ton salaire, toutes les brebis faisaient des petits tachetés. Et quand il disait: Les rayées seront ton salaire, toutes les brebis faisaient des petits rayés.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Dieu a pris à votre père son troupeau, et me l'a donné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 temps où les brebis entraient en chaleur, je levai les yeux, et je vis en songe que les boucs qui couvraient les brebis étaient rayés, tachetés et marquetés.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Et l'ange de Dieu me dit en songe: Jacob! Je répondis: Me voici!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 Il dit: Lève les yeux, et regarde: tous les boucs qui couvrent les brebis sont rayés, tachetés et marquetés; car j'ai vu tout ce que te fait Laban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suis le Dieu de Béthel, où tu as oint un monument, où tu m'as fait un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vœu.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Maintenant, lève-toi, sors de ce pays, et retourne au pays de ta naissance.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Rachel et Léa répondirent, et lui dirent: Avons-nous encore une part et un héritage dans la maison de notre père?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15 Ne sommes-nous pas regardées par lui comme des étrangères, puisqu'il nous a vendues, et qu'il a mangé notre argent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Toute la richesse que Dieu a ôtée à notre père appartient à nous et à nos enfants. Fais maintenant tout ce que Dieu t'a dit.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¶ Jacob se leva, et il fit monter ses enfants et ses femmes sur les chameaux.</a:t>
            </a:r>
            <a:endParaRPr lang="en-US" sz="44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18 Il emmena tout son troupeau et tous les biens qu'il possédait, le troupeau qui lui appartenait, qu'il avait acquis à </a:t>
            </a:r>
            <a:r>
              <a:rPr lang="fr-FR" sz="4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Paddan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-Aram; et il s'en alla vers Isaac, son père, au pays de Canaan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This </a:t>
            </a:r>
            <a:r>
              <a:rPr lang="en-US" sz="5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week we will be focusing on the second journey of Jacob</a:t>
            </a:r>
          </a:p>
          <a:p>
            <a:pPr lvl="0" algn="just"/>
            <a:r>
              <a:rPr lang="en-US" sz="5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danger he had to face</a:t>
            </a:r>
          </a:p>
          <a:p>
            <a:pPr lvl="0" algn="just"/>
            <a:r>
              <a:rPr lang="en-US" sz="5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How he overcome his father in-law who came after him to harm </a:t>
            </a:r>
            <a:r>
              <a:rPr lang="en-US" sz="54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him</a:t>
            </a:r>
            <a:endParaRPr lang="en-US" sz="54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How </a:t>
            </a:r>
            <a:r>
              <a:rPr lang="en-US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</a:t>
            </a:r>
            <a:r>
              <a:rPr lang="en-US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was preparing to encounter </a:t>
            </a:r>
            <a:r>
              <a:rPr lang="en-US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 brother Esau whom he feared so </a:t>
            </a:r>
            <a:r>
              <a:rPr lang="en-US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much.</a:t>
            </a:r>
            <a:endParaRPr lang="en-US" sz="46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will </a:t>
            </a:r>
            <a:r>
              <a:rPr lang="en-US" sz="4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see </a:t>
            </a:r>
            <a:r>
              <a:rPr lang="en-US" sz="4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importance of each journey in life.</a:t>
            </a:r>
          </a:p>
          <a:p>
            <a:pPr lvl="0" algn="just"/>
            <a:r>
              <a:rPr lang="en-US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</a:t>
            </a:r>
            <a:r>
              <a:rPr lang="en-US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will see </a:t>
            </a:r>
            <a:r>
              <a:rPr lang="en-US" sz="4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how our dependence upon God must increase for each new adventure in life.</a:t>
            </a:r>
            <a:endParaRPr lang="en-US" sz="4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NECESSITY FOR SECOND JOURNEYS IN LIFE</a:t>
            </a:r>
          </a:p>
          <a:p>
            <a:pPr lvl="0" algn="just"/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second journey or a go back home journey can be even more difficult than the initial journey to leave the home.</a:t>
            </a:r>
          </a:p>
          <a:p>
            <a:pPr lvl="0" algn="just"/>
            <a:r>
              <a:rPr lang="en-US" sz="44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Moses had to journey back to Egypt</a:t>
            </a:r>
          </a:p>
          <a:p>
            <a:pPr lvl="0" algn="just"/>
            <a:r>
              <a:rPr lang="en-US" sz="4400" b="1" dirty="0" err="1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Esdrah</a:t>
            </a:r>
            <a:r>
              <a:rPr lang="en-US" sz="44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scribe had to journey back to Jerusalem</a:t>
            </a:r>
          </a:p>
          <a:p>
            <a:pPr lvl="0" algn="just"/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Nehemiah had to journey back to Jerusalem the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motherland</a:t>
            </a:r>
            <a:endParaRPr lang="en-US" sz="44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800" b="1" dirty="0" smtClean="0">
                <a:solidFill>
                  <a:srgbClr val="4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children of Israel had to journey back to Canaan after 432 years in Egypt</a:t>
            </a:r>
          </a:p>
          <a:p>
            <a:pPr lvl="0" algn="just"/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Joseph, unable to make the journey back to Canaan, commanded that his bones be carried back home on the day of the Exodus</a:t>
            </a:r>
            <a:r>
              <a:rPr lang="en-US" sz="48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8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0033CC"/>
                </a:solidFill>
              </a:rPr>
              <a:t>THE </a:t>
            </a:r>
            <a:r>
              <a:rPr lang="en-US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PURPOSE OF EACH JOURNEY DIFFERS FROM THE OTHERS</a:t>
            </a:r>
            <a:endParaRPr lang="en-US" sz="24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second journeys are not about food and shelter and clothes, and riches.</a:t>
            </a:r>
          </a:p>
          <a:p>
            <a:pPr lvl="0" algn="just"/>
            <a:r>
              <a:rPr lang="en-US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second journeys have more spiritual significances to them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second journeys involve, purpose</a:t>
            </a:r>
          </a:p>
          <a:p>
            <a:pPr lvl="0" algn="just"/>
            <a:r>
              <a:rPr lang="en-US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second journeys involve catching-up with your </a:t>
            </a:r>
            <a:r>
              <a:rPr lang="en-US" sz="40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destiny</a:t>
            </a:r>
            <a:endParaRPr lang="en-US" sz="40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second journeys involve accomplishing your mission on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earth.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second journeys involve creating a legacy for those who come after </a:t>
            </a:r>
            <a:r>
              <a:rPr lang="en-US" sz="44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you.</a:t>
            </a:r>
            <a:endParaRPr lang="en-US" sz="44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second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journeys are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about downsizing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order to focus on the </a:t>
            </a:r>
            <a:r>
              <a:rPr lang="en-US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essentials.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first journey was about getting, and accumulating. The second journey is about giving and dispensing what you </a:t>
            </a:r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have.</a:t>
            </a:r>
            <a:endParaRPr lang="en-US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tabLst>
                <a:tab pos="2687638" algn="l"/>
              </a:tabLst>
            </a:pPr>
            <a:r>
              <a:rPr lang="en-US" sz="32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Self-sacrifice</a:t>
            </a:r>
          </a:p>
          <a:p>
            <a:pPr lvl="1" algn="just">
              <a:tabLst>
                <a:tab pos="2687638" algn="l"/>
              </a:tabLst>
            </a:pPr>
            <a:r>
              <a:rPr lang="en-US" sz="32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Investing in others</a:t>
            </a:r>
          </a:p>
          <a:p>
            <a:pPr lvl="1" algn="just">
              <a:tabLst>
                <a:tab pos="2687638" algn="l"/>
              </a:tabLst>
            </a:pPr>
            <a:r>
              <a:rPr lang="en-US" sz="32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Fixing some wrong in this planet</a:t>
            </a:r>
          </a:p>
          <a:p>
            <a:pPr lvl="1" algn="just">
              <a:tabLst>
                <a:tab pos="2687638" algn="l"/>
              </a:tabLst>
            </a:pPr>
            <a:r>
              <a:rPr lang="en-US" sz="32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Lining-up with the will of God</a:t>
            </a:r>
          </a:p>
          <a:p>
            <a:pPr lvl="1" algn="just">
              <a:tabLst>
                <a:tab pos="2687638" algn="l"/>
              </a:tabLst>
            </a:pPr>
            <a:r>
              <a:rPr lang="en-US" sz="32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Serving others</a:t>
            </a:r>
          </a:p>
          <a:p>
            <a:pPr lvl="1" algn="just">
              <a:tabLst>
                <a:tab pos="2687638" algn="l"/>
              </a:tabLst>
            </a:pPr>
            <a:r>
              <a:rPr lang="en-US" sz="32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Serving your nation</a:t>
            </a:r>
          </a:p>
          <a:p>
            <a:pPr lvl="1" algn="just">
              <a:tabLst>
                <a:tab pos="2687638" algn="l"/>
              </a:tabLst>
            </a:pPr>
            <a:r>
              <a:rPr lang="en-US" sz="32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Investing for eternity</a:t>
            </a:r>
          </a:p>
          <a:p>
            <a:pPr lvl="1" algn="just">
              <a:tabLst>
                <a:tab pos="2687638" algn="l"/>
              </a:tabLst>
            </a:pPr>
            <a:r>
              <a:rPr lang="en-US" sz="32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Making peace</a:t>
            </a:r>
          </a:p>
          <a:p>
            <a:pPr lvl="1" algn="just">
              <a:tabLst>
                <a:tab pos="2687638" algn="l"/>
              </a:tabLst>
            </a:pPr>
            <a:r>
              <a:rPr lang="en-US" sz="32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Displaying </a:t>
            </a:r>
            <a:r>
              <a:rPr lang="en-US" sz="32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wisdom</a:t>
            </a:r>
            <a:endParaRPr lang="en-US" sz="32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Many </a:t>
            </a:r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make the mistake to begin their second journey with a first journey mentality.</a:t>
            </a:r>
            <a:endParaRPr lang="en-US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/>
            <a:r>
              <a:rPr lang="en-US" sz="32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Getting rich</a:t>
            </a:r>
          </a:p>
          <a:p>
            <a:pPr lvl="1" algn="just"/>
            <a:r>
              <a:rPr lang="en-US" sz="32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Accumulating wealth and fame</a:t>
            </a:r>
          </a:p>
          <a:p>
            <a:pPr lvl="1" algn="just"/>
            <a:r>
              <a:rPr lang="en-US" sz="32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Getting attention</a:t>
            </a:r>
          </a:p>
          <a:p>
            <a:pPr lvl="1" algn="just"/>
            <a:r>
              <a:rPr lang="en-US" sz="32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Competing to be number one</a:t>
            </a:r>
          </a:p>
          <a:p>
            <a:pPr lvl="1" algn="just"/>
            <a:r>
              <a:rPr lang="en-US" sz="32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Catching-up with the Jones</a:t>
            </a:r>
          </a:p>
          <a:p>
            <a:pPr lvl="1" algn="just"/>
            <a:r>
              <a:rPr lang="en-US" sz="32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Living a licentious lifestyle, sleeping </a:t>
            </a:r>
            <a:r>
              <a:rPr lang="en-US" sz="32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around.</a:t>
            </a:r>
            <a:endParaRPr lang="en-US" sz="32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/>
            <a:r>
              <a:rPr lang="en-US" sz="32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Marrying a trophy wife or husband</a:t>
            </a:r>
          </a:p>
          <a:p>
            <a:pPr lvl="1" algn="just"/>
            <a:r>
              <a:rPr lang="en-US" sz="32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Dominating the less fortunate</a:t>
            </a:r>
          </a:p>
          <a:p>
            <a:pPr lvl="1" algn="just"/>
            <a:r>
              <a:rPr lang="en-US" sz="3200" b="1" dirty="0" smtClean="0">
                <a:solidFill>
                  <a:srgbClr val="0033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Me, myself, and I attitude.</a:t>
            </a:r>
            <a:endParaRPr lang="en-US" sz="3200" b="1" dirty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SURPRISES OF THE SECOND JOURNEY OF JACOB</a:t>
            </a:r>
          </a:p>
          <a:p>
            <a:pPr lvl="0" algn="just"/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journey back home Would turnout to be more complicated for Jacob than expected.</a:t>
            </a:r>
          </a:p>
          <a:p>
            <a:pPr lvl="0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know that his father-in-law would not be pleased on the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term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his departure, but nothing prepared Jacob for his reaction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Nothing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prepared Jacob to expect that this guy would mount an army and march after him for seven days.</a:t>
            </a:r>
          </a:p>
          <a:p>
            <a:pPr lvl="1" algn="just"/>
            <a:r>
              <a:rPr lang="en-US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Nothing prepared Jacob for the zeal and the accusations that would be launched at him.</a:t>
            </a:r>
          </a:p>
          <a:p>
            <a:pPr lvl="1" algn="just"/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Nothing prepared Jacob for thirst for blood and the vengeance he saw in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Labam’s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eyes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 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31:22-29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22 Le troisième jour, on annonça à Laban que Jacob s'était enfui.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 Il prit avec lui ses frères, le poursuivit sept journées de marche, et l'atteignit à la montagne de Galaad.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24 Mais Dieu apparut la nuit en songe à Laban, l'Araméen, et lui dit: Garde-toi de parler à Jacob ni en bien ni en mal!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25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¶ Laban atteignit donc Jacob. Jacob avait dressé sa tente sur la montagne; Laban dressa aussi la sienne, avec ses frères, sur la montagne de Galaad.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26 Alors Laban dit à Jacob: Qu'as-tu fait? Pourquoi m'as-tu </a:t>
            </a:r>
            <a:r>
              <a:rPr lang="fr-FR" sz="4400" b="1" u="sng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trompé</a:t>
            </a:r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et emmènes</a:t>
            </a:r>
            <a:r>
              <a:rPr lang="fr-FR" sz="4400" b="1" u="sng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-tu mes filles</a:t>
            </a:r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comme des captives par l'épée</a:t>
            </a:r>
            <a:r>
              <a:rPr lang="fr-FR" sz="44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en-US" sz="44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27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Pourquoi as-tu </a:t>
            </a:r>
            <a:r>
              <a:rPr lang="fr-FR" sz="48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pris la fuite en cachette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m'as-tu trompé, et ne </a:t>
            </a:r>
            <a:r>
              <a:rPr lang="fr-FR" sz="48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m'as-tu point averti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 Je t'aurais </a:t>
            </a:r>
            <a:r>
              <a:rPr lang="fr-FR" sz="48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laissé partir au milieu des réjouissances et des chants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au son du tambourin et de la harpe. (chants de funérailles)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28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 ne m'as pas permis d'embrasser mes fils et mes filles! C'est en </a:t>
            </a:r>
            <a:r>
              <a:rPr lang="fr-FR" sz="48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insensé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que tu as agi.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8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29 Ma </a:t>
            </a:r>
            <a:r>
              <a:rPr lang="fr-FR" sz="4800" b="1" u="sng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main est assez forte pour vous faire du mal</a:t>
            </a:r>
            <a:r>
              <a:rPr lang="fr-FR" sz="48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 mais le Dieu de votre père m'a dit hier: Garde-toi de parler à Jacob ni en bien ni en mal!</a:t>
            </a:r>
            <a:endParaRPr lang="en-US" sz="48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en-US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JACOB PREPARES TO MEET ESAU</a:t>
            </a:r>
          </a:p>
          <a:p>
            <a:pPr lvl="0" algn="just"/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wrong approach can spark some old fires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display of strength and success could send the wrong message </a:t>
            </a:r>
            <a:r>
              <a:rPr lang="en-US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Esau</a:t>
            </a:r>
            <a:endParaRPr lang="en-US" sz="40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Sneaking 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secretly 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without Esau being informed 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would not be 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wise.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</a:t>
            </a:r>
            <a:r>
              <a:rPr lang="en-US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Haitians</a:t>
            </a:r>
            <a:r>
              <a:rPr lang="en-US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have so much to learn from this narrative</a:t>
            </a:r>
            <a:r>
              <a:rPr lang="en-US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Pretending 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the time away 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</a:t>
            </a:r>
            <a:r>
              <a:rPr lang="en-US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Paddan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-Aram had 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cured the wounds 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between him and 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 brother is foolish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Downplaying the enormity of </a:t>
            </a:r>
            <a:r>
              <a:rPr lang="en-US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his </a:t>
            </a:r>
            <a:r>
              <a:rPr lang="en-US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offense </a:t>
            </a:r>
            <a:r>
              <a:rPr lang="en-US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Esau would </a:t>
            </a:r>
            <a:r>
              <a:rPr lang="en-US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 </a:t>
            </a:r>
            <a:r>
              <a:rPr lang="en-US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unwise.</a:t>
            </a:r>
            <a:endParaRPr lang="en-US" sz="40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Thinking that Esau has forgotten 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all about 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</a:t>
            </a:r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childish.</a:t>
            </a:r>
            <a:endParaRPr lang="en-US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Pretending that nothing had happened </a:t>
            </a:r>
            <a:r>
              <a:rPr lang="en-US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between them is insolent.</a:t>
            </a:r>
            <a:endParaRPr lang="en-US" sz="4000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Next week God willing, we will accompany Jacob to meet his brother Esau.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journey of Jacob has yet more surprises than expected.</a:t>
            </a:r>
          </a:p>
          <a:p>
            <a:pPr lvl="0" algn="just"/>
            <a:r>
              <a:rPr lang="en-US" sz="4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Jacob was about to have yet another encounter with God on the way back to Canaan that turned out to be more sublime than the first.</a:t>
            </a:r>
          </a:p>
          <a:p>
            <a:pPr lvl="0" algn="just"/>
            <a:r>
              <a:rPr lang="en-US" sz="40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Don’t miss next week’s study.</a:t>
            </a:r>
            <a:endParaRPr lang="en-US" sz="4000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 algn="just">
              <a:buNone/>
            </a:pPr>
            <a:r>
              <a:rPr lang="fr-FR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 Citez </a:t>
            </a:r>
            <a:r>
              <a:rPr lang="fr-FR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deux raisons pour lesquelles Laban poursuivit Jacob</a:t>
            </a:r>
            <a:r>
              <a:rPr lang="fr-FR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</a:p>
          <a:p>
            <a:pPr algn="just"/>
            <a:r>
              <a:rPr lang="fr-FR" sz="3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Départ subtil,  vol de ses idoles</a:t>
            </a:r>
            <a:endParaRPr lang="en-US" sz="3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3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 Comment </a:t>
            </a:r>
            <a:r>
              <a:rPr lang="fr-FR" sz="3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s’appelait la seule femme qui était prophétesse et juge en Israël </a:t>
            </a:r>
            <a:r>
              <a:rPr lang="fr-FR" sz="3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 </a:t>
            </a:r>
            <a:r>
              <a:rPr lang="fr-FR" sz="3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Déborah</a:t>
            </a:r>
            <a:endParaRPr lang="en-US" sz="3800" b="1" dirty="0" smtClean="0">
              <a:solidFill>
                <a:srgbClr val="0033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 Qui </a:t>
            </a:r>
            <a:r>
              <a:rPr lang="fr-FR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dit à ses compatriotes en parlant de Jésus, « viens voir un homme qui m’a dit tout ce que j’ai fait. </a:t>
            </a:r>
            <a:r>
              <a:rPr lang="fr-FR" sz="3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» </a:t>
            </a:r>
            <a:r>
              <a:rPr lang="fr-FR" sz="3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femme Samaritaine</a:t>
            </a:r>
          </a:p>
          <a:p>
            <a:pPr lvl="0" algn="just">
              <a:buNone/>
            </a:pPr>
            <a:r>
              <a:rPr lang="fr-FR" sz="38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4- Qu’arrivait-il aux frères qui chassaient des esprits impurs en disant « au nom de Jésus que Paul prêche » ? </a:t>
            </a:r>
            <a:r>
              <a:rPr lang="fr-FR" sz="38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démoniaque les battait et déchirait leurs vêtements. </a:t>
            </a:r>
            <a:endParaRPr lang="en-US" sz="38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6-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quel baptême Jean Baptiste promit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son audience que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alla les baptiser?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 (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Saint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Esprit et de feu) </a:t>
            </a:r>
            <a:endParaRPr lang="en-US" sz="40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7- Pourquoi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Jacob était si méfiant de Laban au point de fuir avec sa famille sans lui dire au revoir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 (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Crainte de violence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8- Quels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étaient les autres soucis de Jacob dans le deuxième voyage 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 (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rencontre avec Esaü et trouver un lieu habitable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 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buNone/>
            </a:pP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9- A 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quoi servaient les villes de refuge en Israël 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 (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</a:t>
            </a:r>
            <a:r>
              <a:rPr lang="fr-FR" sz="4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our les lévites, et pour ceux qui commettaient des crimes non préméditées</a:t>
            </a:r>
            <a:r>
              <a:rPr lang="fr-FR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40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7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>
              <a:buNone/>
            </a:pPr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10- Comment </a:t>
            </a:r>
            <a:r>
              <a:rPr lang="fr-F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débute les chants suivants ? : </a:t>
            </a:r>
            <a:endParaRPr lang="en-US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None/>
            </a:pP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A- (</a:t>
            </a:r>
            <a:r>
              <a:rPr lang="fr-FR" sz="32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Prie</a:t>
            </a: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agis, jour après jour, Sans broncher, suis ton Sauveur .  . . </a:t>
            </a:r>
            <a:endParaRPr lang="fr-FR" sz="32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None/>
            </a:pPr>
            <a:r>
              <a:rPr lang="fr-FR" sz="3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194 FCE </a:t>
            </a:r>
            <a:r>
              <a:rPr lang="fr-FR" sz="32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Jesus</a:t>
            </a:r>
            <a:r>
              <a:rPr lang="fr-FR" sz="3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confie une </a:t>
            </a:r>
            <a:r>
              <a:rPr lang="fr-FR" sz="32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oeuvre</a:t>
            </a:r>
            <a:endParaRPr lang="en-US" sz="32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None/>
            </a:pP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B- (</a:t>
            </a:r>
            <a:r>
              <a:rPr lang="fr-FR" sz="32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</a:t>
            </a:r>
            <a:r>
              <a:rPr lang="fr-FR" sz="32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ef</a:t>
            </a: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Dans </a:t>
            </a: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ciel, dans le ciel, Vivre avec </a:t>
            </a: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</a:t>
            </a: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. . .  </a:t>
            </a:r>
            <a:r>
              <a:rPr lang="fr-FR" sz="3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256 </a:t>
            </a:r>
            <a:r>
              <a:rPr lang="fr-FR" sz="3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FCE Contempler mon Dieu sur son trône</a:t>
            </a:r>
            <a:endParaRPr lang="en-US" sz="32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None/>
            </a:pP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C-</a:t>
            </a: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fr-FR" sz="32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Tout </a:t>
            </a: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gras </a:t>
            </a:r>
            <a:r>
              <a:rPr lang="fr-FR" sz="32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BonDye</a:t>
            </a: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pou </a:t>
            </a:r>
            <a:r>
              <a:rPr lang="fr-FR" sz="32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granmesi</a:t>
            </a: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. .  </a:t>
            </a:r>
            <a:r>
              <a:rPr lang="fr-FR" sz="3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62KCE </a:t>
            </a:r>
            <a:r>
              <a:rPr lang="fr-FR" sz="32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Lontan</a:t>
            </a:r>
            <a:r>
              <a:rPr lang="fr-FR" sz="3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mwen</a:t>
            </a:r>
            <a:r>
              <a:rPr lang="fr-FR" sz="3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32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r>
              <a:rPr lang="fr-FR" sz="3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32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logey</a:t>
            </a:r>
            <a:r>
              <a:rPr lang="fr-FR" sz="3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2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algn="just">
              <a:buNone/>
            </a:pP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D- Le </a:t>
            </a:r>
            <a:r>
              <a:rPr lang="fr-FR" sz="32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kris</a:t>
            </a: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vini</a:t>
            </a: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pwisans</a:t>
            </a: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Satan </a:t>
            </a:r>
            <a:r>
              <a:rPr lang="fr-FR" sz="32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fi-n</a:t>
            </a: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brize </a:t>
            </a:r>
            <a:r>
              <a:rPr lang="fr-FR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</a:p>
          <a:p>
            <a:pPr lvl="1" algn="just">
              <a:buNone/>
            </a:pPr>
            <a:r>
              <a:rPr lang="fr-FR" sz="3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 KCE </a:t>
            </a:r>
            <a:r>
              <a:rPr lang="fr-FR" sz="32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yon</a:t>
            </a:r>
            <a:r>
              <a:rPr lang="fr-FR" sz="3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pov</a:t>
            </a:r>
            <a:r>
              <a:rPr lang="fr-FR" sz="3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sel a </a:t>
            </a:r>
            <a:r>
              <a:rPr lang="fr-FR" sz="32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kote</a:t>
            </a:r>
            <a:r>
              <a:rPr lang="fr-FR" sz="3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3200" b="1" dirty="0" err="1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bo</a:t>
            </a:r>
            <a:r>
              <a:rPr lang="fr-FR" sz="32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chemin an</a:t>
            </a:r>
            <a:endParaRPr lang="en-US" sz="32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800" b="1" dirty="0" smtClean="0">
                <a:solidFill>
                  <a:srgbClr val="C00000"/>
                </a:solidFill>
                <a:latin typeface="Copperplate Gothic Bold" pitchFamily="34" charset="0"/>
              </a:rPr>
              <a:t>Format </a:t>
            </a:r>
            <a:r>
              <a:rPr lang="fr-FR" sz="4800" b="1" dirty="0">
                <a:solidFill>
                  <a:srgbClr val="C00000"/>
                </a:solidFill>
                <a:latin typeface="Copperplate Gothic Bold" pitchFamily="34" charset="0"/>
              </a:rPr>
              <a:t>des rencontres :</a:t>
            </a:r>
            <a:endParaRPr lang="en-US" sz="4800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just"/>
            <a:r>
              <a:rPr lang="fr-FR" sz="4800" dirty="0"/>
              <a:t>Chaque vendredi de </a:t>
            </a:r>
            <a:r>
              <a:rPr lang="fr-FR" sz="4800" dirty="0">
                <a:solidFill>
                  <a:srgbClr val="C00000"/>
                </a:solidFill>
              </a:rPr>
              <a:t>7 :30 a 9 :00 PM </a:t>
            </a:r>
            <a:endParaRPr lang="fr-FR" sz="4800" dirty="0" smtClean="0">
              <a:solidFill>
                <a:srgbClr val="C00000"/>
              </a:solidFill>
            </a:endParaRP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YouTube Presentation 7:30-8:30pm</a:t>
            </a: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Conference call  opens at 8:30pm for questions and comments </a:t>
            </a:r>
            <a:r>
              <a:rPr lang="en-US" sz="3600" b="1" dirty="0" smtClean="0">
                <a:solidFill>
                  <a:srgbClr val="FF0000"/>
                </a:solidFill>
              </a:rPr>
              <a:t>(774) 217 6502</a:t>
            </a: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</a:rPr>
              <a:t>You can also text your questions to me at </a:t>
            </a:r>
            <a:r>
              <a:rPr lang="en-US" sz="3600" b="1" dirty="0" smtClean="0">
                <a:solidFill>
                  <a:srgbClr val="FF0000"/>
                </a:solidFill>
              </a:rPr>
              <a:t>(617) 291 3559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b="1" dirty="0" smtClean="0"/>
              <a:t>(Mon, Wed) 7:30-9:30PM     </a:t>
            </a:r>
            <a:r>
              <a:rPr lang="en-US" sz="3600" dirty="0" smtClean="0"/>
              <a:t>PRAYER MEETING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</a:t>
            </a:r>
            <a:endParaRPr lang="en-US" sz="3600" b="1" dirty="0" smtClean="0"/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FRIDAY</a:t>
            </a:r>
            <a:r>
              <a:rPr lang="en-US" sz="3600" b="1" dirty="0" smtClean="0"/>
              <a:t>: 7:30-9:00pm-----Bible Study (</a:t>
            </a:r>
            <a:r>
              <a:rPr lang="en-US" sz="3600" b="1" dirty="0" smtClean="0">
                <a:solidFill>
                  <a:srgbClr val="002060"/>
                </a:solidFill>
              </a:rPr>
              <a:t>YOU TUBE</a:t>
            </a:r>
            <a:r>
              <a:rPr lang="en-US" sz="3600" b="1" dirty="0" smtClean="0"/>
              <a:t>)</a:t>
            </a:r>
          </a:p>
          <a:p>
            <a:pPr lvl="1"/>
            <a:r>
              <a:rPr lang="en-US" sz="3600" b="1" dirty="0" smtClean="0">
                <a:solidFill>
                  <a:srgbClr val="003300"/>
                </a:solidFill>
              </a:rPr>
              <a:t>SATURDAY</a:t>
            </a:r>
          </a:p>
          <a:p>
            <a:pPr lvl="1"/>
            <a:r>
              <a:rPr lang="en-US" sz="3600" b="1" dirty="0" smtClean="0"/>
              <a:t>10:00 -11:30 AM-----CTRC MEN ( </a:t>
            </a:r>
            <a:r>
              <a:rPr lang="en-US" sz="3600" b="1" dirty="0" smtClean="0">
                <a:solidFill>
                  <a:srgbClr val="460000"/>
                </a:solidFill>
                <a:latin typeface="Copperplate Gothic Bold" pitchFamily="34" charset="0"/>
              </a:rPr>
              <a:t>MEETING</a:t>
            </a:r>
            <a:r>
              <a:rPr lang="en-US" sz="3600" b="1" dirty="0" smtClean="0"/>
              <a:t>)</a:t>
            </a:r>
          </a:p>
          <a:p>
            <a:pPr lvl="1"/>
            <a:r>
              <a:rPr lang="en-US" sz="3200" b="1" dirty="0" smtClean="0"/>
              <a:t>3:00-500PM--------------CTRC YOUTH  (</a:t>
            </a:r>
            <a:r>
              <a:rPr lang="en-US" sz="3200" b="1" u="sng" dirty="0" smtClean="0">
                <a:solidFill>
                  <a:srgbClr val="0000CC"/>
                </a:solidFill>
              </a:rPr>
              <a:t>zoom</a:t>
            </a:r>
            <a:r>
              <a:rPr lang="en-US" sz="3200" b="1" dirty="0" smtClean="0"/>
              <a:t>)</a:t>
            </a:r>
          </a:p>
          <a:p>
            <a:pPr lvl="1"/>
            <a:r>
              <a:rPr lang="en-US" sz="3600" b="1" dirty="0" smtClean="0"/>
              <a:t>6:00-8:00PM--------CTRC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</a:t>
            </a:r>
          </a:p>
          <a:p>
            <a:pPr lvl="1" algn="ctr">
              <a:buNone/>
            </a:pPr>
            <a:r>
              <a:rPr lang="en-US" sz="3600" b="1" u="sng" dirty="0" smtClean="0">
                <a:solidFill>
                  <a:srgbClr val="0000CC"/>
                </a:solidFill>
              </a:rPr>
              <a:t>CTRC WOMEN EVANGELIZATION OUTREACH  </a:t>
            </a:r>
          </a:p>
          <a:p>
            <a:pPr lvl="1"/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5400" dirty="0"/>
              <a:t> </a:t>
            </a:r>
            <a:endParaRPr lang="en-US" sz="5400" dirty="0"/>
          </a:p>
          <a:p>
            <a:pPr>
              <a:buNone/>
            </a:pPr>
            <a:endParaRPr lang="fr-FR" sz="5400" dirty="0" smtClean="0"/>
          </a:p>
          <a:p>
            <a:r>
              <a:rPr lang="fr-FR" sz="5400" dirty="0" smtClean="0"/>
              <a:t>PRIÈRE FINALE</a:t>
            </a:r>
          </a:p>
          <a:p>
            <a:r>
              <a:rPr lang="fr-FR" sz="5400" dirty="0" smtClean="0"/>
              <a:t>BENEDICTIONS</a:t>
            </a:r>
            <a:endParaRPr lang="en-US" sz="5400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14470</TotalTime>
  <Words>2121</Words>
  <Application>Microsoft Office PowerPoint</Application>
  <PresentationFormat>On-screen Show (4:3)</PresentationFormat>
  <Paragraphs>185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CHRIST THE ROCK CONGREGATION PRÉSENTE ÉTUDIONS LA BIBLE </vt:lpstr>
      <vt:lpstr>VERSET DU JOUR</vt:lpstr>
      <vt:lpstr>PRIÈRE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EDOUARD SIMEON</cp:lastModifiedBy>
  <cp:revision>128</cp:revision>
  <dcterms:created xsi:type="dcterms:W3CDTF">2022-04-13T13:36:19Z</dcterms:created>
  <dcterms:modified xsi:type="dcterms:W3CDTF">2022-08-31T12:32:14Z</dcterms:modified>
</cp:coreProperties>
</file>