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79.xml" ContentType="application/vnd.openxmlformats-officedocument.presentationml.slide+xml"/>
  <Override PartName="/ppt/slides/slide9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9.xml" ContentType="application/vnd.openxmlformats-officedocument.presentationml.slide+xml"/>
  <Override PartName="/ppt/slides/slide9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3"/>
  </p:notesMasterIdLst>
  <p:sldIdLst>
    <p:sldId id="667" r:id="rId2"/>
    <p:sldId id="936" r:id="rId3"/>
    <p:sldId id="256" r:id="rId4"/>
    <p:sldId id="258" r:id="rId5"/>
    <p:sldId id="959" r:id="rId6"/>
    <p:sldId id="911" r:id="rId7"/>
    <p:sldId id="1001" r:id="rId8"/>
    <p:sldId id="877" r:id="rId9"/>
    <p:sldId id="1003" r:id="rId10"/>
    <p:sldId id="1004" r:id="rId11"/>
    <p:sldId id="1005" r:id="rId12"/>
    <p:sldId id="1014" r:id="rId13"/>
    <p:sldId id="961" r:id="rId14"/>
    <p:sldId id="1007" r:id="rId15"/>
    <p:sldId id="1008" r:id="rId16"/>
    <p:sldId id="1009" r:id="rId17"/>
    <p:sldId id="1006" r:id="rId18"/>
    <p:sldId id="1010" r:id="rId19"/>
    <p:sldId id="1011" r:id="rId20"/>
    <p:sldId id="1012" r:id="rId21"/>
    <p:sldId id="1013" r:id="rId22"/>
    <p:sldId id="880" r:id="rId23"/>
    <p:sldId id="881" r:id="rId24"/>
    <p:sldId id="976" r:id="rId25"/>
    <p:sldId id="1015" r:id="rId26"/>
    <p:sldId id="1016" r:id="rId27"/>
    <p:sldId id="1017" r:id="rId28"/>
    <p:sldId id="311" r:id="rId29"/>
    <p:sldId id="982" r:id="rId30"/>
    <p:sldId id="1018" r:id="rId31"/>
    <p:sldId id="1019" r:id="rId32"/>
    <p:sldId id="1020" r:id="rId33"/>
    <p:sldId id="1021" r:id="rId34"/>
    <p:sldId id="1022" r:id="rId35"/>
    <p:sldId id="767" r:id="rId36"/>
    <p:sldId id="1023" r:id="rId37"/>
    <p:sldId id="1025" r:id="rId38"/>
    <p:sldId id="1026" r:id="rId39"/>
    <p:sldId id="1027" r:id="rId40"/>
    <p:sldId id="1028" r:id="rId41"/>
    <p:sldId id="1029" r:id="rId42"/>
    <p:sldId id="1024" r:id="rId43"/>
    <p:sldId id="928" r:id="rId44"/>
    <p:sldId id="1030" r:id="rId45"/>
    <p:sldId id="1031" r:id="rId46"/>
    <p:sldId id="1032" r:id="rId47"/>
    <p:sldId id="695" r:id="rId48"/>
    <p:sldId id="746" r:id="rId49"/>
    <p:sldId id="461" r:id="rId50"/>
    <p:sldId id="949" r:id="rId51"/>
    <p:sldId id="284" r:id="rId52"/>
    <p:sldId id="1002" r:id="rId53"/>
    <p:sldId id="435" r:id="rId54"/>
    <p:sldId id="894" r:id="rId55"/>
    <p:sldId id="1033" r:id="rId56"/>
    <p:sldId id="1034" r:id="rId57"/>
    <p:sldId id="502" r:id="rId58"/>
    <p:sldId id="503" r:id="rId59"/>
    <p:sldId id="634" r:id="rId60"/>
    <p:sldId id="700" r:id="rId61"/>
    <p:sldId id="1037" r:id="rId62"/>
    <p:sldId id="1038" r:id="rId63"/>
    <p:sldId id="1039" r:id="rId64"/>
    <p:sldId id="1040" r:id="rId65"/>
    <p:sldId id="1041" r:id="rId66"/>
    <p:sldId id="1042" r:id="rId67"/>
    <p:sldId id="1043" r:id="rId68"/>
    <p:sldId id="1044" r:id="rId69"/>
    <p:sldId id="1045" r:id="rId70"/>
    <p:sldId id="1046" r:id="rId71"/>
    <p:sldId id="1047" r:id="rId72"/>
    <p:sldId id="1048" r:id="rId73"/>
    <p:sldId id="1049" r:id="rId74"/>
    <p:sldId id="1050" r:id="rId75"/>
    <p:sldId id="1051" r:id="rId76"/>
    <p:sldId id="1052" r:id="rId77"/>
    <p:sldId id="1053" r:id="rId78"/>
    <p:sldId id="1054" r:id="rId79"/>
    <p:sldId id="1055" r:id="rId80"/>
    <p:sldId id="1056" r:id="rId81"/>
    <p:sldId id="1057" r:id="rId82"/>
    <p:sldId id="1058" r:id="rId83"/>
    <p:sldId id="1059" r:id="rId84"/>
    <p:sldId id="1060" r:id="rId85"/>
    <p:sldId id="1061" r:id="rId86"/>
    <p:sldId id="1062" r:id="rId87"/>
    <p:sldId id="1063" r:id="rId88"/>
    <p:sldId id="1064" r:id="rId89"/>
    <p:sldId id="1065" r:id="rId90"/>
    <p:sldId id="1066" r:id="rId91"/>
    <p:sldId id="1067" r:id="rId92"/>
    <p:sldId id="1068" r:id="rId93"/>
    <p:sldId id="1069" r:id="rId94"/>
    <p:sldId id="1070" r:id="rId95"/>
    <p:sldId id="1071" r:id="rId96"/>
    <p:sldId id="1072" r:id="rId97"/>
    <p:sldId id="1073" r:id="rId98"/>
    <p:sldId id="996" r:id="rId99"/>
    <p:sldId id="1035" r:id="rId100"/>
    <p:sldId id="1036" r:id="rId101"/>
    <p:sldId id="649" r:id="rId10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FF33"/>
    <a:srgbClr val="0000CC"/>
    <a:srgbClr val="66FF33"/>
    <a:srgbClr val="009900"/>
    <a:srgbClr val="4AB0EE"/>
    <a:srgbClr val="FF3399"/>
    <a:srgbClr val="00D661"/>
    <a:srgbClr val="00FF00"/>
    <a:srgbClr val="003300"/>
    <a:srgbClr val="66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autoAdjust="0"/>
    <p:restoredTop sz="94576" autoAdjust="0"/>
  </p:normalViewPr>
  <p:slideViewPr>
    <p:cSldViewPr>
      <p:cViewPr varScale="1">
        <p:scale>
          <a:sx n="69" d="100"/>
          <a:sy n="69" d="100"/>
        </p:scale>
        <p:origin x="-1110" y="-108"/>
      </p:cViewPr>
      <p:guideLst>
        <p:guide orient="horz" pos="2160"/>
        <p:guide pos="2880"/>
      </p:guideLst>
    </p:cSldViewPr>
  </p:slideViewPr>
  <p:outlineViewPr>
    <p:cViewPr>
      <p:scale>
        <a:sx n="33" d="100"/>
        <a:sy n="33" d="100"/>
      </p:scale>
      <p:origin x="0" y="337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tableStyles" Target="tableStyle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10AB7E-6DAE-4A41-BEBF-ABE55C490742}" type="datetimeFigureOut">
              <a:rPr lang="en-US" smtClean="0"/>
              <a:pPr/>
              <a:t>9/24/2022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D9FED-CA40-4828-91E1-61761AA6E6D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7</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48</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52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C3F416CD-67A3-4CF0-A210-F6AF31AC147F}" type="datetimeFigureOut">
              <a:rPr lang="en-US" smtClean="0"/>
              <a:pPr/>
              <a:t>9/24/2022</a:t>
            </a:fld>
            <a:endParaRPr lang="en-US"/>
          </a:p>
        </p:txBody>
      </p:sp>
      <p:sp>
        <p:nvSpPr>
          <p:cNvPr id="17" name="Footer Placeholder 16"/>
          <p:cNvSpPr>
            <a:spLocks noGrp="1"/>
          </p:cNvSpPr>
          <p:nvPr>
            <p:ph type="ftr" sz="quarter" idx="11"/>
          </p:nvPr>
        </p:nvSpPr>
        <p:spPr/>
        <p:txBody>
          <a:bodyPr/>
          <a:lstStyle/>
          <a:p>
            <a:endParaRPr kumimoji="0"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9/24/2022</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3F416CD-67A3-4CF0-A210-F6AF31AC147F}" type="datetimeFigureOut">
              <a:rPr lang="en-US" smtClean="0"/>
              <a:pPr/>
              <a:t>9/24/2022</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kumimoji="0"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C3F416CD-67A3-4CF0-A210-F6AF31AC147F}" type="datetimeFigureOut">
              <a:rPr lang="en-US" smtClean="0"/>
              <a:pPr/>
              <a:t>9/24/2022</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9/24/2022</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3F416CD-67A3-4CF0-A210-F6AF31AC147F}" type="datetimeFigureOut">
              <a:rPr lang="en-US" smtClean="0"/>
              <a:pPr/>
              <a:t>9/24/2022</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416CD-67A3-4CF0-A210-F6AF31AC147F}" type="datetimeFigureOut">
              <a:rPr lang="en-US" smtClean="0"/>
              <a:pPr/>
              <a:t>9/24/2022</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9/24/2022</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9/24/2022</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kumimoji="0" lang="en-US"/>
          </a:p>
        </p:txBody>
      </p:sp>
      <p:sp>
        <p:nvSpPr>
          <p:cNvPr id="7" name="Slide Number Placeholder 6"/>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9/24/2022</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9/24/2022</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l" eaLnBrk="1" latinLnBrk="0" hangingPunct="1"/>
            <a:fld id="{C3F416CD-67A3-4CF0-A210-F6AF31AC147F}" type="datetimeFigureOut">
              <a:rPr lang="en-US" smtClean="0"/>
              <a:pPr algn="l" eaLnBrk="1" latinLnBrk="0" hangingPunct="1"/>
              <a:t>9/24/2022</a:t>
            </a:fld>
            <a:endParaRPr lang="en-US" sz="800" dirty="0">
              <a:solidFill>
                <a:schemeClr val="accent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lgn="r" eaLnBrk="1" latinLnBrk="0" hangingPunct="1"/>
            <a:endParaRPr kumimoji="0" lang="en-US" sz="800" dirty="0">
              <a:solidFill>
                <a:schemeClr val="accent2"/>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3.gif"/><Relationship Id="rId7" Type="http://schemas.openxmlformats.org/officeDocument/2006/relationships/image" Target="../media/image17.png"/><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5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2" cstate="print"/>
          <a:srcRect/>
          <a:stretch>
            <a:fillRect/>
          </a:stretch>
        </p:blipFill>
        <p:spPr bwMode="auto">
          <a:xfrm>
            <a:off x="0" y="0"/>
            <a:ext cx="9144000" cy="6858000"/>
          </a:xfrm>
          <a:prstGeom prst="rect">
            <a:avLst/>
          </a:prstGeom>
          <a:solidFill>
            <a:srgbClr val="66FF33"/>
          </a:soli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TextBox 4"/>
          <p:cNvSpPr txBox="1"/>
          <p:nvPr/>
        </p:nvSpPr>
        <p:spPr>
          <a:xfrm>
            <a:off x="0" y="5411450"/>
            <a:ext cx="9144000" cy="830997"/>
          </a:xfrm>
          <a:prstGeom prst="rect">
            <a:avLst/>
          </a:prstGeom>
          <a:solidFill>
            <a:srgbClr val="66FF33"/>
          </a:solidFill>
        </p:spPr>
        <p:txBody>
          <a:bodyPr wrap="square" rtlCol="0">
            <a:spAutoFit/>
          </a:bodyPr>
          <a:lstStyle/>
          <a:p>
            <a:pPr algn="ctr"/>
            <a:r>
              <a:rPr lang="en-US" sz="4800" b="1" dirty="0" smtClean="0">
                <a:solidFill>
                  <a:srgbClr val="FF0000"/>
                </a:solidFill>
                <a:latin typeface="Arial Rounded MT Bold" pitchFamily="34" charset="0"/>
              </a:rPr>
              <a:t>DIMANCHE </a:t>
            </a:r>
            <a:r>
              <a:rPr lang="en-US" sz="4800" b="1" dirty="0" smtClean="0">
                <a:solidFill>
                  <a:srgbClr val="FF0000"/>
                </a:solidFill>
                <a:latin typeface="Arial Rounded MT Bold" pitchFamily="34" charset="0"/>
              </a:rPr>
              <a:t>25</a:t>
            </a:r>
            <a:r>
              <a:rPr lang="en-US" sz="4800" b="1" dirty="0" smtClean="0">
                <a:solidFill>
                  <a:srgbClr val="FF0000"/>
                </a:solidFill>
                <a:latin typeface="Arial Rounded MT Bold" pitchFamily="34" charset="0"/>
              </a:rPr>
              <a:t> </a:t>
            </a:r>
            <a:r>
              <a:rPr lang="en-US" sz="4800" b="1" dirty="0" smtClean="0">
                <a:solidFill>
                  <a:srgbClr val="FF0000"/>
                </a:solidFill>
                <a:latin typeface="Arial Rounded MT Bold" pitchFamily="34" charset="0"/>
              </a:rPr>
              <a:t>SEPT 2022</a:t>
            </a:r>
            <a:endParaRPr lang="en-US" sz="4800" b="1" dirty="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362200" y="3124200"/>
            <a:ext cx="6781800" cy="3200400"/>
          </a:xfrm>
        </p:spPr>
        <p:txBody>
          <a:bodyPr>
            <a:normAutofit fontScale="92500" lnSpcReduction="20000"/>
          </a:bodyPr>
          <a:lstStyle/>
          <a:p>
            <a:pPr algn="ctr"/>
            <a:endParaRPr lang="en-US" sz="2800" b="1" dirty="0" smtClean="0"/>
          </a:p>
          <a:p>
            <a:pPr algn="ctr"/>
            <a:r>
              <a:rPr lang="en-US" sz="5400" b="1" dirty="0" smtClean="0">
                <a:solidFill>
                  <a:srgbClr val="0000CC"/>
                </a:solidFill>
                <a:latin typeface="Agency FB" pitchFamily="34" charset="0"/>
              </a:rPr>
              <a:t>Sunday, SEPTEMBER </a:t>
            </a:r>
            <a:r>
              <a:rPr lang="en-US" sz="5400" b="1" dirty="0" smtClean="0">
                <a:solidFill>
                  <a:srgbClr val="0000CC"/>
                </a:solidFill>
                <a:latin typeface="Agency FB" pitchFamily="34" charset="0"/>
              </a:rPr>
              <a:t>25</a:t>
            </a:r>
            <a:r>
              <a:rPr lang="en-US" sz="5400" b="1" baseline="30000" dirty="0" smtClean="0">
                <a:solidFill>
                  <a:srgbClr val="0000CC"/>
                </a:solidFill>
                <a:latin typeface="Agency FB" pitchFamily="34" charset="0"/>
              </a:rPr>
              <a:t>TH</a:t>
            </a:r>
            <a:r>
              <a:rPr lang="en-US" sz="5400" b="1" dirty="0" smtClean="0">
                <a:solidFill>
                  <a:srgbClr val="0000CC"/>
                </a:solidFill>
                <a:latin typeface="Agency FB" pitchFamily="34" charset="0"/>
              </a:rPr>
              <a:t>  </a:t>
            </a:r>
            <a:r>
              <a:rPr lang="en-US" sz="5400" b="1" dirty="0" smtClean="0">
                <a:solidFill>
                  <a:srgbClr val="0000CC"/>
                </a:solidFill>
                <a:latin typeface="Agency FB" pitchFamily="34" charset="0"/>
              </a:rPr>
              <a:t>2022</a:t>
            </a:r>
          </a:p>
          <a:p>
            <a:pPr algn="ctr"/>
            <a:r>
              <a:rPr lang="en-US" sz="5400" b="1" dirty="0" smtClean="0">
                <a:solidFill>
                  <a:srgbClr val="00D661"/>
                </a:solidFill>
                <a:latin typeface="Agency FB" pitchFamily="34" charset="0"/>
              </a:rPr>
              <a:t>Lead by </a:t>
            </a:r>
          </a:p>
          <a:p>
            <a:pPr algn="ctr"/>
            <a:r>
              <a:rPr lang="en-US" sz="5400" b="1" dirty="0" err="1" smtClean="0">
                <a:solidFill>
                  <a:srgbClr val="0000CC"/>
                </a:solidFill>
                <a:latin typeface="Agency FB" pitchFamily="34" charset="0"/>
              </a:rPr>
              <a:t>Sr</a:t>
            </a:r>
            <a:r>
              <a:rPr lang="en-US" sz="5400" b="1" dirty="0" smtClean="0">
                <a:solidFill>
                  <a:srgbClr val="0000CC"/>
                </a:solidFill>
                <a:latin typeface="Agency FB" pitchFamily="34" charset="0"/>
              </a:rPr>
              <a:t> </a:t>
            </a:r>
            <a:r>
              <a:rPr lang="en-US" sz="5400" b="1" dirty="0" smtClean="0">
                <a:solidFill>
                  <a:srgbClr val="0000CC"/>
                </a:solidFill>
                <a:latin typeface="Agency FB" pitchFamily="34" charset="0"/>
              </a:rPr>
              <a:t>GERDA JEAN BAPTISTE</a:t>
            </a:r>
            <a:endParaRPr lang="en-US" sz="5400" b="1" dirty="0" smtClean="0">
              <a:solidFill>
                <a:srgbClr val="0000CC"/>
              </a:solidFill>
              <a:latin typeface="Agency FB" pitchFamily="34" charset="0"/>
            </a:endParaRPr>
          </a:p>
          <a:p>
            <a:pPr algn="ctr"/>
            <a:endParaRPr lang="en-US" sz="2800" b="1" dirty="0">
              <a:solidFill>
                <a:schemeClr val="accent1">
                  <a:lumMod val="50000"/>
                </a:schemeClr>
              </a:solidFill>
            </a:endParaRPr>
          </a:p>
        </p:txBody>
      </p:sp>
      <p:sp>
        <p:nvSpPr>
          <p:cNvPr id="7" name="TextBox 6"/>
          <p:cNvSpPr txBox="1"/>
          <p:nvPr/>
        </p:nvSpPr>
        <p:spPr>
          <a:xfrm>
            <a:off x="0" y="0"/>
            <a:ext cx="2209800" cy="8430101"/>
          </a:xfrm>
          <a:prstGeom prst="rect">
            <a:avLst/>
          </a:prstGeom>
          <a:solidFill>
            <a:srgbClr val="66FF33"/>
          </a:solidFill>
        </p:spPr>
        <p:txBody>
          <a:bodyPr wrap="square" rtlCol="0">
            <a:spAutoFit/>
          </a:bodyPr>
          <a:lstStyle/>
          <a:p>
            <a:r>
              <a:rPr lang="en-US" dirty="0" smtClean="0">
                <a:solidFill>
                  <a:schemeClr val="accent4">
                    <a:lumMod val="40000"/>
                    <a:lumOff val="60000"/>
                  </a:schemeClr>
                </a:solidFill>
              </a:rPr>
              <a:t>@@@@@@@@@@@@@@@@@@@@@@@@@@@@@@@@@@@@@@@@@@@@@@@@@@@@@@@@@@@@@@@@@@@@@@@@@@@@@@@@@@</a:t>
            </a:r>
            <a:r>
              <a:rPr lang="en-US" dirty="0" smtClean="0">
                <a:solidFill>
                  <a:srgbClr val="0000CC"/>
                </a:solidFill>
              </a:rPr>
              <a:t>@@@@@@@@@@@@@@@@@@@@@@@@@@@@@@@@@@@</a:t>
            </a:r>
            <a:r>
              <a:rPr lang="en-US" dirty="0" smtClean="0">
                <a:solidFill>
                  <a:schemeClr val="accent4">
                    <a:lumMod val="40000"/>
                    <a:lumOff val="60000"/>
                  </a:schemeClr>
                </a:solidFill>
              </a:rPr>
              <a:t>@@@@@@@@@@@@@@@@@@@@@@@@@@@</a:t>
            </a:r>
            <a:r>
              <a:rPr lang="en-US" dirty="0" smtClean="0">
                <a:solidFill>
                  <a:srgbClr val="0000CC"/>
                </a:solidFill>
              </a:rPr>
              <a:t>@@@@@@@@@@@@@@@@@@@@@@@@@@@</a:t>
            </a:r>
            <a:r>
              <a:rPr lang="en-US" dirty="0" smtClean="0">
                <a:solidFill>
                  <a:schemeClr val="accent4">
                    <a:lumMod val="40000"/>
                    <a:lumOff val="60000"/>
                  </a:schemeClr>
                </a:solidFill>
              </a:rPr>
              <a:t>@@@@@@@@@@@@@@@@@@@@@@@@@@@</a:t>
            </a:r>
            <a:r>
              <a:rPr lang="en-US" dirty="0" smtClean="0">
                <a:solidFill>
                  <a:srgbClr val="0000CC"/>
                </a:solidFill>
              </a:rPr>
              <a:t>@@@@@@@@@@@@@@@@@@@@@@@@@@@</a:t>
            </a:r>
            <a:r>
              <a:rPr lang="en-US" dirty="0" smtClean="0">
                <a:solidFill>
                  <a:schemeClr val="bg1"/>
                </a:solidFill>
              </a:rPr>
              <a:t>@@@@@@@@@@@@@@@@@@@@@@@@@@@</a:t>
            </a:r>
            <a:r>
              <a:rPr lang="en-US" dirty="0" smtClean="0">
                <a:solidFill>
                  <a:srgbClr val="0000CC"/>
                </a:solidFill>
              </a:rPr>
              <a:t>@</a:t>
            </a:r>
            <a:endParaRPr lang="en-US" dirty="0">
              <a:solidFill>
                <a:srgbClr val="0000CC"/>
              </a:solidFill>
            </a:endParaRPr>
          </a:p>
        </p:txBody>
      </p:sp>
      <p:sp>
        <p:nvSpPr>
          <p:cNvPr id="2" name="Title 1"/>
          <p:cNvSpPr>
            <a:spLocks noGrp="1"/>
          </p:cNvSpPr>
          <p:nvPr>
            <p:ph type="ctrTitle"/>
          </p:nvPr>
        </p:nvSpPr>
        <p:spPr>
          <a:xfrm>
            <a:off x="0" y="1505930"/>
            <a:ext cx="9144000" cy="1470025"/>
          </a:xfrm>
          <a:solidFill>
            <a:srgbClr val="66FF33"/>
          </a:solidFill>
        </p:spPr>
        <p:txBody>
          <a:bodyPr>
            <a:normAutofit fontScale="90000"/>
          </a:bodyPr>
          <a:lstStyle/>
          <a:p>
            <a:pPr algn="ctr"/>
            <a:r>
              <a:rPr lang="en-US" b="1" dirty="0" smtClean="0">
                <a:solidFill>
                  <a:srgbClr val="0000CC"/>
                </a:solidFill>
              </a:rPr>
              <a:t>CHRIST THE ROCK CONGREGATION</a:t>
            </a:r>
            <a:br>
              <a:rPr lang="en-US" b="1" dirty="0" smtClean="0">
                <a:solidFill>
                  <a:srgbClr val="0000CC"/>
                </a:solidFill>
              </a:rPr>
            </a:br>
            <a:r>
              <a:rPr b="1" smtClean="0">
                <a:solidFill>
                  <a:srgbClr val="0000CC"/>
                </a:solidFill>
              </a:rPr>
              <a:t>PALM SUNDAY</a:t>
            </a:r>
            <a:r>
              <a:rPr lang="en-US" b="1" dirty="0" smtClean="0">
                <a:solidFill>
                  <a:srgbClr val="0000CC"/>
                </a:solidFill>
              </a:rPr>
              <a:t/>
            </a:r>
            <a:br>
              <a:rPr lang="en-US" b="1" dirty="0" smtClean="0">
                <a:solidFill>
                  <a:srgbClr val="0000CC"/>
                </a:solidFill>
              </a:rPr>
            </a:br>
            <a:r>
              <a:rPr lang="en-US" b="1" dirty="0" smtClean="0">
                <a:solidFill>
                  <a:srgbClr val="0000CC"/>
                </a:solidFill>
              </a:rPr>
              <a:t>WORSHIP SERVICE</a:t>
            </a:r>
            <a:endParaRPr lang="en-US" b="1" dirty="0">
              <a:solidFill>
                <a:srgbClr val="0000CC"/>
              </a:solidFill>
            </a:endParaRPr>
          </a:p>
        </p:txBody>
      </p:sp>
      <p:pic>
        <p:nvPicPr>
          <p:cNvPr id="5" name="Picture 4" descr="http://images6.fanpop.com/image/photos/33500000/Tulips-flowers-33551630-1024-768.jpg"/>
          <p:cNvPicPr/>
          <p:nvPr/>
        </p:nvPicPr>
        <p:blipFill>
          <a:blip r:embed="rId2" cstate="print"/>
          <a:srcRect/>
          <a:stretch>
            <a:fillRect/>
          </a:stretch>
        </p:blipFill>
        <p:spPr bwMode="auto">
          <a:xfrm>
            <a:off x="2133600" y="0"/>
            <a:ext cx="7010400" cy="1371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66FF33"/>
          </a:solidFill>
        </p:spPr>
        <p:style>
          <a:lnRef idx="1">
            <a:schemeClr val="accent3"/>
          </a:lnRef>
          <a:fillRef idx="3">
            <a:schemeClr val="accent3"/>
          </a:fillRef>
          <a:effectRef idx="2">
            <a:schemeClr val="accent3"/>
          </a:effectRef>
          <a:fontRef idx="minor">
            <a:schemeClr val="lt1"/>
          </a:fontRef>
        </p:style>
        <p:txBody>
          <a:bodyPr>
            <a:normAutofit/>
          </a:bodyPr>
          <a:lstStyle/>
          <a:p>
            <a:pPr algn="ctr">
              <a:buNone/>
            </a:pPr>
            <a:r>
              <a:rPr lang="en-US" sz="4000" dirty="0" smtClean="0">
                <a:solidFill>
                  <a:srgbClr val="0000CC"/>
                </a:solidFill>
                <a:latin typeface="Arial Rounded MT Bold" pitchFamily="34" charset="0"/>
              </a:rPr>
              <a:t>Rejoice in the  Lord always</a:t>
            </a:r>
          </a:p>
          <a:p>
            <a:pPr algn="ctr">
              <a:buNone/>
            </a:pPr>
            <a:r>
              <a:rPr lang="en-US" sz="4000" dirty="0" smtClean="0">
                <a:solidFill>
                  <a:srgbClr val="0000CC"/>
                </a:solidFill>
                <a:latin typeface="Arial Rounded MT Bold" pitchFamily="34" charset="0"/>
              </a:rPr>
              <a:t>and  again I say rejoice</a:t>
            </a:r>
          </a:p>
          <a:p>
            <a:pPr algn="ctr">
              <a:buNone/>
            </a:pPr>
            <a:r>
              <a:rPr lang="en-US" sz="4000" dirty="0" smtClean="0">
                <a:solidFill>
                  <a:srgbClr val="0000CC"/>
                </a:solidFill>
                <a:latin typeface="Arial Rounded MT Bold" pitchFamily="34" charset="0"/>
              </a:rPr>
              <a:t>rejoice  in the Lord always</a:t>
            </a:r>
          </a:p>
          <a:p>
            <a:pPr algn="ctr">
              <a:buNone/>
            </a:pPr>
            <a:r>
              <a:rPr lang="en-US" sz="4000" dirty="0" smtClean="0">
                <a:solidFill>
                  <a:srgbClr val="0000CC"/>
                </a:solidFill>
                <a:latin typeface="Arial Rounded MT Bold" pitchFamily="34" charset="0"/>
              </a:rPr>
              <a:t>and again I say rejoice</a:t>
            </a:r>
          </a:p>
          <a:p>
            <a:pPr algn="ctr">
              <a:buNone/>
            </a:pPr>
            <a:r>
              <a:rPr lang="en-US" sz="4000" dirty="0" smtClean="0">
                <a:solidFill>
                  <a:srgbClr val="0000CC"/>
                </a:solidFill>
                <a:latin typeface="Arial Rounded MT Bold" pitchFamily="34" charset="0"/>
              </a:rPr>
              <a:t>rejoice - -rejoice</a:t>
            </a:r>
          </a:p>
          <a:p>
            <a:pPr algn="ctr">
              <a:buNone/>
            </a:pPr>
            <a:r>
              <a:rPr lang="en-US" sz="4000" dirty="0" smtClean="0">
                <a:solidFill>
                  <a:srgbClr val="0000CC"/>
                </a:solidFill>
                <a:latin typeface="Arial Rounded MT Bold" pitchFamily="34" charset="0"/>
              </a:rPr>
              <a:t>and again I say rejoice</a:t>
            </a:r>
          </a:p>
          <a:p>
            <a:pPr algn="ctr">
              <a:buNone/>
            </a:pPr>
            <a:r>
              <a:rPr lang="en-US" sz="4000" dirty="0" smtClean="0">
                <a:solidFill>
                  <a:srgbClr val="0000CC"/>
                </a:solidFill>
                <a:latin typeface="Arial Rounded MT Bold" pitchFamily="34" charset="0"/>
              </a:rPr>
              <a:t>rejoice  -- rejoice</a:t>
            </a:r>
          </a:p>
          <a:p>
            <a:pPr algn="ctr">
              <a:buNone/>
            </a:pPr>
            <a:r>
              <a:rPr lang="en-US" sz="4000" dirty="0" smtClean="0">
                <a:solidFill>
                  <a:srgbClr val="0000CC"/>
                </a:solidFill>
                <a:latin typeface="Arial Rounded MT Bold" pitchFamily="34" charset="0"/>
              </a:rPr>
              <a:t>and again I say rejoice</a:t>
            </a:r>
          </a:p>
          <a:p>
            <a:pPr algn="ctr">
              <a:buNone/>
            </a:pPr>
            <a:endParaRPr lang="en-US" sz="4000" b="1" dirty="0" smtClean="0">
              <a:solidFill>
                <a:schemeClr val="tx2">
                  <a:lumMod val="50000"/>
                </a:schemeClr>
              </a:solidFill>
            </a:endParaRPr>
          </a:p>
          <a:p>
            <a:pPr algn="ctr">
              <a:buNone/>
            </a:pPr>
            <a:r>
              <a:rPr lang="fr-FR" sz="3600" b="1" dirty="0" smtClean="0"/>
              <a:t> </a:t>
            </a:r>
            <a:endParaRPr lang="en-US" sz="3600" b="1"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6">
              <a:lumMod val="60000"/>
              <a:lumOff val="40000"/>
            </a:schemeClr>
          </a:solidFill>
        </p:spPr>
        <p:style>
          <a:lnRef idx="1">
            <a:schemeClr val="accent3"/>
          </a:lnRef>
          <a:fillRef idx="3">
            <a:schemeClr val="accent3"/>
          </a:fillRef>
          <a:effectRef idx="2">
            <a:schemeClr val="accent3"/>
          </a:effectRef>
          <a:fontRef idx="minor">
            <a:schemeClr val="lt1"/>
          </a:fontRef>
        </p:style>
        <p:txBody>
          <a:bodyPr>
            <a:normAutofit fontScale="85000" lnSpcReduction="20000"/>
          </a:bodyPr>
          <a:lstStyle/>
          <a:p>
            <a:pPr algn="ctr">
              <a:buNone/>
            </a:pPr>
            <a:r>
              <a:rPr lang="fr-FR" sz="4400" dirty="0" smtClean="0">
                <a:solidFill>
                  <a:schemeClr val="tx1"/>
                </a:solidFill>
              </a:rPr>
              <a:t>OU PA KAPAB ALE NAN SYEL LA</a:t>
            </a:r>
            <a:endParaRPr lang="en-US" sz="4400" dirty="0" smtClean="0">
              <a:solidFill>
                <a:schemeClr val="tx1"/>
              </a:solidFill>
            </a:endParaRPr>
          </a:p>
          <a:p>
            <a:pPr algn="ctr">
              <a:buNone/>
            </a:pPr>
            <a:r>
              <a:rPr lang="fr-FR" sz="4400" dirty="0" smtClean="0">
                <a:solidFill>
                  <a:schemeClr val="tx1"/>
                </a:solidFill>
              </a:rPr>
              <a:t>SI WAP SEVI SATAN ICI BA (BIS 2L)</a:t>
            </a:r>
            <a:endParaRPr lang="en-US" sz="4400" dirty="0" smtClean="0">
              <a:solidFill>
                <a:schemeClr val="tx1"/>
              </a:solidFill>
            </a:endParaRPr>
          </a:p>
          <a:p>
            <a:pPr algn="ctr">
              <a:buNone/>
            </a:pPr>
            <a:r>
              <a:rPr lang="fr-FR" sz="4400" dirty="0" smtClean="0">
                <a:solidFill>
                  <a:schemeClr val="tx1"/>
                </a:solidFill>
              </a:rPr>
              <a:t>REF </a:t>
            </a:r>
            <a:endParaRPr lang="en-US" sz="4400" dirty="0" smtClean="0">
              <a:solidFill>
                <a:schemeClr val="tx1"/>
              </a:solidFill>
            </a:endParaRPr>
          </a:p>
          <a:p>
            <a:pPr algn="ctr">
              <a:buNone/>
            </a:pPr>
            <a:r>
              <a:rPr lang="fr-FR" sz="4400" dirty="0" smtClean="0">
                <a:solidFill>
                  <a:schemeClr val="tx1"/>
                </a:solidFill>
              </a:rPr>
              <a:t>SE POUW VI-N JWENN AK JEZU (BIS)</a:t>
            </a:r>
            <a:endParaRPr lang="en-US" sz="4400" dirty="0" smtClean="0">
              <a:solidFill>
                <a:schemeClr val="tx1"/>
              </a:solidFill>
            </a:endParaRPr>
          </a:p>
          <a:p>
            <a:pPr algn="ctr">
              <a:buNone/>
            </a:pPr>
            <a:r>
              <a:rPr lang="fr-FR" sz="4400" dirty="0" smtClean="0">
                <a:solidFill>
                  <a:schemeClr val="tx1"/>
                </a:solidFill>
              </a:rPr>
              <a:t>SE POUW VI-N JWENN AK JEZU KRI</a:t>
            </a:r>
            <a:endParaRPr lang="en-US" sz="4400" dirty="0" smtClean="0">
              <a:solidFill>
                <a:schemeClr val="tx1"/>
              </a:solidFill>
            </a:endParaRPr>
          </a:p>
          <a:p>
            <a:pPr algn="ctr">
              <a:buNone/>
            </a:pPr>
            <a:r>
              <a:rPr lang="fr-FR" sz="4400" b="1" dirty="0" smtClean="0">
                <a:solidFill>
                  <a:schemeClr val="tx1"/>
                </a:solidFill>
              </a:rPr>
              <a:t>&lt;&gt;&lt;&gt;&lt;&gt; </a:t>
            </a:r>
            <a:endParaRPr lang="en-US" sz="4400" dirty="0" smtClean="0">
              <a:solidFill>
                <a:schemeClr val="tx1"/>
              </a:solidFill>
            </a:endParaRPr>
          </a:p>
          <a:p>
            <a:pPr algn="ctr">
              <a:buNone/>
            </a:pPr>
            <a:r>
              <a:rPr lang="fr-FR" sz="4400" b="1" dirty="0" smtClean="0">
                <a:solidFill>
                  <a:srgbClr val="0000CC"/>
                </a:solidFill>
              </a:rPr>
              <a:t>SI YOUN MOUN PA GEN JEZU NAN LAVI SA</a:t>
            </a:r>
            <a:endParaRPr lang="en-US" sz="4400" dirty="0" smtClean="0">
              <a:solidFill>
                <a:srgbClr val="0000CC"/>
              </a:solidFill>
            </a:endParaRPr>
          </a:p>
          <a:p>
            <a:pPr algn="ctr">
              <a:buNone/>
            </a:pPr>
            <a:r>
              <a:rPr lang="fr-FR" sz="4400" b="1" dirty="0" smtClean="0">
                <a:solidFill>
                  <a:srgbClr val="0000CC"/>
                </a:solidFill>
              </a:rPr>
              <a:t>OU TANKOU YON VYE MACHI N </a:t>
            </a:r>
            <a:endParaRPr lang="fr-FR" sz="4400" b="1" dirty="0" smtClean="0">
              <a:solidFill>
                <a:srgbClr val="0000CC"/>
              </a:solidFill>
            </a:endParaRPr>
          </a:p>
          <a:p>
            <a:pPr algn="ctr">
              <a:buNone/>
            </a:pPr>
            <a:r>
              <a:rPr lang="fr-FR" sz="4400" b="1" dirty="0" smtClean="0">
                <a:solidFill>
                  <a:srgbClr val="0000CC"/>
                </a:solidFill>
              </a:rPr>
              <a:t>KI </a:t>
            </a:r>
            <a:r>
              <a:rPr lang="fr-FR" sz="4400" b="1" dirty="0" smtClean="0">
                <a:solidFill>
                  <a:srgbClr val="0000CC"/>
                </a:solidFill>
              </a:rPr>
              <a:t>SAN LIMYE (BIS)</a:t>
            </a:r>
            <a:endParaRPr lang="en-US" sz="4400" dirty="0" smtClean="0">
              <a:solidFill>
                <a:srgbClr val="0000CC"/>
              </a:solidFill>
            </a:endParaRPr>
          </a:p>
          <a:p>
            <a:pPr algn="ctr">
              <a:buNone/>
            </a:pPr>
            <a:r>
              <a:rPr lang="fr-FR" sz="4400" b="1" dirty="0" smtClean="0">
                <a:solidFill>
                  <a:srgbClr val="0000CC"/>
                </a:solidFill>
              </a:rPr>
              <a:t>WAPE KOURI SOU WOUT LA</a:t>
            </a:r>
            <a:endParaRPr lang="en-US" sz="4400" dirty="0" smtClean="0">
              <a:solidFill>
                <a:srgbClr val="0000CC"/>
              </a:solidFill>
            </a:endParaRPr>
          </a:p>
          <a:p>
            <a:pPr algn="ctr">
              <a:buNone/>
            </a:pPr>
            <a:r>
              <a:rPr lang="fr-FR" sz="4400" b="1" dirty="0" smtClean="0">
                <a:solidFill>
                  <a:srgbClr val="0000CC"/>
                </a:solidFill>
              </a:rPr>
              <a:t>OU PA KONN KOTEW PRALE</a:t>
            </a:r>
            <a:endParaRPr lang="en-US" sz="4400" dirty="0" smtClean="0">
              <a:solidFill>
                <a:srgbClr val="0000CC"/>
              </a:solidFill>
            </a:endParaRPr>
          </a:p>
          <a:p>
            <a:pPr algn="ctr">
              <a:buNone/>
            </a:pPr>
            <a:r>
              <a:rPr lang="fr-FR" sz="4400" b="1" dirty="0" smtClean="0">
                <a:solidFill>
                  <a:srgbClr val="0000CC"/>
                </a:solidFill>
              </a:rPr>
              <a:t>OBEYI, OBEYI NAN LAVI SA.</a:t>
            </a:r>
            <a:endParaRPr lang="en-US" sz="4400" dirty="0">
              <a:solidFill>
                <a:srgbClr val="0000CC"/>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FF00"/>
          </a:solidFill>
        </p:spPr>
        <p:style>
          <a:lnRef idx="1">
            <a:schemeClr val="accent3"/>
          </a:lnRef>
          <a:fillRef idx="3">
            <a:schemeClr val="accent3"/>
          </a:fillRef>
          <a:effectRef idx="2">
            <a:schemeClr val="accent3"/>
          </a:effectRef>
          <a:fontRef idx="minor">
            <a:schemeClr val="lt1"/>
          </a:fontRef>
        </p:style>
        <p:txBody>
          <a:bodyPr>
            <a:normAutofit/>
          </a:bodyPr>
          <a:lstStyle/>
          <a:p>
            <a:pPr algn="ctr">
              <a:buNone/>
            </a:pPr>
            <a:r>
              <a:rPr lang="fr-FR" sz="4000" dirty="0" smtClean="0">
                <a:solidFill>
                  <a:schemeClr val="tx1"/>
                </a:solidFill>
                <a:latin typeface="Arial Rounded MT Bold" pitchFamily="34" charset="0"/>
              </a:rPr>
              <a:t>Ou </a:t>
            </a:r>
            <a:r>
              <a:rPr lang="fr-FR" sz="4000" dirty="0" err="1" smtClean="0">
                <a:solidFill>
                  <a:schemeClr val="tx1"/>
                </a:solidFill>
                <a:latin typeface="Arial Rounded MT Bold" pitchFamily="34" charset="0"/>
              </a:rPr>
              <a:t>merite</a:t>
            </a:r>
            <a:r>
              <a:rPr lang="fr-FR" sz="4000" dirty="0" smtClean="0">
                <a:solidFill>
                  <a:schemeClr val="tx1"/>
                </a:solidFill>
                <a:latin typeface="Arial Rounded MT Bold" pitchFamily="34" charset="0"/>
              </a:rPr>
              <a:t> tout </a:t>
            </a:r>
            <a:r>
              <a:rPr lang="fr-FR" sz="4000" dirty="0" err="1" smtClean="0">
                <a:solidFill>
                  <a:schemeClr val="tx1"/>
                </a:solidFill>
                <a:latin typeface="Arial Rounded MT Bold" pitchFamily="34" charset="0"/>
              </a:rPr>
              <a:t>glwa</a:t>
            </a:r>
            <a:r>
              <a:rPr lang="fr-FR" sz="4000" dirty="0" smtClean="0">
                <a:solidFill>
                  <a:schemeClr val="tx1"/>
                </a:solidFill>
                <a:latin typeface="Arial Rounded MT Bold" pitchFamily="34" charset="0"/>
              </a:rPr>
              <a:t/>
            </a:r>
            <a:br>
              <a:rPr lang="fr-FR" sz="4000" dirty="0" smtClean="0">
                <a:solidFill>
                  <a:schemeClr val="tx1"/>
                </a:solidFill>
                <a:latin typeface="Arial Rounded MT Bold" pitchFamily="34" charset="0"/>
              </a:rPr>
            </a:br>
            <a:r>
              <a:rPr lang="fr-FR" sz="4000" dirty="0" err="1" smtClean="0">
                <a:solidFill>
                  <a:schemeClr val="tx1"/>
                </a:solidFill>
                <a:latin typeface="Arial Rounded MT Bold" pitchFamily="34" charset="0"/>
              </a:rPr>
              <a:t>Avèk</a:t>
            </a:r>
            <a:r>
              <a:rPr lang="fr-FR" sz="4000" dirty="0" smtClean="0">
                <a:solidFill>
                  <a:schemeClr val="tx1"/>
                </a:solidFill>
                <a:latin typeface="Arial Rounded MT Bold" pitchFamily="34" charset="0"/>
              </a:rPr>
              <a:t> </a:t>
            </a:r>
            <a:r>
              <a:rPr lang="fr-FR" sz="4000" dirty="0" err="1" smtClean="0">
                <a:solidFill>
                  <a:schemeClr val="tx1"/>
                </a:solidFill>
                <a:latin typeface="Arial Rounded MT Bold" pitchFamily="34" charset="0"/>
              </a:rPr>
              <a:t>lonè</a:t>
            </a:r>
            <a:r>
              <a:rPr lang="fr-FR" sz="4000" dirty="0" smtClean="0">
                <a:solidFill>
                  <a:schemeClr val="tx1"/>
                </a:solidFill>
                <a:latin typeface="Arial Rounded MT Bold" pitchFamily="34" charset="0"/>
              </a:rPr>
              <a:t/>
            </a:r>
            <a:br>
              <a:rPr lang="fr-FR" sz="4000" dirty="0" smtClean="0">
                <a:solidFill>
                  <a:schemeClr val="tx1"/>
                </a:solidFill>
                <a:latin typeface="Arial Rounded MT Bold" pitchFamily="34" charset="0"/>
              </a:rPr>
            </a:br>
            <a:r>
              <a:rPr lang="fr-FR" sz="4000" dirty="0" err="1" smtClean="0">
                <a:solidFill>
                  <a:schemeClr val="tx1"/>
                </a:solidFill>
                <a:latin typeface="Arial Rounded MT Bold" pitchFamily="34" charset="0"/>
              </a:rPr>
              <a:t>Mwen</a:t>
            </a:r>
            <a:r>
              <a:rPr lang="fr-FR" sz="4000" dirty="0" smtClean="0">
                <a:solidFill>
                  <a:schemeClr val="tx1"/>
                </a:solidFill>
                <a:latin typeface="Arial Rounded MT Bold" pitchFamily="34" charset="0"/>
              </a:rPr>
              <a:t> </a:t>
            </a:r>
            <a:r>
              <a:rPr lang="fr-FR" sz="4000" dirty="0" err="1" smtClean="0">
                <a:solidFill>
                  <a:schemeClr val="tx1"/>
                </a:solidFill>
                <a:latin typeface="Arial Rounded MT Bold" pitchFamily="34" charset="0"/>
              </a:rPr>
              <a:t>leve</a:t>
            </a:r>
            <a:r>
              <a:rPr lang="fr-FR" sz="4000" dirty="0" smtClean="0">
                <a:solidFill>
                  <a:schemeClr val="tx1"/>
                </a:solidFill>
                <a:latin typeface="Arial Rounded MT Bold" pitchFamily="34" charset="0"/>
              </a:rPr>
              <a:t> </a:t>
            </a:r>
            <a:r>
              <a:rPr lang="fr-FR" sz="4000" dirty="0" err="1" smtClean="0">
                <a:solidFill>
                  <a:schemeClr val="tx1"/>
                </a:solidFill>
                <a:latin typeface="Arial Rounded MT Bold" pitchFamily="34" charset="0"/>
              </a:rPr>
              <a:t>menm</a:t>
            </a:r>
            <a:r>
              <a:rPr lang="fr-FR" sz="4000" dirty="0" smtClean="0">
                <a:solidFill>
                  <a:schemeClr val="tx1"/>
                </a:solidFill>
                <a:latin typeface="Arial Rounded MT Bold" pitchFamily="34" charset="0"/>
              </a:rPr>
              <a:t> pou m adore ou</a:t>
            </a:r>
            <a:br>
              <a:rPr lang="fr-FR" sz="4000" dirty="0" smtClean="0">
                <a:solidFill>
                  <a:schemeClr val="tx1"/>
                </a:solidFill>
                <a:latin typeface="Arial Rounded MT Bold" pitchFamily="34" charset="0"/>
              </a:rPr>
            </a:br>
            <a:r>
              <a:rPr lang="fr-FR" sz="4000" dirty="0" err="1" smtClean="0">
                <a:solidFill>
                  <a:schemeClr val="tx1"/>
                </a:solidFill>
                <a:latin typeface="Arial Rounded MT Bold" pitchFamily="34" charset="0"/>
              </a:rPr>
              <a:t>Vwa</a:t>
            </a:r>
            <a:r>
              <a:rPr lang="fr-FR" sz="4000" dirty="0" smtClean="0">
                <a:solidFill>
                  <a:schemeClr val="tx1"/>
                </a:solidFill>
                <a:latin typeface="Arial Rounded MT Bold" pitchFamily="34" charset="0"/>
              </a:rPr>
              <a:t> m pou m </a:t>
            </a:r>
            <a:r>
              <a:rPr lang="fr-FR" sz="4000" dirty="0" err="1" smtClean="0">
                <a:solidFill>
                  <a:schemeClr val="tx1"/>
                </a:solidFill>
                <a:latin typeface="Arial Rounded MT Bold" pitchFamily="34" charset="0"/>
              </a:rPr>
              <a:t>glorifye</a:t>
            </a:r>
            <a:r>
              <a:rPr lang="fr-FR" sz="4000" dirty="0" smtClean="0">
                <a:solidFill>
                  <a:schemeClr val="tx1"/>
                </a:solidFill>
                <a:latin typeface="Arial Rounded MT Bold" pitchFamily="34" charset="0"/>
              </a:rPr>
              <a:t> non ou</a:t>
            </a:r>
            <a:r>
              <a:rPr lang="fr-FR" sz="4000" b="1" i="1" dirty="0" smtClean="0">
                <a:solidFill>
                  <a:schemeClr val="tx1"/>
                </a:solidFill>
                <a:latin typeface="Arial Rounded MT Bold" pitchFamily="34" charset="0"/>
              </a:rPr>
              <a:t> (3 </a:t>
            </a:r>
            <a:r>
              <a:rPr lang="fr-FR" sz="4000" b="1" i="1" dirty="0" err="1" smtClean="0">
                <a:solidFill>
                  <a:schemeClr val="tx1"/>
                </a:solidFill>
                <a:latin typeface="Arial Rounded MT Bold" pitchFamily="34" charset="0"/>
              </a:rPr>
              <a:t>fwa</a:t>
            </a:r>
            <a:r>
              <a:rPr lang="fr-FR" sz="4000" b="1" i="1" dirty="0" smtClean="0">
                <a:solidFill>
                  <a:schemeClr val="tx1"/>
                </a:solidFill>
                <a:latin typeface="Arial Rounded MT Bold" pitchFamily="34" charset="0"/>
              </a:rPr>
              <a:t>)</a:t>
            </a:r>
            <a:r>
              <a:rPr lang="fr-FR" sz="4000" dirty="0" smtClean="0">
                <a:solidFill>
                  <a:schemeClr val="tx1"/>
                </a:solidFill>
                <a:latin typeface="Arial Rounded MT Bold" pitchFamily="34" charset="0"/>
              </a:rPr>
              <a:t/>
            </a:r>
            <a:br>
              <a:rPr lang="fr-FR" sz="4000" dirty="0" smtClean="0">
                <a:solidFill>
                  <a:schemeClr val="tx1"/>
                </a:solidFill>
                <a:latin typeface="Arial Rounded MT Bold" pitchFamily="34" charset="0"/>
              </a:rPr>
            </a:br>
            <a:r>
              <a:rPr lang="fr-FR" sz="4000" dirty="0" smtClean="0">
                <a:solidFill>
                  <a:schemeClr val="tx1"/>
                </a:solidFill>
                <a:latin typeface="Arial Rounded MT Bold" pitchFamily="34" charset="0"/>
              </a:rPr>
              <a:t> </a:t>
            </a:r>
            <a:br>
              <a:rPr lang="fr-FR" sz="4000" dirty="0" smtClean="0">
                <a:solidFill>
                  <a:schemeClr val="tx1"/>
                </a:solidFill>
                <a:latin typeface="Arial Rounded MT Bold" pitchFamily="34" charset="0"/>
              </a:rPr>
            </a:br>
            <a:r>
              <a:rPr lang="fr-FR" sz="4000" dirty="0" err="1" smtClean="0">
                <a:solidFill>
                  <a:schemeClr val="bg1"/>
                </a:solidFill>
                <a:latin typeface="Arial Rounded MT Bold" pitchFamily="34" charset="0"/>
              </a:rPr>
              <a:t>Paske</a:t>
            </a:r>
            <a:r>
              <a:rPr lang="fr-FR" sz="4000" dirty="0" smtClean="0">
                <a:solidFill>
                  <a:schemeClr val="bg1"/>
                </a:solidFill>
                <a:latin typeface="Arial Rounded MT Bold" pitchFamily="34" charset="0"/>
              </a:rPr>
              <a:t> ou </a:t>
            </a:r>
            <a:r>
              <a:rPr lang="fr-FR" sz="4000" dirty="0" err="1" smtClean="0">
                <a:solidFill>
                  <a:schemeClr val="bg1"/>
                </a:solidFill>
                <a:latin typeface="Arial Rounded MT Bold" pitchFamily="34" charset="0"/>
              </a:rPr>
              <a:t>gran</a:t>
            </a:r>
            <a:r>
              <a:rPr lang="fr-FR" sz="4000" dirty="0" smtClean="0">
                <a:solidFill>
                  <a:schemeClr val="bg1"/>
                </a:solidFill>
                <a:latin typeface="Arial Rounded MT Bold" pitchFamily="34" charset="0"/>
              </a:rPr>
              <a:t/>
            </a:r>
            <a:br>
              <a:rPr lang="fr-FR" sz="4000" dirty="0" smtClean="0">
                <a:solidFill>
                  <a:schemeClr val="bg1"/>
                </a:solidFill>
                <a:latin typeface="Arial Rounded MT Bold" pitchFamily="34" charset="0"/>
              </a:rPr>
            </a:br>
            <a:r>
              <a:rPr lang="fr-FR" sz="4000" dirty="0" smtClean="0">
                <a:solidFill>
                  <a:schemeClr val="bg1"/>
                </a:solidFill>
                <a:latin typeface="Arial Rounded MT Bold" pitchFamily="34" charset="0"/>
              </a:rPr>
              <a:t>Ou </a:t>
            </a:r>
            <a:r>
              <a:rPr lang="fr-FR" sz="4000" dirty="0" err="1" smtClean="0">
                <a:solidFill>
                  <a:schemeClr val="bg1"/>
                </a:solidFill>
                <a:latin typeface="Arial Rounded MT Bold" pitchFamily="34" charset="0"/>
              </a:rPr>
              <a:t>toujou</a:t>
            </a:r>
            <a:r>
              <a:rPr lang="fr-FR" sz="4000" dirty="0" smtClean="0">
                <a:solidFill>
                  <a:schemeClr val="bg1"/>
                </a:solidFill>
                <a:latin typeface="Arial Rounded MT Bold" pitchFamily="34" charset="0"/>
              </a:rPr>
              <a:t> </a:t>
            </a:r>
            <a:r>
              <a:rPr lang="fr-FR" sz="4000" dirty="0" err="1" smtClean="0">
                <a:solidFill>
                  <a:schemeClr val="bg1"/>
                </a:solidFill>
                <a:latin typeface="Arial Rounded MT Bold" pitchFamily="34" charset="0"/>
              </a:rPr>
              <a:t>fè</a:t>
            </a:r>
            <a:r>
              <a:rPr lang="fr-FR" sz="4000" dirty="0" smtClean="0">
                <a:solidFill>
                  <a:schemeClr val="bg1"/>
                </a:solidFill>
                <a:latin typeface="Arial Rounded MT Bold" pitchFamily="34" charset="0"/>
              </a:rPr>
              <a:t> </a:t>
            </a:r>
            <a:r>
              <a:rPr lang="fr-FR" sz="4000" dirty="0" err="1" smtClean="0">
                <a:solidFill>
                  <a:schemeClr val="bg1"/>
                </a:solidFill>
                <a:latin typeface="Arial Rounded MT Bold" pitchFamily="34" charset="0"/>
              </a:rPr>
              <a:t>gwo</a:t>
            </a:r>
            <a:r>
              <a:rPr lang="fr-FR" sz="4000" dirty="0" smtClean="0">
                <a:solidFill>
                  <a:schemeClr val="bg1"/>
                </a:solidFill>
                <a:latin typeface="Arial Rounded MT Bold" pitchFamily="34" charset="0"/>
              </a:rPr>
              <a:t> </a:t>
            </a:r>
            <a:r>
              <a:rPr lang="fr-FR" sz="4000" dirty="0" err="1" smtClean="0">
                <a:solidFill>
                  <a:schemeClr val="bg1"/>
                </a:solidFill>
                <a:latin typeface="Arial Rounded MT Bold" pitchFamily="34" charset="0"/>
              </a:rPr>
              <a:t>mirak</a:t>
            </a:r>
            <a:r>
              <a:rPr lang="fr-FR" sz="4000" dirty="0" smtClean="0">
                <a:solidFill>
                  <a:schemeClr val="bg1"/>
                </a:solidFill>
                <a:latin typeface="Arial Rounded MT Bold" pitchFamily="34" charset="0"/>
              </a:rPr>
              <a:t/>
            </a:r>
            <a:br>
              <a:rPr lang="fr-FR" sz="4000" dirty="0" smtClean="0">
                <a:solidFill>
                  <a:schemeClr val="bg1"/>
                </a:solidFill>
                <a:latin typeface="Arial Rounded MT Bold" pitchFamily="34" charset="0"/>
              </a:rPr>
            </a:br>
            <a:r>
              <a:rPr lang="fr-FR" sz="4000" dirty="0" smtClean="0">
                <a:solidFill>
                  <a:schemeClr val="bg1"/>
                </a:solidFill>
                <a:latin typeface="Arial Rounded MT Bold" pitchFamily="34" charset="0"/>
              </a:rPr>
              <a:t>Pa </a:t>
            </a:r>
            <a:r>
              <a:rPr lang="fr-FR" sz="4000" dirty="0" err="1" smtClean="0">
                <a:solidFill>
                  <a:schemeClr val="bg1"/>
                </a:solidFill>
                <a:latin typeface="Arial Rounded MT Bold" pitchFamily="34" charset="0"/>
              </a:rPr>
              <a:t>gen</a:t>
            </a:r>
            <a:r>
              <a:rPr lang="fr-FR" sz="4000" dirty="0" smtClean="0">
                <a:solidFill>
                  <a:schemeClr val="bg1"/>
                </a:solidFill>
                <a:latin typeface="Arial Rounded MT Bold" pitchFamily="34" charset="0"/>
              </a:rPr>
              <a:t> </a:t>
            </a:r>
            <a:r>
              <a:rPr lang="fr-FR" sz="4000" dirty="0" err="1" smtClean="0">
                <a:solidFill>
                  <a:schemeClr val="bg1"/>
                </a:solidFill>
                <a:latin typeface="Arial Rounded MT Bold" pitchFamily="34" charset="0"/>
              </a:rPr>
              <a:t>lòt</a:t>
            </a:r>
            <a:r>
              <a:rPr lang="fr-FR" sz="4000" dirty="0" smtClean="0">
                <a:solidFill>
                  <a:schemeClr val="bg1"/>
                </a:solidFill>
                <a:latin typeface="Arial Rounded MT Bold" pitchFamily="34" charset="0"/>
              </a:rPr>
              <a:t> </a:t>
            </a:r>
            <a:r>
              <a:rPr lang="fr-FR" sz="4000" dirty="0" err="1" smtClean="0">
                <a:solidFill>
                  <a:schemeClr val="bg1"/>
                </a:solidFill>
                <a:latin typeface="Arial Rounded MT Bold" pitchFamily="34" charset="0"/>
              </a:rPr>
              <a:t>ankò</a:t>
            </a:r>
            <a:r>
              <a:rPr lang="fr-FR" sz="4000" dirty="0" smtClean="0">
                <a:solidFill>
                  <a:schemeClr val="bg1"/>
                </a:solidFill>
                <a:latin typeface="Arial Rounded MT Bold" pitchFamily="34" charset="0"/>
              </a:rPr>
              <a:t> </a:t>
            </a:r>
            <a:r>
              <a:rPr lang="fr-FR" sz="4000" dirty="0" err="1" smtClean="0">
                <a:solidFill>
                  <a:schemeClr val="bg1"/>
                </a:solidFill>
                <a:latin typeface="Arial Rounded MT Bold" pitchFamily="34" charset="0"/>
              </a:rPr>
              <a:t>kon</a:t>
            </a:r>
            <a:r>
              <a:rPr lang="fr-FR" sz="4000" dirty="0" smtClean="0">
                <a:solidFill>
                  <a:schemeClr val="bg1"/>
                </a:solidFill>
                <a:latin typeface="Arial Rounded MT Bold" pitchFamily="34" charset="0"/>
              </a:rPr>
              <a:t> ou</a:t>
            </a:r>
            <a:br>
              <a:rPr lang="fr-FR" sz="4000" dirty="0" smtClean="0">
                <a:solidFill>
                  <a:schemeClr val="bg1"/>
                </a:solidFill>
                <a:latin typeface="Arial Rounded MT Bold" pitchFamily="34" charset="0"/>
              </a:rPr>
            </a:br>
            <a:r>
              <a:rPr lang="fr-FR" sz="4000" dirty="0" smtClean="0">
                <a:solidFill>
                  <a:schemeClr val="bg1"/>
                </a:solidFill>
                <a:latin typeface="Arial Rounded MT Bold" pitchFamily="34" charset="0"/>
              </a:rPr>
              <a:t>Pa </a:t>
            </a:r>
            <a:r>
              <a:rPr lang="fr-FR" sz="4000" dirty="0" err="1" smtClean="0">
                <a:solidFill>
                  <a:schemeClr val="bg1"/>
                </a:solidFill>
                <a:latin typeface="Arial Rounded MT Bold" pitchFamily="34" charset="0"/>
              </a:rPr>
              <a:t>gen</a:t>
            </a:r>
            <a:r>
              <a:rPr lang="fr-FR" sz="4000" dirty="0" smtClean="0">
                <a:solidFill>
                  <a:schemeClr val="bg1"/>
                </a:solidFill>
                <a:latin typeface="Arial Rounded MT Bold" pitchFamily="34" charset="0"/>
              </a:rPr>
              <a:t> </a:t>
            </a:r>
            <a:r>
              <a:rPr lang="fr-FR" sz="4000" dirty="0" err="1" smtClean="0">
                <a:solidFill>
                  <a:schemeClr val="bg1"/>
                </a:solidFill>
                <a:latin typeface="Arial Rounded MT Bold" pitchFamily="34" charset="0"/>
              </a:rPr>
              <a:t>lòt</a:t>
            </a:r>
            <a:r>
              <a:rPr lang="fr-FR" sz="4000" dirty="0" smtClean="0">
                <a:solidFill>
                  <a:schemeClr val="bg1"/>
                </a:solidFill>
                <a:latin typeface="Arial Rounded MT Bold" pitchFamily="34" charset="0"/>
              </a:rPr>
              <a:t> </a:t>
            </a:r>
            <a:r>
              <a:rPr lang="fr-FR" sz="4000" dirty="0" err="1" smtClean="0">
                <a:solidFill>
                  <a:schemeClr val="bg1"/>
                </a:solidFill>
                <a:latin typeface="Arial Rounded MT Bold" pitchFamily="34" charset="0"/>
              </a:rPr>
              <a:t>ankò</a:t>
            </a:r>
            <a:r>
              <a:rPr lang="fr-FR" sz="4000" dirty="0" smtClean="0">
                <a:solidFill>
                  <a:schemeClr val="bg1"/>
                </a:solidFill>
                <a:latin typeface="Arial Rounded MT Bold" pitchFamily="34" charset="0"/>
              </a:rPr>
              <a:t> </a:t>
            </a:r>
            <a:r>
              <a:rPr lang="fr-FR" sz="4000" dirty="0" err="1" smtClean="0">
                <a:solidFill>
                  <a:schemeClr val="bg1"/>
                </a:solidFill>
                <a:latin typeface="Arial Rounded MT Bold" pitchFamily="34" charset="0"/>
              </a:rPr>
              <a:t>kon</a:t>
            </a:r>
            <a:r>
              <a:rPr lang="fr-FR" sz="4000" dirty="0" smtClean="0">
                <a:solidFill>
                  <a:schemeClr val="bg1"/>
                </a:solidFill>
                <a:latin typeface="Arial Rounded MT Bold" pitchFamily="34" charset="0"/>
              </a:rPr>
              <a:t> ou</a:t>
            </a:r>
            <a:endParaRPr lang="en-US" sz="4000" dirty="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lstStyle/>
          <a:p>
            <a:pPr algn="ctr"/>
            <a:r>
              <a:rPr lang="en-US" b="1" dirty="0" smtClean="0">
                <a:solidFill>
                  <a:srgbClr val="0000CC"/>
                </a:solidFill>
              </a:rPr>
              <a:t>VISITORS WELCOME</a:t>
            </a:r>
            <a:endParaRPr lang="en-US" b="1" dirty="0">
              <a:solidFill>
                <a:srgbClr val="0000CC"/>
              </a:solidFill>
            </a:endParaRPr>
          </a:p>
        </p:txBody>
      </p:sp>
      <p:sp>
        <p:nvSpPr>
          <p:cNvPr id="3" name="Content Placeholder 2"/>
          <p:cNvSpPr>
            <a:spLocks noGrp="1"/>
          </p:cNvSpPr>
          <p:nvPr>
            <p:ph sz="quarter" idx="1"/>
          </p:nvPr>
        </p:nvSpPr>
        <p:spPr>
          <a:xfrm>
            <a:off x="0" y="1066800"/>
            <a:ext cx="9144000" cy="5791200"/>
          </a:xfrm>
        </p:spPr>
        <p:txBody>
          <a:bodyPr>
            <a:normAutofit fontScale="92500" lnSpcReduction="10000"/>
          </a:bodyPr>
          <a:lstStyle/>
          <a:p>
            <a:pPr algn="ctr">
              <a:buNone/>
            </a:pPr>
            <a:r>
              <a:rPr lang="en-US" sz="3900" dirty="0" smtClean="0">
                <a:solidFill>
                  <a:srgbClr val="C00000"/>
                </a:solidFill>
              </a:rPr>
              <a:t>ANNOUNCEMENTS FOR AUGUST 28</a:t>
            </a:r>
            <a:r>
              <a:rPr lang="en-US" sz="3900" baseline="30000" dirty="0" smtClean="0">
                <a:solidFill>
                  <a:srgbClr val="C00000"/>
                </a:solidFill>
              </a:rPr>
              <a:t>TH</a:t>
            </a:r>
            <a:r>
              <a:rPr lang="en-US" sz="3900" dirty="0" smtClean="0">
                <a:solidFill>
                  <a:srgbClr val="C00000"/>
                </a:solidFill>
              </a:rPr>
              <a:t> 2022</a:t>
            </a:r>
          </a:p>
          <a:p>
            <a:pPr lvl="1"/>
            <a:r>
              <a:rPr lang="en-US" sz="3600" b="1" dirty="0" smtClean="0"/>
              <a:t>(Mon, Wed) 7:30-9:30PM     </a:t>
            </a:r>
            <a:r>
              <a:rPr lang="en-US" sz="3600" dirty="0" smtClean="0"/>
              <a:t>PRAYER MEETING LINE # </a:t>
            </a:r>
            <a:r>
              <a:rPr lang="en-US" sz="3600" b="1" u="sng" dirty="0" smtClean="0">
                <a:solidFill>
                  <a:srgbClr val="0000CC"/>
                </a:solidFill>
              </a:rPr>
              <a:t>(774) 217 6502</a:t>
            </a:r>
            <a:endParaRPr lang="en-US" sz="3600" b="1" dirty="0" smtClean="0"/>
          </a:p>
          <a:p>
            <a:pPr lvl="1"/>
            <a:r>
              <a:rPr lang="en-US" sz="3600" b="1" dirty="0" smtClean="0">
                <a:solidFill>
                  <a:srgbClr val="003300"/>
                </a:solidFill>
              </a:rPr>
              <a:t>FRIDAY</a:t>
            </a:r>
            <a:r>
              <a:rPr lang="en-US" sz="3600" b="1" dirty="0" smtClean="0"/>
              <a:t>: 7:30-9:00pm-----Bible Study (</a:t>
            </a:r>
            <a:r>
              <a:rPr lang="en-US" sz="3600" b="1" dirty="0" smtClean="0">
                <a:solidFill>
                  <a:srgbClr val="002060"/>
                </a:solidFill>
              </a:rPr>
              <a:t>YOU TUBE</a:t>
            </a:r>
            <a:r>
              <a:rPr lang="en-US" sz="3600" b="1" dirty="0" smtClean="0"/>
              <a:t>)</a:t>
            </a:r>
            <a:endParaRPr lang="en-US" sz="3600" b="1" dirty="0" smtClean="0">
              <a:solidFill>
                <a:srgbClr val="003300"/>
              </a:solidFill>
            </a:endParaRPr>
          </a:p>
          <a:p>
            <a:r>
              <a:rPr lang="en-US" sz="4400" dirty="0" smtClean="0"/>
              <a:t>SATURDAY</a:t>
            </a:r>
          </a:p>
          <a:p>
            <a:pPr lvl="1">
              <a:buNone/>
            </a:pPr>
            <a:r>
              <a:rPr lang="en-US" sz="4200" dirty="0" smtClean="0">
                <a:solidFill>
                  <a:srgbClr val="0000CC"/>
                </a:solidFill>
              </a:rPr>
              <a:t>10:00—11:30AM </a:t>
            </a:r>
            <a:r>
              <a:rPr lang="en-US" sz="4200" dirty="0" smtClean="0">
                <a:solidFill>
                  <a:srgbClr val="C00000"/>
                </a:solidFill>
              </a:rPr>
              <a:t>CTRC MEN MINISTRY</a:t>
            </a:r>
          </a:p>
          <a:p>
            <a:pPr lvl="1">
              <a:buNone/>
            </a:pPr>
            <a:r>
              <a:rPr lang="en-US" sz="4200" dirty="0" smtClean="0">
                <a:solidFill>
                  <a:srgbClr val="0000CC"/>
                </a:solidFill>
              </a:rPr>
              <a:t>3:00—5PM </a:t>
            </a:r>
            <a:r>
              <a:rPr lang="en-US" sz="4200" dirty="0" smtClean="0">
                <a:solidFill>
                  <a:srgbClr val="C00000"/>
                </a:solidFill>
              </a:rPr>
              <a:t>CTRC  YOUTH MINISTRY</a:t>
            </a:r>
          </a:p>
          <a:p>
            <a:pPr lvl="1">
              <a:buNone/>
            </a:pPr>
            <a:r>
              <a:rPr lang="en-US" sz="4200" dirty="0" smtClean="0">
                <a:solidFill>
                  <a:srgbClr val="0000CC"/>
                </a:solidFill>
              </a:rPr>
              <a:t>3:00—5PM </a:t>
            </a:r>
            <a:r>
              <a:rPr lang="en-US" sz="4200" dirty="0" smtClean="0">
                <a:solidFill>
                  <a:srgbClr val="C00000"/>
                </a:solidFill>
              </a:rPr>
              <a:t>CTRC  CHILDREN MINISTRY</a:t>
            </a:r>
          </a:p>
          <a:p>
            <a:pPr lvl="1">
              <a:buNone/>
            </a:pPr>
            <a:r>
              <a:rPr lang="en-US" sz="4200" dirty="0" smtClean="0">
                <a:solidFill>
                  <a:srgbClr val="0000CC"/>
                </a:solidFill>
              </a:rPr>
              <a:t>7:00—9:PM </a:t>
            </a:r>
            <a:r>
              <a:rPr lang="en-US" sz="4200" dirty="0" smtClean="0">
                <a:solidFill>
                  <a:srgbClr val="C00000"/>
                </a:solidFill>
              </a:rPr>
              <a:t>CTRC  WOMEN MINISTRY</a:t>
            </a:r>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accent4">
              <a:lumMod val="40000"/>
              <a:lumOff val="60000"/>
            </a:schemeClr>
          </a:solidFill>
        </p:spPr>
        <p:style>
          <a:lnRef idx="3">
            <a:schemeClr val="lt1"/>
          </a:lnRef>
          <a:fillRef idx="1">
            <a:schemeClr val="accent6"/>
          </a:fillRef>
          <a:effectRef idx="1">
            <a:schemeClr val="accent6"/>
          </a:effectRef>
          <a:fontRef idx="minor">
            <a:schemeClr val="lt1"/>
          </a:fontRef>
        </p:style>
        <p:txBody>
          <a:bodyPr>
            <a:normAutofit lnSpcReduction="10000"/>
          </a:bodyPr>
          <a:lstStyle/>
          <a:p>
            <a:pPr algn="ctr">
              <a:buNone/>
            </a:pPr>
            <a:r>
              <a:rPr lang="fr-FR" b="1" u="sng" dirty="0" smtClean="0">
                <a:solidFill>
                  <a:schemeClr val="tx1"/>
                </a:solidFill>
                <a:latin typeface="Arial Unicode MS" pitchFamily="34" charset="-128"/>
                <a:ea typeface="Arial Unicode MS" pitchFamily="34" charset="-128"/>
                <a:cs typeface="Arial Unicode MS" pitchFamily="34" charset="-128"/>
              </a:rPr>
              <a:t>125 </a:t>
            </a:r>
            <a:r>
              <a:rPr lang="fr-FR" b="1" u="sng" dirty="0" err="1" smtClean="0">
                <a:solidFill>
                  <a:schemeClr val="tx1"/>
                </a:solidFill>
                <a:latin typeface="Arial Unicode MS" pitchFamily="34" charset="-128"/>
                <a:ea typeface="Arial Unicode MS" pitchFamily="34" charset="-128"/>
                <a:cs typeface="Arial Unicode MS" pitchFamily="34" charset="-128"/>
              </a:rPr>
              <a:t>Segnè</a:t>
            </a:r>
            <a:r>
              <a:rPr lang="fr-FR" b="1" u="sng" dirty="0" smtClean="0">
                <a:solidFill>
                  <a:schemeClr val="tx1"/>
                </a:solidFill>
                <a:latin typeface="Arial Unicode MS" pitchFamily="34" charset="-128"/>
                <a:ea typeface="Arial Unicode MS" pitchFamily="34" charset="-128"/>
                <a:cs typeface="Arial Unicode MS" pitchFamily="34" charset="-128"/>
              </a:rPr>
              <a:t> </a:t>
            </a:r>
            <a:r>
              <a:rPr lang="fr-FR" b="1" u="sng" dirty="0" err="1" smtClean="0">
                <a:solidFill>
                  <a:schemeClr val="tx1"/>
                </a:solidFill>
                <a:latin typeface="Arial Unicode MS" pitchFamily="34" charset="-128"/>
                <a:ea typeface="Arial Unicode MS" pitchFamily="34" charset="-128"/>
                <a:cs typeface="Arial Unicode MS" pitchFamily="34" charset="-128"/>
              </a:rPr>
              <a:t>Jézu</a:t>
            </a:r>
            <a:r>
              <a:rPr lang="fr-FR" b="1" u="sng" dirty="0" smtClean="0">
                <a:solidFill>
                  <a:schemeClr val="tx1"/>
                </a:solidFill>
                <a:latin typeface="Arial Unicode MS" pitchFamily="34" charset="-128"/>
                <a:ea typeface="Arial Unicode MS" pitchFamily="34" charset="-128"/>
                <a:cs typeface="Arial Unicode MS" pitchFamily="34" charset="-128"/>
              </a:rPr>
              <a:t> </a:t>
            </a:r>
            <a:r>
              <a:rPr lang="fr-FR" b="1" u="sng" dirty="0" err="1" smtClean="0">
                <a:solidFill>
                  <a:schemeClr val="tx1"/>
                </a:solidFill>
                <a:latin typeface="Arial Unicode MS" pitchFamily="34" charset="-128"/>
                <a:ea typeface="Arial Unicode MS" pitchFamily="34" charset="-128"/>
                <a:cs typeface="Arial Unicode MS" pitchFamily="34" charset="-128"/>
              </a:rPr>
              <a:t>ki</a:t>
            </a:r>
            <a:r>
              <a:rPr lang="fr-FR" b="1" u="sng" dirty="0" smtClean="0">
                <a:solidFill>
                  <a:schemeClr val="tx1"/>
                </a:solidFill>
                <a:latin typeface="Arial Unicode MS" pitchFamily="34" charset="-128"/>
                <a:ea typeface="Arial Unicode MS" pitchFamily="34" charset="-128"/>
                <a:cs typeface="Arial Unicode MS" pitchFamily="34" charset="-128"/>
              </a:rPr>
              <a:t> </a:t>
            </a:r>
            <a:r>
              <a:rPr lang="fr-FR" b="1" u="sng" dirty="0" err="1" smtClean="0">
                <a:solidFill>
                  <a:schemeClr val="tx1"/>
                </a:solidFill>
                <a:latin typeface="Arial Unicode MS" pitchFamily="34" charset="-128"/>
                <a:ea typeface="Arial Unicode MS" pitchFamily="34" charset="-128"/>
                <a:cs typeface="Arial Unicode MS" pitchFamily="34" charset="-128"/>
              </a:rPr>
              <a:t>Sovè</a:t>
            </a:r>
            <a:r>
              <a:rPr lang="fr-FR" b="1" u="sng" dirty="0" smtClean="0">
                <a:solidFill>
                  <a:schemeClr val="tx1"/>
                </a:solidFill>
                <a:latin typeface="Arial Unicode MS" pitchFamily="34" charset="-128"/>
                <a:ea typeface="Arial Unicode MS" pitchFamily="34" charset="-128"/>
                <a:cs typeface="Arial Unicode MS" pitchFamily="34" charset="-128"/>
              </a:rPr>
              <a:t> </a:t>
            </a:r>
            <a:r>
              <a:rPr lang="fr-FR" b="1" u="sng" dirty="0" err="1" smtClean="0">
                <a:solidFill>
                  <a:schemeClr val="tx1"/>
                </a:solidFill>
                <a:latin typeface="Arial Unicode MS" pitchFamily="34" charset="-128"/>
                <a:ea typeface="Arial Unicode MS" pitchFamily="34" charset="-128"/>
                <a:cs typeface="Arial Unicode MS" pitchFamily="34" charset="-128"/>
              </a:rPr>
              <a:t>nou</a:t>
            </a:r>
            <a:endParaRPr lang="en-US"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b="1" dirty="0" smtClean="0">
                <a:solidFill>
                  <a:schemeClr val="tx1"/>
                </a:solidFill>
                <a:latin typeface="Arial Unicode MS" pitchFamily="34" charset="-128"/>
                <a:ea typeface="Arial Unicode MS" pitchFamily="34" charset="-128"/>
                <a:cs typeface="Arial Unicode MS" pitchFamily="34" charset="-128"/>
              </a:rPr>
              <a:t>1.</a:t>
            </a:r>
            <a:endParaRPr lang="en-US"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chemeClr val="tx1"/>
                </a:solidFill>
                <a:latin typeface="Arial Unicode MS" pitchFamily="34" charset="-128"/>
                <a:ea typeface="Arial Unicode MS" pitchFamily="34" charset="-128"/>
                <a:cs typeface="Arial Unicode MS" pitchFamily="34" charset="-128"/>
              </a:rPr>
              <a:t>Segnè</a:t>
            </a:r>
            <a:r>
              <a:rPr lang="fr-FR" sz="4000" b="1" dirty="0" smtClean="0">
                <a:solidFill>
                  <a:schemeClr val="tx1"/>
                </a:solidFill>
                <a:latin typeface="Arial Unicode MS" pitchFamily="34" charset="-128"/>
                <a:ea typeface="Arial Unicode MS" pitchFamily="34" charset="-128"/>
                <a:cs typeface="Arial Unicode MS" pitchFamily="34" charset="-128"/>
              </a:rPr>
              <a:t> </a:t>
            </a:r>
            <a:r>
              <a:rPr lang="fr-FR" sz="4000" b="1" dirty="0" err="1" smtClean="0">
                <a:solidFill>
                  <a:schemeClr val="tx1"/>
                </a:solidFill>
                <a:latin typeface="Arial Unicode MS" pitchFamily="34" charset="-128"/>
                <a:ea typeface="Arial Unicode MS" pitchFamily="34" charset="-128"/>
                <a:cs typeface="Arial Unicode MS" pitchFamily="34" charset="-128"/>
              </a:rPr>
              <a:t>Jézu</a:t>
            </a:r>
            <a:r>
              <a:rPr lang="fr-FR" sz="4000" b="1" dirty="0" smtClean="0">
                <a:solidFill>
                  <a:schemeClr val="tx1"/>
                </a:solidFill>
                <a:latin typeface="Arial Unicode MS" pitchFamily="34" charset="-128"/>
                <a:ea typeface="Arial Unicode MS" pitchFamily="34" charset="-128"/>
                <a:cs typeface="Arial Unicode MS" pitchFamily="34" charset="-128"/>
              </a:rPr>
              <a:t> </a:t>
            </a:r>
            <a:r>
              <a:rPr lang="fr-FR" sz="4000" b="1" dirty="0" err="1" smtClean="0">
                <a:solidFill>
                  <a:schemeClr val="tx1"/>
                </a:solidFill>
                <a:latin typeface="Arial Unicode MS" pitchFamily="34" charset="-128"/>
                <a:ea typeface="Arial Unicode MS" pitchFamily="34" charset="-128"/>
                <a:cs typeface="Arial Unicode MS" pitchFamily="34" charset="-128"/>
              </a:rPr>
              <a:t>ki</a:t>
            </a:r>
            <a:r>
              <a:rPr lang="fr-FR" sz="4000" b="1" dirty="0" smtClean="0">
                <a:solidFill>
                  <a:schemeClr val="tx1"/>
                </a:solidFill>
                <a:latin typeface="Arial Unicode MS" pitchFamily="34" charset="-128"/>
                <a:ea typeface="Arial Unicode MS" pitchFamily="34" charset="-128"/>
                <a:cs typeface="Arial Unicode MS" pitchFamily="34" charset="-128"/>
              </a:rPr>
              <a:t> </a:t>
            </a:r>
            <a:r>
              <a:rPr lang="fr-FR" sz="4000" b="1" dirty="0" err="1" smtClean="0">
                <a:solidFill>
                  <a:schemeClr val="tx1"/>
                </a:solidFill>
                <a:latin typeface="Arial Unicode MS" pitchFamily="34" charset="-128"/>
                <a:ea typeface="Arial Unicode MS" pitchFamily="34" charset="-128"/>
                <a:cs typeface="Arial Unicode MS" pitchFamily="34" charset="-128"/>
              </a:rPr>
              <a:t>Sovè</a:t>
            </a:r>
            <a:r>
              <a:rPr lang="fr-FR" sz="4000" b="1" dirty="0" smtClean="0">
                <a:solidFill>
                  <a:schemeClr val="tx1"/>
                </a:solidFill>
                <a:latin typeface="Arial Unicode MS" pitchFamily="34" charset="-128"/>
                <a:ea typeface="Arial Unicode MS" pitchFamily="34" charset="-128"/>
                <a:cs typeface="Arial Unicode MS" pitchFamily="34" charset="-128"/>
              </a:rPr>
              <a:t> </a:t>
            </a:r>
            <a:r>
              <a:rPr lang="fr-FR" sz="4000" b="1" dirty="0" err="1" smtClean="0">
                <a:solidFill>
                  <a:schemeClr val="tx1"/>
                </a:solidFill>
                <a:latin typeface="Arial Unicode MS" pitchFamily="34" charset="-128"/>
                <a:ea typeface="Arial Unicode MS" pitchFamily="34" charset="-128"/>
                <a:cs typeface="Arial Unicode MS" pitchFamily="34" charset="-128"/>
              </a:rPr>
              <a:t>nou</a:t>
            </a:r>
            <a:r>
              <a:rPr lang="fr-FR" sz="4000" b="1" dirty="0" smtClean="0">
                <a:solidFill>
                  <a:schemeClr val="tx1"/>
                </a:solidFill>
                <a:latin typeface="Arial Unicode MS" pitchFamily="34" charset="-128"/>
                <a:ea typeface="Arial Unicode MS" pitchFamily="34" charset="-128"/>
                <a:cs typeface="Arial Unicode MS" pitchFamily="34" charset="-128"/>
              </a:rPr>
              <a:t>	</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chemeClr val="tx1"/>
                </a:solidFill>
                <a:latin typeface="Arial Unicode MS" pitchFamily="34" charset="-128"/>
                <a:ea typeface="Arial Unicode MS" pitchFamily="34" charset="-128"/>
                <a:cs typeface="Arial Unicode MS" pitchFamily="34" charset="-128"/>
              </a:rPr>
              <a:t>Ninpot</a:t>
            </a:r>
            <a:r>
              <a:rPr lang="fr-FR" sz="4000" b="1" dirty="0" smtClean="0">
                <a:solidFill>
                  <a:schemeClr val="tx1"/>
                </a:solidFill>
                <a:latin typeface="Arial Unicode MS" pitchFamily="34" charset="-128"/>
                <a:ea typeface="Arial Unicode MS" pitchFamily="34" charset="-128"/>
                <a:cs typeface="Arial Unicode MS" pitchFamily="34" charset="-128"/>
              </a:rPr>
              <a:t> </a:t>
            </a:r>
            <a:r>
              <a:rPr lang="fr-FR" sz="4000" b="1" dirty="0" err="1" smtClean="0">
                <a:solidFill>
                  <a:schemeClr val="tx1"/>
                </a:solidFill>
                <a:latin typeface="Arial Unicode MS" pitchFamily="34" charset="-128"/>
                <a:ea typeface="Arial Unicode MS" pitchFamily="34" charset="-128"/>
                <a:cs typeface="Arial Unicode MS" pitchFamily="34" charset="-128"/>
              </a:rPr>
              <a:t>ki</a:t>
            </a:r>
            <a:r>
              <a:rPr lang="fr-FR" sz="4000" b="1" dirty="0" smtClean="0">
                <a:solidFill>
                  <a:schemeClr val="tx1"/>
                </a:solidFill>
                <a:latin typeface="Arial Unicode MS" pitchFamily="34" charset="-128"/>
                <a:ea typeface="Arial Unicode MS" pitchFamily="34" charset="-128"/>
                <a:cs typeface="Arial Unicode MS" pitchFamily="34" charset="-128"/>
              </a:rPr>
              <a:t> ras </a:t>
            </a:r>
            <a:r>
              <a:rPr lang="fr-FR" sz="4000" b="1" dirty="0" err="1" smtClean="0">
                <a:solidFill>
                  <a:schemeClr val="tx1"/>
                </a:solidFill>
                <a:latin typeface="Arial Unicode MS" pitchFamily="34" charset="-128"/>
                <a:ea typeface="Arial Unicode MS" pitchFamily="34" charset="-128"/>
                <a:cs typeface="Arial Unicode MS" pitchFamily="34" charset="-128"/>
              </a:rPr>
              <a:t>nou</a:t>
            </a:r>
            <a:r>
              <a:rPr lang="fr-FR" sz="4000" b="1" dirty="0" smtClean="0">
                <a:solidFill>
                  <a:schemeClr val="tx1"/>
                </a:solidFill>
                <a:latin typeface="Arial Unicode MS" pitchFamily="34" charset="-128"/>
                <a:ea typeface="Arial Unicode MS" pitchFamily="34" charset="-128"/>
                <a:cs typeface="Arial Unicode MS" pitchFamily="34" charset="-128"/>
              </a:rPr>
              <a:t> </a:t>
            </a:r>
            <a:r>
              <a:rPr lang="fr-FR" sz="4000" b="1" dirty="0" err="1" smtClean="0">
                <a:solidFill>
                  <a:schemeClr val="tx1"/>
                </a:solidFill>
                <a:latin typeface="Arial Unicode MS" pitchFamily="34" charset="-128"/>
                <a:ea typeface="Arial Unicode MS" pitchFamily="34" charset="-128"/>
                <a:cs typeface="Arial Unicode MS" pitchFamily="34" charset="-128"/>
              </a:rPr>
              <a:t>ye</a:t>
            </a:r>
            <a:r>
              <a:rPr lang="fr-FR" sz="4000" b="1" dirty="0" smtClean="0">
                <a:solidFill>
                  <a:schemeClr val="tx1"/>
                </a:solidFill>
                <a:latin typeface="Arial Unicode MS" pitchFamily="34" charset="-128"/>
                <a:ea typeface="Arial Unicode MS" pitchFamily="34" charset="-128"/>
                <a:cs typeface="Arial Unicode MS" pitchFamily="34" charset="-128"/>
              </a:rPr>
              <a:t>!</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chemeClr val="tx1"/>
                </a:solidFill>
                <a:latin typeface="Arial Unicode MS" pitchFamily="34" charset="-128"/>
                <a:ea typeface="Arial Unicode MS" pitchFamily="34" charset="-128"/>
                <a:cs typeface="Arial Unicode MS" pitchFamily="34" charset="-128"/>
              </a:rPr>
              <a:t>Nou</a:t>
            </a:r>
            <a:r>
              <a:rPr lang="fr-FR" sz="4000" b="1" dirty="0" smtClean="0">
                <a:solidFill>
                  <a:schemeClr val="tx1"/>
                </a:solidFill>
                <a:latin typeface="Arial Unicode MS" pitchFamily="34" charset="-128"/>
                <a:ea typeface="Arial Unicode MS" pitchFamily="34" charset="-128"/>
                <a:cs typeface="Arial Unicode MS" pitchFamily="34" charset="-128"/>
              </a:rPr>
              <a:t> </a:t>
            </a:r>
            <a:r>
              <a:rPr lang="fr-FR" sz="4000" b="1" dirty="0" err="1" smtClean="0">
                <a:solidFill>
                  <a:schemeClr val="tx1"/>
                </a:solidFill>
                <a:latin typeface="Arial Unicode MS" pitchFamily="34" charset="-128"/>
                <a:ea typeface="Arial Unicode MS" pitchFamily="34" charset="-128"/>
                <a:cs typeface="Arial Unicode MS" pitchFamily="34" charset="-128"/>
              </a:rPr>
              <a:t>rékonnèt</a:t>
            </a:r>
            <a:r>
              <a:rPr lang="fr-FR" sz="4000" b="1" dirty="0" smtClean="0">
                <a:solidFill>
                  <a:schemeClr val="tx1"/>
                </a:solidFill>
                <a:latin typeface="Arial Unicode MS" pitchFamily="34" charset="-128"/>
                <a:ea typeface="Arial Unicode MS" pitchFamily="34" charset="-128"/>
                <a:cs typeface="Arial Unicode MS" pitchFamily="34" charset="-128"/>
              </a:rPr>
              <a:t> </a:t>
            </a:r>
            <a:r>
              <a:rPr lang="fr-FR" sz="4000" b="1" dirty="0" err="1" smtClean="0">
                <a:solidFill>
                  <a:schemeClr val="tx1"/>
                </a:solidFill>
                <a:latin typeface="Arial Unicode MS" pitchFamily="34" charset="-128"/>
                <a:ea typeface="Arial Unicode MS" pitchFamily="34" charset="-128"/>
                <a:cs typeface="Arial Unicode MS" pitchFamily="34" charset="-128"/>
              </a:rPr>
              <a:t>sé</a:t>
            </a:r>
            <a:r>
              <a:rPr lang="fr-FR" sz="4000" b="1" dirty="0" smtClean="0">
                <a:solidFill>
                  <a:schemeClr val="tx1"/>
                </a:solidFill>
                <a:latin typeface="Arial Unicode MS" pitchFamily="34" charset="-128"/>
                <a:ea typeface="Arial Unicode MS" pitchFamily="34" charset="-128"/>
                <a:cs typeface="Arial Unicode MS" pitchFamily="34" charset="-128"/>
              </a:rPr>
              <a:t> ou </a:t>
            </a:r>
            <a:r>
              <a:rPr lang="fr-FR" sz="4000" b="1" dirty="0" err="1" smtClean="0">
                <a:solidFill>
                  <a:schemeClr val="tx1"/>
                </a:solidFill>
                <a:latin typeface="Arial Unicode MS" pitchFamily="34" charset="-128"/>
                <a:ea typeface="Arial Unicode MS" pitchFamily="34" charset="-128"/>
                <a:cs typeface="Arial Unicode MS" pitchFamily="34" charset="-128"/>
              </a:rPr>
              <a:t>ki</a:t>
            </a:r>
            <a:r>
              <a:rPr lang="fr-FR" sz="4000" b="1" dirty="0" smtClean="0">
                <a:solidFill>
                  <a:schemeClr val="tx1"/>
                </a:solidFill>
                <a:latin typeface="Arial Unicode MS" pitchFamily="34" charset="-128"/>
                <a:ea typeface="Arial Unicode MS" pitchFamily="34" charset="-128"/>
                <a:cs typeface="Arial Unicode MS" pitchFamily="34" charset="-128"/>
              </a:rPr>
              <a:t> Met,</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000" b="1" dirty="0" smtClean="0">
                <a:solidFill>
                  <a:schemeClr val="tx1"/>
                </a:solidFill>
                <a:latin typeface="Arial Unicode MS" pitchFamily="34" charset="-128"/>
                <a:ea typeface="Arial Unicode MS" pitchFamily="34" charset="-128"/>
                <a:cs typeface="Arial Unicode MS" pitchFamily="34" charset="-128"/>
              </a:rPr>
              <a:t>Se ou </a:t>
            </a:r>
            <a:r>
              <a:rPr lang="fr-FR" sz="4000" b="1" dirty="0" err="1" smtClean="0">
                <a:solidFill>
                  <a:schemeClr val="tx1"/>
                </a:solidFill>
                <a:latin typeface="Arial Unicode MS" pitchFamily="34" charset="-128"/>
                <a:ea typeface="Arial Unicode MS" pitchFamily="34" charset="-128"/>
                <a:cs typeface="Arial Unicode MS" pitchFamily="34" charset="-128"/>
              </a:rPr>
              <a:t>ki</a:t>
            </a:r>
            <a:r>
              <a:rPr lang="fr-FR" sz="4000" b="1" dirty="0" smtClean="0">
                <a:solidFill>
                  <a:schemeClr val="tx1"/>
                </a:solidFill>
                <a:latin typeface="Arial Unicode MS" pitchFamily="34" charset="-128"/>
                <a:ea typeface="Arial Unicode MS" pitchFamily="34" charset="-128"/>
                <a:cs typeface="Arial Unicode MS" pitchFamily="34" charset="-128"/>
              </a:rPr>
              <a:t> model </a:t>
            </a:r>
            <a:r>
              <a:rPr lang="fr-FR" sz="4000" b="1" dirty="0" err="1" smtClean="0">
                <a:solidFill>
                  <a:schemeClr val="tx1"/>
                </a:solidFill>
                <a:latin typeface="Arial Unicode MS" pitchFamily="34" charset="-128"/>
                <a:ea typeface="Arial Unicode MS" pitchFamily="34" charset="-128"/>
                <a:cs typeface="Arial Unicode MS" pitchFamily="34" charset="-128"/>
              </a:rPr>
              <a:t>nou</a:t>
            </a:r>
            <a:r>
              <a:rPr lang="fr-FR" sz="4000" b="1" dirty="0" smtClean="0">
                <a:solidFill>
                  <a:schemeClr val="tx1"/>
                </a:solidFill>
                <a:latin typeface="Arial Unicode MS" pitchFamily="34" charset="-128"/>
                <a:ea typeface="Arial Unicode MS" pitchFamily="34" charset="-128"/>
                <a:cs typeface="Arial Unicode MS" pitchFamily="34" charset="-128"/>
              </a:rPr>
              <a:t>.</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00CC"/>
                </a:solidFill>
                <a:latin typeface="Arial Unicode MS" pitchFamily="34" charset="-128"/>
                <a:ea typeface="Arial Unicode MS" pitchFamily="34" charset="-128"/>
                <a:cs typeface="Arial Unicode MS" pitchFamily="34" charset="-128"/>
              </a:rPr>
              <a:t>2. </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00CC"/>
                </a:solidFill>
                <a:latin typeface="Arial Unicode MS" pitchFamily="34" charset="-128"/>
                <a:ea typeface="Arial Unicode MS" pitchFamily="34" charset="-128"/>
                <a:cs typeface="Arial Unicode MS" pitchFamily="34" charset="-128"/>
              </a:rPr>
              <a:t>Nan </a:t>
            </a:r>
            <a:r>
              <a:rPr lang="fr-FR" sz="4000" b="1" dirty="0" err="1" smtClean="0">
                <a:solidFill>
                  <a:srgbClr val="0000CC"/>
                </a:solidFill>
                <a:latin typeface="Arial Unicode MS" pitchFamily="34" charset="-128"/>
                <a:ea typeface="Arial Unicode MS" pitchFamily="34" charset="-128"/>
                <a:cs typeface="Arial Unicode MS" pitchFamily="34" charset="-128"/>
              </a:rPr>
              <a:t>prézans</a:t>
            </a:r>
            <a:r>
              <a:rPr lang="fr-FR" sz="4000" b="1" dirty="0" smtClean="0">
                <a:solidFill>
                  <a:srgbClr val="0000CC"/>
                </a:solidFill>
                <a:latin typeface="Arial Unicode MS" pitchFamily="34" charset="-128"/>
                <a:ea typeface="Arial Unicode MS" pitchFamily="34" charset="-128"/>
                <a:cs typeface="Arial Unicode MS" pitchFamily="34" charset="-128"/>
              </a:rPr>
              <a:t> Ou, </a:t>
            </a:r>
            <a:r>
              <a:rPr lang="fr-FR" sz="4000" b="1" dirty="0" err="1" smtClean="0">
                <a:solidFill>
                  <a:srgbClr val="0000CC"/>
                </a:solidFill>
                <a:latin typeface="Arial Unicode MS" pitchFamily="34" charset="-128"/>
                <a:ea typeface="Arial Unicode MS" pitchFamily="34" charset="-128"/>
                <a:cs typeface="Arial Unicode MS" pitchFamily="34" charset="-128"/>
              </a:rPr>
              <a:t>nou</a:t>
            </a:r>
            <a:r>
              <a:rPr lang="fr-FR" sz="4000" b="1" dirty="0" smtClean="0">
                <a:solidFill>
                  <a:srgbClr val="0000CC"/>
                </a:solidFill>
                <a:latin typeface="Arial Unicode MS" pitchFamily="34" charset="-128"/>
                <a:ea typeface="Arial Unicode MS" pitchFamily="34" charset="-128"/>
                <a:cs typeface="Arial Unicode MS" pitchFamily="34" charset="-128"/>
              </a:rPr>
              <a:t> </a:t>
            </a:r>
            <a:r>
              <a:rPr lang="fr-FR" sz="4000" b="1" dirty="0" err="1" smtClean="0">
                <a:solidFill>
                  <a:srgbClr val="0000CC"/>
                </a:solidFill>
                <a:latin typeface="Arial Unicode MS" pitchFamily="34" charset="-128"/>
                <a:ea typeface="Arial Unicode MS" pitchFamily="34" charset="-128"/>
                <a:cs typeface="Arial Unicode MS" pitchFamily="34" charset="-128"/>
              </a:rPr>
              <a:t>rékonnèt</a:t>
            </a:r>
            <a:r>
              <a:rPr lang="fr-FR" sz="4000" b="1" dirty="0" smtClean="0">
                <a:solidFill>
                  <a:srgbClr val="0000CC"/>
                </a:solidFill>
                <a:latin typeface="Arial Unicode MS" pitchFamily="34" charset="-128"/>
                <a:ea typeface="Arial Unicode MS" pitchFamily="34" charset="-128"/>
                <a:cs typeface="Arial Unicode MS" pitchFamily="34" charset="-128"/>
              </a:rPr>
              <a:t> </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0000CC"/>
                </a:solidFill>
                <a:latin typeface="Arial Unicode MS" pitchFamily="34" charset="-128"/>
                <a:ea typeface="Arial Unicode MS" pitchFamily="34" charset="-128"/>
                <a:cs typeface="Arial Unicode MS" pitchFamily="34" charset="-128"/>
              </a:rPr>
              <a:t>Ki</a:t>
            </a:r>
            <a:r>
              <a:rPr lang="fr-FR" sz="4000" b="1" dirty="0" smtClean="0">
                <a:solidFill>
                  <a:srgbClr val="0000CC"/>
                </a:solidFill>
                <a:latin typeface="Arial Unicode MS" pitchFamily="34" charset="-128"/>
                <a:ea typeface="Arial Unicode MS" pitchFamily="34" charset="-128"/>
                <a:cs typeface="Arial Unicode MS" pitchFamily="34" charset="-128"/>
              </a:rPr>
              <a:t> Jan </a:t>
            </a:r>
            <a:r>
              <a:rPr lang="fr-FR" sz="4000" b="1" dirty="0" err="1" smtClean="0">
                <a:solidFill>
                  <a:srgbClr val="0000CC"/>
                </a:solidFill>
                <a:latin typeface="Arial Unicode MS" pitchFamily="34" charset="-128"/>
                <a:ea typeface="Arial Unicode MS" pitchFamily="34" charset="-128"/>
                <a:cs typeface="Arial Unicode MS" pitchFamily="34" charset="-128"/>
              </a:rPr>
              <a:t>nou</a:t>
            </a:r>
            <a:r>
              <a:rPr lang="fr-FR" sz="4000" b="1" dirty="0" smtClean="0">
                <a:solidFill>
                  <a:srgbClr val="0000CC"/>
                </a:solidFill>
                <a:latin typeface="Arial Unicode MS" pitchFamily="34" charset="-128"/>
                <a:ea typeface="Arial Unicode MS" pitchFamily="34" charset="-128"/>
                <a:cs typeface="Arial Unicode MS" pitchFamily="34" charset="-128"/>
              </a:rPr>
              <a:t> gin </a:t>
            </a:r>
            <a:r>
              <a:rPr lang="fr-FR" sz="4000" b="1" dirty="0" err="1" smtClean="0">
                <a:solidFill>
                  <a:srgbClr val="0000CC"/>
                </a:solidFill>
                <a:latin typeface="Arial Unicode MS" pitchFamily="34" charset="-128"/>
                <a:ea typeface="Arial Unicode MS" pitchFamily="34" charset="-128"/>
                <a:cs typeface="Arial Unicode MS" pitchFamily="34" charset="-128"/>
              </a:rPr>
              <a:t>defo</a:t>
            </a:r>
            <a:r>
              <a:rPr lang="fr-FR" sz="4000" b="1" dirty="0" smtClean="0">
                <a:solidFill>
                  <a:srgbClr val="0000CC"/>
                </a:solidFill>
                <a:latin typeface="Arial Unicode MS" pitchFamily="34" charset="-128"/>
                <a:ea typeface="Arial Unicode MS" pitchFamily="34" charset="-128"/>
                <a:cs typeface="Arial Unicode MS" pitchFamily="34" charset="-128"/>
              </a:rPr>
              <a:t>.</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00CC"/>
                </a:solidFill>
                <a:latin typeface="Arial Unicode MS" pitchFamily="34" charset="-128"/>
                <a:ea typeface="Arial Unicode MS" pitchFamily="34" charset="-128"/>
                <a:cs typeface="Arial Unicode MS" pitchFamily="34" charset="-128"/>
              </a:rPr>
              <a:t>Ou </a:t>
            </a:r>
            <a:r>
              <a:rPr lang="fr-FR" sz="4000" b="1" dirty="0" err="1" smtClean="0">
                <a:solidFill>
                  <a:srgbClr val="0000CC"/>
                </a:solidFill>
                <a:latin typeface="Arial Unicode MS" pitchFamily="34" charset="-128"/>
                <a:ea typeface="Arial Unicode MS" pitchFamily="34" charset="-128"/>
                <a:cs typeface="Arial Unicode MS" pitchFamily="34" charset="-128"/>
              </a:rPr>
              <a:t>rinmin</a:t>
            </a:r>
            <a:r>
              <a:rPr lang="fr-FR" sz="4000" b="1" dirty="0" smtClean="0">
                <a:solidFill>
                  <a:srgbClr val="0000CC"/>
                </a:solidFill>
                <a:latin typeface="Arial Unicode MS" pitchFamily="34" charset="-128"/>
                <a:ea typeface="Arial Unicode MS" pitchFamily="34" charset="-128"/>
                <a:cs typeface="Arial Unicode MS" pitchFamily="34" charset="-128"/>
              </a:rPr>
              <a:t> </a:t>
            </a:r>
            <a:r>
              <a:rPr lang="fr-FR" sz="4000" b="1" dirty="0" err="1" smtClean="0">
                <a:solidFill>
                  <a:srgbClr val="0000CC"/>
                </a:solidFill>
                <a:latin typeface="Arial Unicode MS" pitchFamily="34" charset="-128"/>
                <a:ea typeface="Arial Unicode MS" pitchFamily="34" charset="-128"/>
                <a:cs typeface="Arial Unicode MS" pitchFamily="34" charset="-128"/>
              </a:rPr>
              <a:t>nou</a:t>
            </a:r>
            <a:r>
              <a:rPr lang="fr-FR" sz="4000" b="1" dirty="0" smtClean="0">
                <a:solidFill>
                  <a:srgbClr val="0000CC"/>
                </a:solidFill>
                <a:latin typeface="Arial Unicode MS" pitchFamily="34" charset="-128"/>
                <a:ea typeface="Arial Unicode MS" pitchFamily="34" charset="-128"/>
                <a:cs typeface="Arial Unicode MS" pitchFamily="34" charset="-128"/>
              </a:rPr>
              <a:t>, min an </a:t>
            </a:r>
            <a:r>
              <a:rPr lang="fr-FR" sz="4000" b="1" dirty="0" err="1" smtClean="0">
                <a:solidFill>
                  <a:srgbClr val="0000CC"/>
                </a:solidFill>
                <a:latin typeface="Arial Unicode MS" pitchFamily="34" charset="-128"/>
                <a:ea typeface="Arial Unicode MS" pitchFamily="34" charset="-128"/>
                <a:cs typeface="Arial Unicode MS" pitchFamily="34" charset="-128"/>
              </a:rPr>
              <a:t>minm</a:t>
            </a:r>
            <a:r>
              <a:rPr lang="fr-FR" sz="4000" b="1" dirty="0" smtClean="0">
                <a:solidFill>
                  <a:srgbClr val="0000CC"/>
                </a:solidFill>
                <a:latin typeface="Arial Unicode MS" pitchFamily="34" charset="-128"/>
                <a:ea typeface="Arial Unicode MS" pitchFamily="34" charset="-128"/>
                <a:cs typeface="Arial Unicode MS" pitchFamily="34" charset="-128"/>
              </a:rPr>
              <a:t> tan </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00CC"/>
                </a:solidFill>
                <a:latin typeface="Arial Unicode MS" pitchFamily="34" charset="-128"/>
                <a:ea typeface="Arial Unicode MS" pitchFamily="34" charset="-128"/>
                <a:cs typeface="Arial Unicode MS" pitchFamily="34" charset="-128"/>
              </a:rPr>
              <a:t>Ou </a:t>
            </a:r>
            <a:r>
              <a:rPr lang="fr-FR" sz="4000" b="1" dirty="0" err="1" smtClean="0">
                <a:solidFill>
                  <a:srgbClr val="0000CC"/>
                </a:solidFill>
                <a:latin typeface="Arial Unicode MS" pitchFamily="34" charset="-128"/>
                <a:ea typeface="Arial Unicode MS" pitchFamily="34" charset="-128"/>
                <a:cs typeface="Arial Unicode MS" pitchFamily="34" charset="-128"/>
              </a:rPr>
              <a:t>rayi</a:t>
            </a:r>
            <a:r>
              <a:rPr lang="fr-FR" sz="4000" b="1" dirty="0" smtClean="0">
                <a:solidFill>
                  <a:srgbClr val="0000CC"/>
                </a:solidFill>
                <a:latin typeface="Arial Unicode MS" pitchFamily="34" charset="-128"/>
                <a:ea typeface="Arial Unicode MS" pitchFamily="34" charset="-128"/>
                <a:cs typeface="Arial Unicode MS" pitchFamily="34" charset="-128"/>
              </a:rPr>
              <a:t> péché </a:t>
            </a:r>
            <a:r>
              <a:rPr lang="fr-FR" sz="4000" b="1" dirty="0" err="1" smtClean="0">
                <a:solidFill>
                  <a:srgbClr val="0000CC"/>
                </a:solidFill>
                <a:latin typeface="Arial Unicode MS" pitchFamily="34" charset="-128"/>
                <a:ea typeface="Arial Unicode MS" pitchFamily="34" charset="-128"/>
                <a:cs typeface="Arial Unicode MS" pitchFamily="34" charset="-128"/>
              </a:rPr>
              <a:t>nou</a:t>
            </a:r>
            <a:r>
              <a:rPr lang="fr-FR" sz="4000" b="1" dirty="0" smtClean="0">
                <a:solidFill>
                  <a:srgbClr val="0000CC"/>
                </a:solidFill>
                <a:latin typeface="Arial Unicode MS" pitchFamily="34" charset="-128"/>
                <a:ea typeface="Arial Unicode MS" pitchFamily="34" charset="-128"/>
                <a:cs typeface="Arial Unicode MS" pitchFamily="34" charset="-128"/>
              </a:rPr>
              <a:t>.</a:t>
            </a:r>
            <a:endParaRPr lang="en-US" sz="40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accent4">
              <a:lumMod val="40000"/>
              <a:lumOff val="60000"/>
            </a:schemeClr>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b="1" dirty="0" smtClean="0">
                <a:solidFill>
                  <a:schemeClr val="tx1"/>
                </a:solidFill>
                <a:latin typeface="Arial Unicode MS" pitchFamily="34" charset="-128"/>
                <a:ea typeface="Arial Unicode MS" pitchFamily="34" charset="-128"/>
                <a:cs typeface="Arial Unicode MS" pitchFamily="34" charset="-128"/>
              </a:rPr>
              <a:t>3</a:t>
            </a:r>
            <a:r>
              <a:rPr lang="fr-FR" b="1" dirty="0" smtClean="0">
                <a:solidFill>
                  <a:schemeClr val="tx1"/>
                </a:solidFill>
                <a:latin typeface="Arial Unicode MS" pitchFamily="34" charset="-128"/>
                <a:ea typeface="Arial Unicode MS" pitchFamily="34" charset="-128"/>
                <a:cs typeface="Arial Unicode MS" pitchFamily="34" charset="-128"/>
              </a:rPr>
              <a:t>. </a:t>
            </a:r>
            <a:endParaRPr lang="en-US"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000" b="1" dirty="0" smtClean="0">
                <a:solidFill>
                  <a:schemeClr val="tx1"/>
                </a:solidFill>
                <a:latin typeface="Arial Unicode MS" pitchFamily="34" charset="-128"/>
                <a:ea typeface="Arial Unicode MS" pitchFamily="34" charset="-128"/>
                <a:cs typeface="Arial Unicode MS" pitchFamily="34" charset="-128"/>
              </a:rPr>
              <a:t>Tout pansé </a:t>
            </a:r>
            <a:r>
              <a:rPr lang="fr-FR" sz="4000" b="1" dirty="0" err="1" smtClean="0">
                <a:solidFill>
                  <a:schemeClr val="tx1"/>
                </a:solidFill>
                <a:latin typeface="Arial Unicode MS" pitchFamily="34" charset="-128"/>
                <a:ea typeface="Arial Unicode MS" pitchFamily="34" charset="-128"/>
                <a:cs typeface="Arial Unicode MS" pitchFamily="34" charset="-128"/>
              </a:rPr>
              <a:t>yo</a:t>
            </a:r>
            <a:r>
              <a:rPr lang="fr-FR" sz="4000" b="1" dirty="0" smtClean="0">
                <a:solidFill>
                  <a:schemeClr val="tx1"/>
                </a:solidFill>
                <a:latin typeface="Arial Unicode MS" pitchFamily="34" charset="-128"/>
                <a:ea typeface="Arial Unicode MS" pitchFamily="34" charset="-128"/>
                <a:cs typeface="Arial Unicode MS" pitchFamily="34" charset="-128"/>
              </a:rPr>
              <a:t> </a:t>
            </a:r>
            <a:r>
              <a:rPr lang="fr-FR" sz="4000" b="1" dirty="0" err="1" smtClean="0">
                <a:solidFill>
                  <a:schemeClr val="tx1"/>
                </a:solidFill>
                <a:latin typeface="Arial Unicode MS" pitchFamily="34" charset="-128"/>
                <a:ea typeface="Arial Unicode MS" pitchFamily="34" charset="-128"/>
                <a:cs typeface="Arial Unicode MS" pitchFamily="34" charset="-128"/>
              </a:rPr>
              <a:t>ki</a:t>
            </a:r>
            <a:r>
              <a:rPr lang="fr-FR" sz="4000" b="1" dirty="0" smtClean="0">
                <a:solidFill>
                  <a:schemeClr val="tx1"/>
                </a:solidFill>
                <a:latin typeface="Arial Unicode MS" pitchFamily="34" charset="-128"/>
                <a:ea typeface="Arial Unicode MS" pitchFamily="34" charset="-128"/>
                <a:cs typeface="Arial Unicode MS" pitchFamily="34" charset="-128"/>
              </a:rPr>
              <a:t> nan tout </a:t>
            </a:r>
            <a:r>
              <a:rPr lang="fr-FR" sz="4000" b="1" dirty="0" err="1" smtClean="0">
                <a:solidFill>
                  <a:schemeClr val="tx1"/>
                </a:solidFill>
                <a:latin typeface="Arial Unicode MS" pitchFamily="34" charset="-128"/>
                <a:ea typeface="Arial Unicode MS" pitchFamily="34" charset="-128"/>
                <a:cs typeface="Arial Unicode MS" pitchFamily="34" charset="-128"/>
              </a:rPr>
              <a:t>kè</a:t>
            </a:r>
            <a:r>
              <a:rPr lang="fr-FR" sz="4000" b="1" dirty="0" smtClean="0">
                <a:solidFill>
                  <a:schemeClr val="tx1"/>
                </a:solidFill>
                <a:latin typeface="Arial Unicode MS" pitchFamily="34" charset="-128"/>
                <a:ea typeface="Arial Unicode MS" pitchFamily="34" charset="-128"/>
                <a:cs typeface="Arial Unicode MS" pitchFamily="34" charset="-128"/>
              </a:rPr>
              <a:t> </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000" b="1" dirty="0" smtClean="0">
                <a:solidFill>
                  <a:schemeClr val="tx1"/>
                </a:solidFill>
                <a:latin typeface="Arial Unicode MS" pitchFamily="34" charset="-128"/>
                <a:ea typeface="Arial Unicode MS" pitchFamily="34" charset="-128"/>
                <a:cs typeface="Arial Unicode MS" pitchFamily="34" charset="-128"/>
              </a:rPr>
              <a:t>Pa </a:t>
            </a:r>
            <a:r>
              <a:rPr lang="fr-FR" sz="4000" b="1" dirty="0" err="1" smtClean="0">
                <a:solidFill>
                  <a:schemeClr val="tx1"/>
                </a:solidFill>
                <a:latin typeface="Arial Unicode MS" pitchFamily="34" charset="-128"/>
                <a:ea typeface="Arial Unicode MS" pitchFamily="34" charset="-128"/>
                <a:cs typeface="Arial Unicode MS" pitchFamily="34" charset="-128"/>
              </a:rPr>
              <a:t>kaché</a:t>
            </a:r>
            <a:r>
              <a:rPr lang="fr-FR" sz="4000" b="1" dirty="0" smtClean="0">
                <a:solidFill>
                  <a:schemeClr val="tx1"/>
                </a:solidFill>
                <a:latin typeface="Arial Unicode MS" pitchFamily="34" charset="-128"/>
                <a:ea typeface="Arial Unicode MS" pitchFamily="34" charset="-128"/>
                <a:cs typeface="Arial Unicode MS" pitchFamily="34" charset="-128"/>
              </a:rPr>
              <a:t> </a:t>
            </a:r>
            <a:r>
              <a:rPr lang="fr-FR" sz="4000" b="1" dirty="0" err="1" smtClean="0">
                <a:solidFill>
                  <a:schemeClr val="tx1"/>
                </a:solidFill>
                <a:latin typeface="Arial Unicode MS" pitchFamily="34" charset="-128"/>
                <a:ea typeface="Arial Unicode MS" pitchFamily="34" charset="-128"/>
                <a:cs typeface="Arial Unicode MS" pitchFamily="34" charset="-128"/>
              </a:rPr>
              <a:t>devan</a:t>
            </a:r>
            <a:r>
              <a:rPr lang="fr-FR" sz="4000" b="1" dirty="0" smtClean="0">
                <a:solidFill>
                  <a:schemeClr val="tx1"/>
                </a:solidFill>
                <a:latin typeface="Arial Unicode MS" pitchFamily="34" charset="-128"/>
                <a:ea typeface="Arial Unicode MS" pitchFamily="34" charset="-128"/>
                <a:cs typeface="Arial Unicode MS" pitchFamily="34" charset="-128"/>
              </a:rPr>
              <a:t> Ou,</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000" b="1" dirty="0" smtClean="0">
                <a:solidFill>
                  <a:schemeClr val="tx1"/>
                </a:solidFill>
                <a:latin typeface="Arial Unicode MS" pitchFamily="34" charset="-128"/>
                <a:ea typeface="Arial Unicode MS" pitchFamily="34" charset="-128"/>
                <a:cs typeface="Arial Unicode MS" pitchFamily="34" charset="-128"/>
              </a:rPr>
              <a:t>Ou </a:t>
            </a:r>
            <a:r>
              <a:rPr lang="fr-FR" sz="4000" b="1" dirty="0" err="1" smtClean="0">
                <a:solidFill>
                  <a:schemeClr val="tx1"/>
                </a:solidFill>
                <a:latin typeface="Arial Unicode MS" pitchFamily="34" charset="-128"/>
                <a:ea typeface="Arial Unicode MS" pitchFamily="34" charset="-128"/>
                <a:cs typeface="Arial Unicode MS" pitchFamily="34" charset="-128"/>
              </a:rPr>
              <a:t>konnin</a:t>
            </a:r>
            <a:r>
              <a:rPr lang="fr-FR" sz="4000" b="1" dirty="0" smtClean="0">
                <a:solidFill>
                  <a:schemeClr val="tx1"/>
                </a:solidFill>
                <a:latin typeface="Arial Unicode MS" pitchFamily="34" charset="-128"/>
                <a:ea typeface="Arial Unicode MS" pitchFamily="34" charset="-128"/>
                <a:cs typeface="Arial Unicode MS" pitchFamily="34" charset="-128"/>
              </a:rPr>
              <a:t> tout, Ou </a:t>
            </a:r>
            <a:r>
              <a:rPr lang="fr-FR" sz="4000" b="1" dirty="0" err="1" smtClean="0">
                <a:solidFill>
                  <a:schemeClr val="tx1"/>
                </a:solidFill>
                <a:latin typeface="Arial Unicode MS" pitchFamily="34" charset="-128"/>
                <a:ea typeface="Arial Unicode MS" pitchFamily="34" charset="-128"/>
                <a:cs typeface="Arial Unicode MS" pitchFamily="34" charset="-128"/>
              </a:rPr>
              <a:t>ouè</a:t>
            </a:r>
            <a:r>
              <a:rPr lang="fr-FR" sz="4000" b="1" dirty="0" smtClean="0">
                <a:solidFill>
                  <a:schemeClr val="tx1"/>
                </a:solidFill>
                <a:latin typeface="Arial Unicode MS" pitchFamily="34" charset="-128"/>
                <a:ea typeface="Arial Unicode MS" pitchFamily="34" charset="-128"/>
                <a:cs typeface="Arial Unicode MS" pitchFamily="34" charset="-128"/>
              </a:rPr>
              <a:t> tout </a:t>
            </a:r>
            <a:r>
              <a:rPr lang="fr-FR" sz="4000" b="1" dirty="0" err="1" smtClean="0">
                <a:solidFill>
                  <a:schemeClr val="tx1"/>
                </a:solidFill>
                <a:latin typeface="Arial Unicode MS" pitchFamily="34" charset="-128"/>
                <a:ea typeface="Arial Unicode MS" pitchFamily="34" charset="-128"/>
                <a:cs typeface="Arial Unicode MS" pitchFamily="34" charset="-128"/>
              </a:rPr>
              <a:t>klè</a:t>
            </a:r>
            <a:r>
              <a:rPr lang="fr-FR" sz="4000" b="1" dirty="0" smtClean="0">
                <a:solidFill>
                  <a:schemeClr val="tx1"/>
                </a:solidFill>
                <a:latin typeface="Arial Unicode MS" pitchFamily="34" charset="-128"/>
                <a:ea typeface="Arial Unicode MS" pitchFamily="34" charset="-128"/>
                <a:cs typeface="Arial Unicode MS" pitchFamily="34" charset="-128"/>
              </a:rPr>
              <a:t>, </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000" b="1" dirty="0" smtClean="0">
                <a:solidFill>
                  <a:schemeClr val="tx1"/>
                </a:solidFill>
                <a:latin typeface="Arial Unicode MS" pitchFamily="34" charset="-128"/>
                <a:ea typeface="Arial Unicode MS" pitchFamily="34" charset="-128"/>
                <a:cs typeface="Arial Unicode MS" pitchFamily="34" charset="-128"/>
              </a:rPr>
              <a:t>Pa gin </a:t>
            </a:r>
            <a:r>
              <a:rPr lang="fr-FR" sz="4000" b="1" dirty="0" err="1" smtClean="0">
                <a:solidFill>
                  <a:schemeClr val="tx1"/>
                </a:solidFill>
                <a:latin typeface="Arial Unicode MS" pitchFamily="34" charset="-128"/>
                <a:ea typeface="Arial Unicode MS" pitchFamily="34" charset="-128"/>
                <a:cs typeface="Arial Unicode MS" pitchFamily="34" charset="-128"/>
              </a:rPr>
              <a:t>sékrè</a:t>
            </a:r>
            <a:r>
              <a:rPr lang="fr-FR" sz="4000" b="1" dirty="0" smtClean="0">
                <a:solidFill>
                  <a:schemeClr val="tx1"/>
                </a:solidFill>
                <a:latin typeface="Arial Unicode MS" pitchFamily="34" charset="-128"/>
                <a:ea typeface="Arial Unicode MS" pitchFamily="34" charset="-128"/>
                <a:cs typeface="Arial Unicode MS" pitchFamily="34" charset="-128"/>
              </a:rPr>
              <a:t> pou </a:t>
            </a:r>
            <a:r>
              <a:rPr lang="fr-FR" sz="4000" b="1" dirty="0" err="1" smtClean="0">
                <a:solidFill>
                  <a:schemeClr val="tx1"/>
                </a:solidFill>
                <a:latin typeface="Arial Unicode MS" pitchFamily="34" charset="-128"/>
                <a:ea typeface="Arial Unicode MS" pitchFamily="34" charset="-128"/>
                <a:cs typeface="Arial Unicode MS" pitchFamily="34" charset="-128"/>
              </a:rPr>
              <a:t>Dye</a:t>
            </a:r>
            <a:r>
              <a:rPr lang="fr-FR" sz="4000" b="1" dirty="0" smtClean="0">
                <a:solidFill>
                  <a:schemeClr val="tx1"/>
                </a:solidFill>
                <a:latin typeface="Arial Unicode MS" pitchFamily="34" charset="-128"/>
                <a:ea typeface="Arial Unicode MS" pitchFamily="34" charset="-128"/>
                <a:cs typeface="Arial Unicode MS" pitchFamily="34" charset="-128"/>
              </a:rPr>
              <a:t>.</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00CC"/>
                </a:solidFill>
                <a:latin typeface="Arial Unicode MS" pitchFamily="34" charset="-128"/>
                <a:ea typeface="Arial Unicode MS" pitchFamily="34" charset="-128"/>
                <a:cs typeface="Arial Unicode MS" pitchFamily="34" charset="-128"/>
              </a:rPr>
              <a:t>4.</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0000CC"/>
                </a:solidFill>
                <a:latin typeface="Arial Unicode MS" pitchFamily="34" charset="-128"/>
                <a:ea typeface="Arial Unicode MS" pitchFamily="34" charset="-128"/>
                <a:cs typeface="Arial Unicode MS" pitchFamily="34" charset="-128"/>
              </a:rPr>
              <a:t>Malgre</a:t>
            </a:r>
            <a:r>
              <a:rPr lang="fr-FR" sz="4000" b="1" dirty="0" smtClean="0">
                <a:solidFill>
                  <a:srgbClr val="0000CC"/>
                </a:solidFill>
                <a:latin typeface="Arial Unicode MS" pitchFamily="34" charset="-128"/>
                <a:ea typeface="Arial Unicode MS" pitchFamily="34" charset="-128"/>
                <a:cs typeface="Arial Unicode MS" pitchFamily="34" charset="-128"/>
              </a:rPr>
              <a:t> </a:t>
            </a:r>
            <a:r>
              <a:rPr lang="fr-FR" sz="4000" b="1" dirty="0" err="1" smtClean="0">
                <a:solidFill>
                  <a:srgbClr val="0000CC"/>
                </a:solidFill>
                <a:latin typeface="Arial Unicode MS" pitchFamily="34" charset="-128"/>
                <a:ea typeface="Arial Unicode MS" pitchFamily="34" charset="-128"/>
                <a:cs typeface="Arial Unicode MS" pitchFamily="34" charset="-128"/>
              </a:rPr>
              <a:t>nou</a:t>
            </a:r>
            <a:r>
              <a:rPr lang="fr-FR" sz="4000" b="1" dirty="0" smtClean="0">
                <a:solidFill>
                  <a:srgbClr val="0000CC"/>
                </a:solidFill>
                <a:latin typeface="Arial Unicode MS" pitchFamily="34" charset="-128"/>
                <a:ea typeface="Arial Unicode MS" pitchFamily="34" charset="-128"/>
                <a:cs typeface="Arial Unicode MS" pitchFamily="34" charset="-128"/>
              </a:rPr>
              <a:t> </a:t>
            </a:r>
            <a:r>
              <a:rPr lang="fr-FR" sz="4000" b="1" dirty="0" err="1" smtClean="0">
                <a:solidFill>
                  <a:srgbClr val="0000CC"/>
                </a:solidFill>
                <a:latin typeface="Arial Unicode MS" pitchFamily="34" charset="-128"/>
                <a:ea typeface="Arial Unicode MS" pitchFamily="34" charset="-128"/>
                <a:cs typeface="Arial Unicode MS" pitchFamily="34" charset="-128"/>
              </a:rPr>
              <a:t>fèb</a:t>
            </a:r>
            <a:r>
              <a:rPr lang="fr-FR" sz="4000" b="1" dirty="0" smtClean="0">
                <a:solidFill>
                  <a:srgbClr val="0000CC"/>
                </a:solidFill>
                <a:latin typeface="Arial Unicode MS" pitchFamily="34" charset="-128"/>
                <a:ea typeface="Arial Unicode MS" pitchFamily="34" charset="-128"/>
                <a:cs typeface="Arial Unicode MS" pitchFamily="34" charset="-128"/>
              </a:rPr>
              <a:t> </a:t>
            </a:r>
            <a:r>
              <a:rPr lang="fr-FR" sz="4000" b="1" dirty="0" err="1" smtClean="0">
                <a:solidFill>
                  <a:srgbClr val="0000CC"/>
                </a:solidFill>
                <a:latin typeface="Arial Unicode MS" pitchFamily="34" charset="-128"/>
                <a:ea typeface="Arial Unicode MS" pitchFamily="34" charset="-128"/>
                <a:cs typeface="Arial Unicode MS" pitchFamily="34" charset="-128"/>
              </a:rPr>
              <a:t>pa</a:t>
            </a:r>
            <a:r>
              <a:rPr lang="fr-FR" sz="4000" b="1" dirty="0" smtClean="0">
                <a:solidFill>
                  <a:srgbClr val="0000CC"/>
                </a:solidFill>
                <a:latin typeface="Arial Unicode MS" pitchFamily="34" charset="-128"/>
                <a:ea typeface="Arial Unicode MS" pitchFamily="34" charset="-128"/>
                <a:cs typeface="Arial Unicode MS" pitchFamily="34" charset="-128"/>
              </a:rPr>
              <a:t> bon du </a:t>
            </a:r>
            <a:r>
              <a:rPr lang="fr-FR" sz="4000" b="1" dirty="0" err="1" smtClean="0">
                <a:solidFill>
                  <a:srgbClr val="0000CC"/>
                </a:solidFill>
                <a:latin typeface="Arial Unicode MS" pitchFamily="34" charset="-128"/>
                <a:ea typeface="Arial Unicode MS" pitchFamily="34" charset="-128"/>
                <a:cs typeface="Arial Unicode MS" pitchFamily="34" charset="-128"/>
              </a:rPr>
              <a:t>tou</a:t>
            </a:r>
            <a:r>
              <a:rPr lang="fr-FR" sz="4000" b="1" dirty="0" smtClean="0">
                <a:solidFill>
                  <a:srgbClr val="0000CC"/>
                </a:solidFill>
                <a:latin typeface="Arial Unicode MS" pitchFamily="34" charset="-128"/>
                <a:ea typeface="Arial Unicode MS" pitchFamily="34" charset="-128"/>
                <a:cs typeface="Arial Unicode MS" pitchFamily="34" charset="-128"/>
              </a:rPr>
              <a:t>, </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00CC"/>
                </a:solidFill>
                <a:latin typeface="Arial Unicode MS" pitchFamily="34" charset="-128"/>
                <a:ea typeface="Arial Unicode MS" pitchFamily="34" charset="-128"/>
                <a:cs typeface="Arial Unicode MS" pitchFamily="34" charset="-128"/>
              </a:rPr>
              <a:t>Ou </a:t>
            </a:r>
            <a:r>
              <a:rPr lang="fr-FR" sz="4000" b="1" dirty="0" err="1" smtClean="0">
                <a:solidFill>
                  <a:srgbClr val="0000CC"/>
                </a:solidFill>
                <a:latin typeface="Arial Unicode MS" pitchFamily="34" charset="-128"/>
                <a:ea typeface="Arial Unicode MS" pitchFamily="34" charset="-128"/>
                <a:cs typeface="Arial Unicode MS" pitchFamily="34" charset="-128"/>
              </a:rPr>
              <a:t>kite</a:t>
            </a:r>
            <a:r>
              <a:rPr lang="fr-FR" sz="4000" b="1" dirty="0" smtClean="0">
                <a:solidFill>
                  <a:srgbClr val="0000CC"/>
                </a:solidFill>
                <a:latin typeface="Arial Unicode MS" pitchFamily="34" charset="-128"/>
                <a:ea typeface="Arial Unicode MS" pitchFamily="34" charset="-128"/>
                <a:cs typeface="Arial Unicode MS" pitchFamily="34" charset="-128"/>
              </a:rPr>
              <a:t>-n sévi ou.</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00CC"/>
                </a:solidFill>
                <a:latin typeface="Arial Unicode MS" pitchFamily="34" charset="-128"/>
                <a:ea typeface="Arial Unicode MS" pitchFamily="34" charset="-128"/>
                <a:cs typeface="Arial Unicode MS" pitchFamily="34" charset="-128"/>
              </a:rPr>
              <a:t>Tout </a:t>
            </a:r>
            <a:r>
              <a:rPr lang="fr-FR" sz="4000" b="1" dirty="0" err="1" smtClean="0">
                <a:solidFill>
                  <a:srgbClr val="0000CC"/>
                </a:solidFill>
                <a:latin typeface="Arial Unicode MS" pitchFamily="34" charset="-128"/>
                <a:ea typeface="Arial Unicode MS" pitchFamily="34" charset="-128"/>
                <a:cs typeface="Arial Unicode MS" pitchFamily="34" charset="-128"/>
              </a:rPr>
              <a:t>kado</a:t>
            </a:r>
            <a:r>
              <a:rPr lang="fr-FR" sz="4000" b="1" dirty="0" smtClean="0">
                <a:solidFill>
                  <a:srgbClr val="0000CC"/>
                </a:solidFill>
                <a:latin typeface="Arial Unicode MS" pitchFamily="34" charset="-128"/>
                <a:ea typeface="Arial Unicode MS" pitchFamily="34" charset="-128"/>
                <a:cs typeface="Arial Unicode MS" pitchFamily="34" charset="-128"/>
              </a:rPr>
              <a:t> </a:t>
            </a:r>
            <a:r>
              <a:rPr lang="fr-FR" sz="4000" b="1" dirty="0" err="1" smtClean="0">
                <a:solidFill>
                  <a:srgbClr val="0000CC"/>
                </a:solidFill>
                <a:latin typeface="Arial Unicode MS" pitchFamily="34" charset="-128"/>
                <a:ea typeface="Arial Unicode MS" pitchFamily="34" charset="-128"/>
                <a:cs typeface="Arial Unicode MS" pitchFamily="34" charset="-128"/>
              </a:rPr>
              <a:t>nou</a:t>
            </a:r>
            <a:r>
              <a:rPr lang="fr-FR" sz="4000" b="1" dirty="0" smtClean="0">
                <a:solidFill>
                  <a:srgbClr val="0000CC"/>
                </a:solidFill>
                <a:latin typeface="Arial Unicode MS" pitchFamily="34" charset="-128"/>
                <a:ea typeface="Arial Unicode MS" pitchFamily="34" charset="-128"/>
                <a:cs typeface="Arial Unicode MS" pitchFamily="34" charset="-128"/>
              </a:rPr>
              <a:t> </a:t>
            </a:r>
            <a:r>
              <a:rPr lang="fr-FR" sz="4000" b="1" dirty="0" err="1" smtClean="0">
                <a:solidFill>
                  <a:srgbClr val="0000CC"/>
                </a:solidFill>
                <a:latin typeface="Arial Unicode MS" pitchFamily="34" charset="-128"/>
                <a:ea typeface="Arial Unicode MS" pitchFamily="34" charset="-128"/>
                <a:cs typeface="Arial Unicode MS" pitchFamily="34" charset="-128"/>
              </a:rPr>
              <a:t>ofri</a:t>
            </a:r>
            <a:r>
              <a:rPr lang="fr-FR" sz="4000" b="1" dirty="0" smtClean="0">
                <a:solidFill>
                  <a:srgbClr val="0000CC"/>
                </a:solidFill>
                <a:latin typeface="Arial Unicode MS" pitchFamily="34" charset="-128"/>
                <a:ea typeface="Arial Unicode MS" pitchFamily="34" charset="-128"/>
                <a:cs typeface="Arial Unicode MS" pitchFamily="34" charset="-128"/>
              </a:rPr>
              <a:t> </a:t>
            </a:r>
            <a:r>
              <a:rPr lang="fr-FR" sz="4000" b="1" dirty="0" err="1" smtClean="0">
                <a:solidFill>
                  <a:srgbClr val="0000CC"/>
                </a:solidFill>
                <a:latin typeface="Arial Unicode MS" pitchFamily="34" charset="-128"/>
                <a:ea typeface="Arial Unicode MS" pitchFamily="34" charset="-128"/>
                <a:cs typeface="Arial Unicode MS" pitchFamily="34" charset="-128"/>
              </a:rPr>
              <a:t>ba</a:t>
            </a:r>
            <a:r>
              <a:rPr lang="fr-FR" sz="4000" b="1" dirty="0" smtClean="0">
                <a:solidFill>
                  <a:srgbClr val="0000CC"/>
                </a:solidFill>
                <a:latin typeface="Arial Unicode MS" pitchFamily="34" charset="-128"/>
                <a:ea typeface="Arial Unicode MS" pitchFamily="34" charset="-128"/>
                <a:cs typeface="Arial Unicode MS" pitchFamily="34" charset="-128"/>
              </a:rPr>
              <a:t> ou, </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00CC"/>
                </a:solidFill>
                <a:latin typeface="Arial Unicode MS" pitchFamily="34" charset="-128"/>
                <a:ea typeface="Arial Unicode MS" pitchFamily="34" charset="-128"/>
                <a:cs typeface="Arial Unicode MS" pitchFamily="34" charset="-128"/>
              </a:rPr>
              <a:t>Ou </a:t>
            </a:r>
            <a:r>
              <a:rPr lang="fr-FR" sz="4000" b="1" dirty="0" err="1" smtClean="0">
                <a:solidFill>
                  <a:srgbClr val="0000CC"/>
                </a:solidFill>
                <a:latin typeface="Arial Unicode MS" pitchFamily="34" charset="-128"/>
                <a:ea typeface="Arial Unicode MS" pitchFamily="34" charset="-128"/>
                <a:cs typeface="Arial Unicode MS" pitchFamily="34" charset="-128"/>
              </a:rPr>
              <a:t>pa</a:t>
            </a:r>
            <a:r>
              <a:rPr lang="fr-FR" sz="4000" b="1" dirty="0" smtClean="0">
                <a:solidFill>
                  <a:srgbClr val="0000CC"/>
                </a:solidFill>
                <a:latin typeface="Arial Unicode MS" pitchFamily="34" charset="-128"/>
                <a:ea typeface="Arial Unicode MS" pitchFamily="34" charset="-128"/>
                <a:cs typeface="Arial Unicode MS" pitchFamily="34" charset="-128"/>
              </a:rPr>
              <a:t> </a:t>
            </a:r>
            <a:r>
              <a:rPr lang="fr-FR" sz="4000" b="1" dirty="0" err="1" smtClean="0">
                <a:solidFill>
                  <a:srgbClr val="0000CC"/>
                </a:solidFill>
                <a:latin typeface="Arial Unicode MS" pitchFamily="34" charset="-128"/>
                <a:ea typeface="Arial Unicode MS" pitchFamily="34" charset="-128"/>
                <a:cs typeface="Arial Unicode MS" pitchFamily="34" charset="-128"/>
              </a:rPr>
              <a:t>réfuzé</a:t>
            </a:r>
            <a:r>
              <a:rPr lang="fr-FR" sz="4000" b="1" dirty="0" smtClean="0">
                <a:solidFill>
                  <a:srgbClr val="0000CC"/>
                </a:solidFill>
                <a:latin typeface="Arial Unicode MS" pitchFamily="34" charset="-128"/>
                <a:ea typeface="Arial Unicode MS" pitchFamily="34" charset="-128"/>
                <a:cs typeface="Arial Unicode MS" pitchFamily="34" charset="-128"/>
              </a:rPr>
              <a:t> </a:t>
            </a:r>
            <a:r>
              <a:rPr lang="fr-FR" sz="4000" b="1" dirty="0" err="1" smtClean="0">
                <a:solidFill>
                  <a:srgbClr val="0000CC"/>
                </a:solidFill>
                <a:latin typeface="Arial Unicode MS" pitchFamily="34" charset="-128"/>
                <a:ea typeface="Arial Unicode MS" pitchFamily="34" charset="-128"/>
                <a:cs typeface="Arial Unicode MS" pitchFamily="34" charset="-128"/>
              </a:rPr>
              <a:t>yo</a:t>
            </a:r>
            <a:r>
              <a:rPr lang="fr-FR" sz="4000" b="1" dirty="0" smtClean="0">
                <a:solidFill>
                  <a:srgbClr val="0000CC"/>
                </a:solidFill>
                <a:latin typeface="Arial Unicode MS" pitchFamily="34" charset="-128"/>
                <a:ea typeface="Arial Unicode MS" pitchFamily="34" charset="-128"/>
                <a:cs typeface="Arial Unicode MS" pitchFamily="34" charset="-128"/>
              </a:rPr>
              <a:t>.</a:t>
            </a:r>
            <a:endParaRPr lang="en-US" sz="40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accent4">
              <a:lumMod val="40000"/>
              <a:lumOff val="60000"/>
            </a:schemeClr>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b="1" dirty="0" smtClean="0">
                <a:solidFill>
                  <a:schemeClr val="tx1"/>
                </a:solidFill>
                <a:latin typeface="Arial Unicode MS" pitchFamily="34" charset="-128"/>
                <a:ea typeface="Arial Unicode MS" pitchFamily="34" charset="-128"/>
                <a:cs typeface="Arial Unicode MS" pitchFamily="34" charset="-128"/>
              </a:rPr>
              <a:t>5</a:t>
            </a:r>
            <a:r>
              <a:rPr lang="fr-FR" b="1" dirty="0" smtClean="0">
                <a:solidFill>
                  <a:schemeClr val="tx1"/>
                </a:solidFill>
                <a:latin typeface="Arial Unicode MS" pitchFamily="34" charset="-128"/>
                <a:ea typeface="Arial Unicode MS" pitchFamily="34" charset="-128"/>
                <a:cs typeface="Arial Unicode MS" pitchFamily="34" charset="-128"/>
              </a:rPr>
              <a:t>.</a:t>
            </a:r>
            <a:endParaRPr lang="en-US"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chemeClr val="tx1"/>
                </a:solidFill>
                <a:latin typeface="Arial Unicode MS" pitchFamily="34" charset="-128"/>
                <a:ea typeface="Arial Unicode MS" pitchFamily="34" charset="-128"/>
                <a:cs typeface="Arial Unicode MS" pitchFamily="34" charset="-128"/>
              </a:rPr>
              <a:t>Angnin</a:t>
            </a:r>
            <a:r>
              <a:rPr lang="fr-FR" sz="4000" b="1" dirty="0" smtClean="0">
                <a:solidFill>
                  <a:schemeClr val="tx1"/>
                </a:solidFill>
                <a:latin typeface="Arial Unicode MS" pitchFamily="34" charset="-128"/>
                <a:ea typeface="Arial Unicode MS" pitchFamily="34" charset="-128"/>
                <a:cs typeface="Arial Unicode MS" pitchFamily="34" charset="-128"/>
              </a:rPr>
              <a:t> </a:t>
            </a:r>
            <a:r>
              <a:rPr lang="fr-FR" sz="4000" b="1" dirty="0" err="1" smtClean="0">
                <a:solidFill>
                  <a:schemeClr val="tx1"/>
                </a:solidFill>
                <a:latin typeface="Arial Unicode MS" pitchFamily="34" charset="-128"/>
                <a:ea typeface="Arial Unicode MS" pitchFamily="34" charset="-128"/>
                <a:cs typeface="Arial Unicode MS" pitchFamily="34" charset="-128"/>
              </a:rPr>
              <a:t>pa</a:t>
            </a:r>
            <a:r>
              <a:rPr lang="fr-FR" sz="4000" b="1" dirty="0" smtClean="0">
                <a:solidFill>
                  <a:schemeClr val="tx1"/>
                </a:solidFill>
                <a:latin typeface="Arial Unicode MS" pitchFamily="34" charset="-128"/>
                <a:ea typeface="Arial Unicode MS" pitchFamily="34" charset="-128"/>
                <a:cs typeface="Arial Unicode MS" pitchFamily="34" charset="-128"/>
              </a:rPr>
              <a:t> bon, </a:t>
            </a:r>
            <a:r>
              <a:rPr lang="fr-FR" sz="4000" b="1" dirty="0" err="1" smtClean="0">
                <a:solidFill>
                  <a:schemeClr val="tx1"/>
                </a:solidFill>
                <a:latin typeface="Arial Unicode MS" pitchFamily="34" charset="-128"/>
                <a:ea typeface="Arial Unicode MS" pitchFamily="34" charset="-128"/>
                <a:cs typeface="Arial Unicode MS" pitchFamily="34" charset="-128"/>
              </a:rPr>
              <a:t>lè</a:t>
            </a:r>
            <a:r>
              <a:rPr lang="fr-FR" sz="4000" b="1" dirty="0" smtClean="0">
                <a:solidFill>
                  <a:schemeClr val="tx1"/>
                </a:solidFill>
                <a:latin typeface="Arial Unicode MS" pitchFamily="34" charset="-128"/>
                <a:ea typeface="Arial Unicode MS" pitchFamily="34" charset="-128"/>
                <a:cs typeface="Arial Unicode MS" pitchFamily="34" charset="-128"/>
              </a:rPr>
              <a:t> ou </a:t>
            </a:r>
            <a:r>
              <a:rPr lang="fr-FR" sz="4000" b="1" dirty="0" err="1" smtClean="0">
                <a:solidFill>
                  <a:schemeClr val="tx1"/>
                </a:solidFill>
                <a:latin typeface="Arial Unicode MS" pitchFamily="34" charset="-128"/>
                <a:ea typeface="Arial Unicode MS" pitchFamily="34" charset="-128"/>
                <a:cs typeface="Arial Unicode MS" pitchFamily="34" charset="-128"/>
              </a:rPr>
              <a:t>pa</a:t>
            </a:r>
            <a:r>
              <a:rPr lang="fr-FR" sz="4000" b="1" dirty="0" smtClean="0">
                <a:solidFill>
                  <a:schemeClr val="tx1"/>
                </a:solidFill>
                <a:latin typeface="Arial Unicode MS" pitchFamily="34" charset="-128"/>
                <a:ea typeface="Arial Unicode MS" pitchFamily="34" charset="-128"/>
                <a:cs typeface="Arial Unicode MS" pitchFamily="34" charset="-128"/>
              </a:rPr>
              <a:t> la, </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000" b="1" dirty="0" smtClean="0">
                <a:solidFill>
                  <a:schemeClr val="tx1"/>
                </a:solidFill>
                <a:latin typeface="Arial Unicode MS" pitchFamily="34" charset="-128"/>
                <a:ea typeface="Arial Unicode MS" pitchFamily="34" charset="-128"/>
                <a:cs typeface="Arial Unicode MS" pitchFamily="34" charset="-128"/>
              </a:rPr>
              <a:t>San ou tout </a:t>
            </a:r>
            <a:r>
              <a:rPr lang="fr-FR" sz="4000" b="1" dirty="0" err="1" smtClean="0">
                <a:solidFill>
                  <a:schemeClr val="tx1"/>
                </a:solidFill>
                <a:latin typeface="Arial Unicode MS" pitchFamily="34" charset="-128"/>
                <a:ea typeface="Arial Unicode MS" pitchFamily="34" charset="-128"/>
                <a:cs typeface="Arial Unicode MS" pitchFamily="34" charset="-128"/>
              </a:rPr>
              <a:t>travay</a:t>
            </a:r>
            <a:r>
              <a:rPr lang="fr-FR" sz="4000" b="1" dirty="0" smtClean="0">
                <a:solidFill>
                  <a:schemeClr val="tx1"/>
                </a:solidFill>
                <a:latin typeface="Arial Unicode MS" pitchFamily="34" charset="-128"/>
                <a:ea typeface="Arial Unicode MS" pitchFamily="34" charset="-128"/>
                <a:cs typeface="Arial Unicode MS" pitchFamily="34" charset="-128"/>
              </a:rPr>
              <a:t> vin.</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chemeClr val="tx1"/>
                </a:solidFill>
                <a:latin typeface="Arial Unicode MS" pitchFamily="34" charset="-128"/>
                <a:ea typeface="Arial Unicode MS" pitchFamily="34" charset="-128"/>
                <a:cs typeface="Arial Unicode MS" pitchFamily="34" charset="-128"/>
              </a:rPr>
              <a:t>Lonbraj</a:t>
            </a:r>
            <a:r>
              <a:rPr lang="fr-FR" sz="4000" b="1" dirty="0" smtClean="0">
                <a:solidFill>
                  <a:schemeClr val="tx1"/>
                </a:solidFill>
                <a:latin typeface="Arial Unicode MS" pitchFamily="34" charset="-128"/>
                <a:ea typeface="Arial Unicode MS" pitchFamily="34" charset="-128"/>
                <a:cs typeface="Arial Unicode MS" pitchFamily="34" charset="-128"/>
              </a:rPr>
              <a:t> </a:t>
            </a:r>
            <a:r>
              <a:rPr lang="fr-FR" sz="4000" b="1" dirty="0" err="1" smtClean="0">
                <a:solidFill>
                  <a:schemeClr val="tx1"/>
                </a:solidFill>
                <a:latin typeface="Arial Unicode MS" pitchFamily="34" charset="-128"/>
                <a:ea typeface="Arial Unicode MS" pitchFamily="34" charset="-128"/>
                <a:cs typeface="Arial Unicode MS" pitchFamily="34" charset="-128"/>
              </a:rPr>
              <a:t>koua</a:t>
            </a:r>
            <a:r>
              <a:rPr lang="fr-FR" sz="4000" b="1" dirty="0" smtClean="0">
                <a:solidFill>
                  <a:schemeClr val="tx1"/>
                </a:solidFill>
                <a:latin typeface="Arial Unicode MS" pitchFamily="34" charset="-128"/>
                <a:ea typeface="Arial Unicode MS" pitchFamily="34" charset="-128"/>
                <a:cs typeface="Arial Unicode MS" pitchFamily="34" charset="-128"/>
              </a:rPr>
              <a:t> ou pi </a:t>
            </a:r>
            <a:r>
              <a:rPr lang="fr-FR" sz="4000" b="1" dirty="0" err="1" smtClean="0">
                <a:solidFill>
                  <a:schemeClr val="tx1"/>
                </a:solidFill>
                <a:latin typeface="Arial Unicode MS" pitchFamily="34" charset="-128"/>
                <a:ea typeface="Arial Unicode MS" pitchFamily="34" charset="-128"/>
                <a:cs typeface="Arial Unicode MS" pitchFamily="34" charset="-128"/>
              </a:rPr>
              <a:t>bèl</a:t>
            </a:r>
            <a:r>
              <a:rPr lang="fr-FR" sz="4000" b="1" dirty="0" smtClean="0">
                <a:solidFill>
                  <a:schemeClr val="tx1"/>
                </a:solidFill>
                <a:latin typeface="Arial Unicode MS" pitchFamily="34" charset="-128"/>
                <a:ea typeface="Arial Unicode MS" pitchFamily="34" charset="-128"/>
                <a:cs typeface="Arial Unicode MS" pitchFamily="34" charset="-128"/>
              </a:rPr>
              <a:t> pou </a:t>
            </a:r>
            <a:r>
              <a:rPr lang="fr-FR" sz="4000" b="1" dirty="0" err="1" smtClean="0">
                <a:solidFill>
                  <a:schemeClr val="tx1"/>
                </a:solidFill>
                <a:latin typeface="Arial Unicode MS" pitchFamily="34" charset="-128"/>
                <a:ea typeface="Arial Unicode MS" pitchFamily="34" charset="-128"/>
                <a:cs typeface="Arial Unicode MS" pitchFamily="34" charset="-128"/>
              </a:rPr>
              <a:t>nou</a:t>
            </a:r>
            <a:r>
              <a:rPr lang="fr-FR" sz="4000" b="1" dirty="0" smtClean="0">
                <a:solidFill>
                  <a:schemeClr val="tx1"/>
                </a:solidFill>
                <a:latin typeface="Arial Unicode MS" pitchFamily="34" charset="-128"/>
                <a:ea typeface="Arial Unicode MS" pitchFamily="34" charset="-128"/>
                <a:cs typeface="Arial Unicode MS" pitchFamily="34" charset="-128"/>
              </a:rPr>
              <a:t> </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chemeClr val="tx1"/>
                </a:solidFill>
                <a:latin typeface="Arial Unicode MS" pitchFamily="34" charset="-128"/>
                <a:ea typeface="Arial Unicode MS" pitchFamily="34" charset="-128"/>
                <a:cs typeface="Arial Unicode MS" pitchFamily="34" charset="-128"/>
              </a:rPr>
              <a:t>Pasé</a:t>
            </a:r>
            <a:r>
              <a:rPr lang="fr-FR" sz="4000" b="1" dirty="0" smtClean="0">
                <a:solidFill>
                  <a:schemeClr val="tx1"/>
                </a:solidFill>
                <a:latin typeface="Arial Unicode MS" pitchFamily="34" charset="-128"/>
                <a:ea typeface="Arial Unicode MS" pitchFamily="34" charset="-128"/>
                <a:cs typeface="Arial Unicode MS" pitchFamily="34" charset="-128"/>
              </a:rPr>
              <a:t> </a:t>
            </a:r>
            <a:r>
              <a:rPr lang="fr-FR" sz="4000" b="1" dirty="0" err="1" smtClean="0">
                <a:solidFill>
                  <a:schemeClr val="tx1"/>
                </a:solidFill>
                <a:latin typeface="Arial Unicode MS" pitchFamily="34" charset="-128"/>
                <a:ea typeface="Arial Unicode MS" pitchFamily="34" charset="-128"/>
                <a:cs typeface="Arial Unicode MS" pitchFamily="34" charset="-128"/>
              </a:rPr>
              <a:t>lumiè</a:t>
            </a:r>
            <a:r>
              <a:rPr lang="fr-FR" sz="4000" b="1" dirty="0" smtClean="0">
                <a:solidFill>
                  <a:schemeClr val="tx1"/>
                </a:solidFill>
                <a:latin typeface="Arial Unicode MS" pitchFamily="34" charset="-128"/>
                <a:ea typeface="Arial Unicode MS" pitchFamily="34" charset="-128"/>
                <a:cs typeface="Arial Unicode MS" pitchFamily="34" charset="-128"/>
              </a:rPr>
              <a:t> </a:t>
            </a:r>
            <a:r>
              <a:rPr lang="fr-FR" sz="4000" b="1" dirty="0" err="1" smtClean="0">
                <a:solidFill>
                  <a:schemeClr val="tx1"/>
                </a:solidFill>
                <a:latin typeface="Arial Unicode MS" pitchFamily="34" charset="-128"/>
                <a:ea typeface="Arial Unicode MS" pitchFamily="34" charset="-128"/>
                <a:cs typeface="Arial Unicode MS" pitchFamily="34" charset="-128"/>
              </a:rPr>
              <a:t>solèy</a:t>
            </a:r>
            <a:r>
              <a:rPr lang="fr-FR" sz="4000" b="1" dirty="0" smtClean="0">
                <a:solidFill>
                  <a:schemeClr val="tx1"/>
                </a:solidFill>
                <a:latin typeface="Arial Unicode MS" pitchFamily="34" charset="-128"/>
                <a:ea typeface="Arial Unicode MS" pitchFamily="34" charset="-128"/>
                <a:cs typeface="Arial Unicode MS" pitchFamily="34" charset="-128"/>
              </a:rPr>
              <a:t>.</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00CC"/>
                </a:solidFill>
                <a:latin typeface="Arial Unicode MS" pitchFamily="34" charset="-128"/>
                <a:ea typeface="Arial Unicode MS" pitchFamily="34" charset="-128"/>
                <a:cs typeface="Arial Unicode MS" pitchFamily="34" charset="-128"/>
              </a:rPr>
              <a:t>6. </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00CC"/>
                </a:solidFill>
                <a:latin typeface="Arial Unicode MS" pitchFamily="34" charset="-128"/>
                <a:ea typeface="Arial Unicode MS" pitchFamily="34" charset="-128"/>
                <a:cs typeface="Arial Unicode MS" pitchFamily="34" charset="-128"/>
              </a:rPr>
              <a:t>Ou </a:t>
            </a:r>
            <a:r>
              <a:rPr lang="fr-FR" sz="4000" b="1" dirty="0" err="1" smtClean="0">
                <a:solidFill>
                  <a:srgbClr val="0000CC"/>
                </a:solidFill>
                <a:latin typeface="Arial Unicode MS" pitchFamily="34" charset="-128"/>
                <a:ea typeface="Arial Unicode MS" pitchFamily="34" charset="-128"/>
                <a:cs typeface="Arial Unicode MS" pitchFamily="34" charset="-128"/>
              </a:rPr>
              <a:t>sé</a:t>
            </a:r>
            <a:r>
              <a:rPr lang="fr-FR" sz="4000" b="1" dirty="0" smtClean="0">
                <a:solidFill>
                  <a:srgbClr val="0000CC"/>
                </a:solidFill>
                <a:latin typeface="Arial Unicode MS" pitchFamily="34" charset="-128"/>
                <a:ea typeface="Arial Unicode MS" pitchFamily="34" charset="-128"/>
                <a:cs typeface="Arial Unicode MS" pitchFamily="34" charset="-128"/>
              </a:rPr>
              <a:t> </a:t>
            </a:r>
            <a:r>
              <a:rPr lang="fr-FR" sz="4000" b="1" dirty="0" err="1" smtClean="0">
                <a:solidFill>
                  <a:srgbClr val="0000CC"/>
                </a:solidFill>
                <a:latin typeface="Arial Unicode MS" pitchFamily="34" charset="-128"/>
                <a:ea typeface="Arial Unicode MS" pitchFamily="34" charset="-128"/>
                <a:cs typeface="Arial Unicode MS" pitchFamily="34" charset="-128"/>
              </a:rPr>
              <a:t>zanmi</a:t>
            </a:r>
            <a:r>
              <a:rPr lang="fr-FR" sz="4000" b="1" dirty="0" smtClean="0">
                <a:solidFill>
                  <a:srgbClr val="0000CC"/>
                </a:solidFill>
                <a:latin typeface="Arial Unicode MS" pitchFamily="34" charset="-128"/>
                <a:ea typeface="Arial Unicode MS" pitchFamily="34" charset="-128"/>
                <a:cs typeface="Arial Unicode MS" pitchFamily="34" charset="-128"/>
              </a:rPr>
              <a:t>-n, </a:t>
            </a:r>
            <a:r>
              <a:rPr lang="fr-FR" sz="4000" b="1" dirty="0" err="1" smtClean="0">
                <a:solidFill>
                  <a:srgbClr val="0000CC"/>
                </a:solidFill>
                <a:latin typeface="Arial Unicode MS" pitchFamily="34" charset="-128"/>
                <a:ea typeface="Arial Unicode MS" pitchFamily="34" charset="-128"/>
                <a:cs typeface="Arial Unicode MS" pitchFamily="34" charset="-128"/>
              </a:rPr>
              <a:t>Fre</a:t>
            </a:r>
            <a:r>
              <a:rPr lang="fr-FR" sz="4000" b="1" dirty="0" smtClean="0">
                <a:solidFill>
                  <a:srgbClr val="0000CC"/>
                </a:solidFill>
                <a:latin typeface="Arial Unicode MS" pitchFamily="34" charset="-128"/>
                <a:ea typeface="Arial Unicode MS" pitchFamily="34" charset="-128"/>
                <a:cs typeface="Arial Unicode MS" pitchFamily="34" charset="-128"/>
              </a:rPr>
              <a:t> </a:t>
            </a:r>
            <a:r>
              <a:rPr lang="fr-FR" sz="4000" b="1" dirty="0" err="1" smtClean="0">
                <a:solidFill>
                  <a:srgbClr val="0000CC"/>
                </a:solidFill>
                <a:latin typeface="Arial Unicode MS" pitchFamily="34" charset="-128"/>
                <a:ea typeface="Arial Unicode MS" pitchFamily="34" charset="-128"/>
                <a:cs typeface="Arial Unicode MS" pitchFamily="34" charset="-128"/>
              </a:rPr>
              <a:t>nou</a:t>
            </a:r>
            <a:r>
              <a:rPr lang="fr-FR" sz="4000" b="1" dirty="0" smtClean="0">
                <a:solidFill>
                  <a:srgbClr val="0000CC"/>
                </a:solidFill>
                <a:latin typeface="Arial Unicode MS" pitchFamily="34" charset="-128"/>
                <a:ea typeface="Arial Unicode MS" pitchFamily="34" charset="-128"/>
                <a:cs typeface="Arial Unicode MS" pitchFamily="34" charset="-128"/>
              </a:rPr>
              <a:t>, Met </a:t>
            </a:r>
            <a:r>
              <a:rPr lang="fr-FR" sz="4000" b="1" dirty="0" err="1" smtClean="0">
                <a:solidFill>
                  <a:srgbClr val="0000CC"/>
                </a:solidFill>
                <a:latin typeface="Arial Unicode MS" pitchFamily="34" charset="-128"/>
                <a:ea typeface="Arial Unicode MS" pitchFamily="34" charset="-128"/>
                <a:cs typeface="Arial Unicode MS" pitchFamily="34" charset="-128"/>
              </a:rPr>
              <a:t>nou</a:t>
            </a:r>
            <a:r>
              <a:rPr lang="fr-FR" sz="4000" b="1" dirty="0" smtClean="0">
                <a:solidFill>
                  <a:srgbClr val="0000CC"/>
                </a:solidFill>
                <a:latin typeface="Arial Unicode MS" pitchFamily="34" charset="-128"/>
                <a:ea typeface="Arial Unicode MS" pitchFamily="34" charset="-128"/>
                <a:cs typeface="Arial Unicode MS" pitchFamily="34" charset="-128"/>
              </a:rPr>
              <a:t>; </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0000CC"/>
                </a:solidFill>
                <a:latin typeface="Arial Unicode MS" pitchFamily="34" charset="-128"/>
                <a:ea typeface="Arial Unicode MS" pitchFamily="34" charset="-128"/>
                <a:cs typeface="Arial Unicode MS" pitchFamily="34" charset="-128"/>
              </a:rPr>
              <a:t>Ki</a:t>
            </a:r>
            <a:r>
              <a:rPr lang="fr-FR" sz="4000" b="1" dirty="0" smtClean="0">
                <a:solidFill>
                  <a:srgbClr val="0000CC"/>
                </a:solidFill>
                <a:latin typeface="Arial Unicode MS" pitchFamily="34" charset="-128"/>
                <a:ea typeface="Arial Unicode MS" pitchFamily="34" charset="-128"/>
                <a:cs typeface="Arial Unicode MS" pitchFamily="34" charset="-128"/>
              </a:rPr>
              <a:t> sa ou </a:t>
            </a:r>
            <a:r>
              <a:rPr lang="fr-FR" sz="4000" b="1" dirty="0" err="1" smtClean="0">
                <a:solidFill>
                  <a:srgbClr val="0000CC"/>
                </a:solidFill>
                <a:latin typeface="Arial Unicode MS" pitchFamily="34" charset="-128"/>
                <a:ea typeface="Arial Unicode MS" pitchFamily="34" charset="-128"/>
                <a:cs typeface="Arial Unicode MS" pitchFamily="34" charset="-128"/>
              </a:rPr>
              <a:t>vle</a:t>
            </a:r>
            <a:r>
              <a:rPr lang="fr-FR" sz="4000" b="1" dirty="0" smtClean="0">
                <a:solidFill>
                  <a:srgbClr val="0000CC"/>
                </a:solidFill>
                <a:latin typeface="Arial Unicode MS" pitchFamily="34" charset="-128"/>
                <a:ea typeface="Arial Unicode MS" pitchFamily="34" charset="-128"/>
                <a:cs typeface="Arial Unicode MS" pitchFamily="34" charset="-128"/>
              </a:rPr>
              <a:t> pou-n </a:t>
            </a:r>
            <a:r>
              <a:rPr lang="fr-FR" sz="4000" b="1" dirty="0" err="1" smtClean="0">
                <a:solidFill>
                  <a:srgbClr val="0000CC"/>
                </a:solidFill>
                <a:latin typeface="Arial Unicode MS" pitchFamily="34" charset="-128"/>
                <a:ea typeface="Arial Unicode MS" pitchFamily="34" charset="-128"/>
                <a:cs typeface="Arial Unicode MS" pitchFamily="34" charset="-128"/>
              </a:rPr>
              <a:t>fè</a:t>
            </a:r>
            <a:r>
              <a:rPr lang="fr-FR" sz="4000" b="1" dirty="0" smtClean="0">
                <a:solidFill>
                  <a:srgbClr val="0000CC"/>
                </a:solidFill>
                <a:latin typeface="Arial Unicode MS" pitchFamily="34" charset="-128"/>
                <a:ea typeface="Arial Unicode MS" pitchFamily="34" charset="-128"/>
                <a:cs typeface="Arial Unicode MS" pitchFamily="34" charset="-128"/>
              </a:rPr>
              <a:t>?</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00CC"/>
                </a:solidFill>
                <a:latin typeface="Arial Unicode MS" pitchFamily="34" charset="-128"/>
                <a:ea typeface="Arial Unicode MS" pitchFamily="34" charset="-128"/>
                <a:cs typeface="Arial Unicode MS" pitchFamily="34" charset="-128"/>
              </a:rPr>
              <a:t>Se </a:t>
            </a:r>
            <a:r>
              <a:rPr lang="fr-FR" sz="4000" b="1" dirty="0" err="1" smtClean="0">
                <a:solidFill>
                  <a:srgbClr val="0000CC"/>
                </a:solidFill>
                <a:latin typeface="Arial Unicode MS" pitchFamily="34" charset="-128"/>
                <a:ea typeface="Arial Unicode MS" pitchFamily="34" charset="-128"/>
                <a:cs typeface="Arial Unicode MS" pitchFamily="34" charset="-128"/>
              </a:rPr>
              <a:t>pa</a:t>
            </a:r>
            <a:r>
              <a:rPr lang="fr-FR" sz="4000" b="1" dirty="0" smtClean="0">
                <a:solidFill>
                  <a:srgbClr val="0000CC"/>
                </a:solidFill>
                <a:latin typeface="Arial Unicode MS" pitchFamily="34" charset="-128"/>
                <a:ea typeface="Arial Unicode MS" pitchFamily="34" charset="-128"/>
                <a:cs typeface="Arial Unicode MS" pitchFamily="34" charset="-128"/>
              </a:rPr>
              <a:t> nan rit ni </a:t>
            </a:r>
            <a:r>
              <a:rPr lang="fr-FR" sz="4000" b="1" dirty="0" err="1" smtClean="0">
                <a:solidFill>
                  <a:srgbClr val="0000CC"/>
                </a:solidFill>
                <a:latin typeface="Arial Unicode MS" pitchFamily="34" charset="-128"/>
                <a:ea typeface="Arial Unicode MS" pitchFamily="34" charset="-128"/>
                <a:cs typeface="Arial Unicode MS" pitchFamily="34" charset="-128"/>
              </a:rPr>
              <a:t>form</a:t>
            </a:r>
            <a:r>
              <a:rPr lang="fr-FR" sz="4000" b="1" dirty="0" smtClean="0">
                <a:solidFill>
                  <a:srgbClr val="0000CC"/>
                </a:solidFill>
                <a:latin typeface="Arial Unicode MS" pitchFamily="34" charset="-128"/>
                <a:ea typeface="Arial Unicode MS" pitchFamily="34" charset="-128"/>
                <a:cs typeface="Arial Unicode MS" pitchFamily="34" charset="-128"/>
              </a:rPr>
              <a:t> </a:t>
            </a:r>
            <a:r>
              <a:rPr lang="fr-FR" sz="4000" b="1" dirty="0" err="1" smtClean="0">
                <a:solidFill>
                  <a:srgbClr val="0000CC"/>
                </a:solidFill>
                <a:latin typeface="Arial Unicode MS" pitchFamily="34" charset="-128"/>
                <a:ea typeface="Arial Unicode MS" pitchFamily="34" charset="-128"/>
                <a:cs typeface="Arial Unicode MS" pitchFamily="34" charset="-128"/>
              </a:rPr>
              <a:t>spésial</a:t>
            </a:r>
            <a:r>
              <a:rPr lang="fr-FR" sz="4000" b="1" dirty="0" smtClean="0">
                <a:solidFill>
                  <a:srgbClr val="0000CC"/>
                </a:solidFill>
                <a:latin typeface="Arial Unicode MS" pitchFamily="34" charset="-128"/>
                <a:ea typeface="Arial Unicode MS" pitchFamily="34" charset="-128"/>
                <a:cs typeface="Arial Unicode MS" pitchFamily="34" charset="-128"/>
              </a:rPr>
              <a:t>, </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00CC"/>
                </a:solidFill>
                <a:latin typeface="Arial Unicode MS" pitchFamily="34" charset="-128"/>
                <a:ea typeface="Arial Unicode MS" pitchFamily="34" charset="-128"/>
                <a:cs typeface="Arial Unicode MS" pitchFamily="34" charset="-128"/>
              </a:rPr>
              <a:t>Se </a:t>
            </a:r>
            <a:r>
              <a:rPr lang="fr-FR" sz="4000" b="1" dirty="0" err="1" smtClean="0">
                <a:solidFill>
                  <a:srgbClr val="0000CC"/>
                </a:solidFill>
                <a:latin typeface="Arial Unicode MS" pitchFamily="34" charset="-128"/>
                <a:ea typeface="Arial Unicode MS" pitchFamily="34" charset="-128"/>
                <a:cs typeface="Arial Unicode MS" pitchFamily="34" charset="-128"/>
              </a:rPr>
              <a:t>sèlman</a:t>
            </a:r>
            <a:r>
              <a:rPr lang="fr-FR" sz="4000" b="1" dirty="0" smtClean="0">
                <a:solidFill>
                  <a:srgbClr val="0000CC"/>
                </a:solidFill>
                <a:latin typeface="Arial Unicode MS" pitchFamily="34" charset="-128"/>
                <a:ea typeface="Arial Unicode MS" pitchFamily="34" charset="-128"/>
                <a:cs typeface="Arial Unicode MS" pitchFamily="34" charset="-128"/>
              </a:rPr>
              <a:t> pou </a:t>
            </a:r>
            <a:r>
              <a:rPr lang="fr-FR" sz="4000" b="1" dirty="0" err="1" smtClean="0">
                <a:solidFill>
                  <a:srgbClr val="0000CC"/>
                </a:solidFill>
                <a:latin typeface="Arial Unicode MS" pitchFamily="34" charset="-128"/>
                <a:ea typeface="Arial Unicode MS" pitchFamily="34" charset="-128"/>
                <a:cs typeface="Arial Unicode MS" pitchFamily="34" charset="-128"/>
              </a:rPr>
              <a:t>suiv</a:t>
            </a:r>
            <a:r>
              <a:rPr lang="fr-FR" sz="4000" b="1" dirty="0" smtClean="0">
                <a:solidFill>
                  <a:srgbClr val="0000CC"/>
                </a:solidFill>
                <a:latin typeface="Arial Unicode MS" pitchFamily="34" charset="-128"/>
                <a:ea typeface="Arial Unicode MS" pitchFamily="34" charset="-128"/>
                <a:cs typeface="Arial Unicode MS" pitchFamily="34" charset="-128"/>
              </a:rPr>
              <a:t> ou</a:t>
            </a:r>
            <a:r>
              <a:rPr lang="fr-FR" sz="4000" b="1" dirty="0" smtClean="0">
                <a:solidFill>
                  <a:srgbClr val="0000CC"/>
                </a:solidFill>
                <a:latin typeface="Arial Unicode MS" pitchFamily="34" charset="-128"/>
                <a:ea typeface="Arial Unicode MS" pitchFamily="34" charset="-128"/>
                <a:cs typeface="Arial Unicode MS" pitchFamily="34" charset="-128"/>
              </a:rPr>
              <a:t>.</a:t>
            </a:r>
            <a:endParaRPr lang="en-US" sz="40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accent4">
              <a:lumMod val="40000"/>
              <a:lumOff val="60000"/>
            </a:schemeClr>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b="1" dirty="0" smtClean="0">
                <a:solidFill>
                  <a:srgbClr val="0000CC"/>
                </a:solidFill>
                <a:latin typeface="Arial Unicode MS" pitchFamily="34" charset="-128"/>
                <a:ea typeface="Arial Unicode MS" pitchFamily="34" charset="-128"/>
                <a:cs typeface="Arial Unicode MS" pitchFamily="34" charset="-128"/>
              </a:rPr>
              <a:t>7</a:t>
            </a:r>
            <a:r>
              <a:rPr lang="fr-FR" b="1" dirty="0" smtClean="0">
                <a:solidFill>
                  <a:srgbClr val="0000CC"/>
                </a:solidFill>
                <a:latin typeface="Arial Unicode MS" pitchFamily="34" charset="-128"/>
                <a:ea typeface="Arial Unicode MS" pitchFamily="34" charset="-128"/>
                <a:cs typeface="Arial Unicode MS" pitchFamily="34" charset="-128"/>
              </a:rPr>
              <a:t>. </a:t>
            </a:r>
            <a:endParaRPr lang="en-US"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800" b="1" dirty="0" smtClean="0">
                <a:solidFill>
                  <a:schemeClr val="tx1"/>
                </a:solidFill>
                <a:latin typeface="Arial Unicode MS" pitchFamily="34" charset="-128"/>
                <a:ea typeface="Arial Unicode MS" pitchFamily="34" charset="-128"/>
                <a:cs typeface="Arial Unicode MS" pitchFamily="34" charset="-128"/>
              </a:rPr>
              <a:t>Nou.pa </a:t>
            </a:r>
            <a:r>
              <a:rPr lang="fr-FR" sz="4800" b="1" dirty="0" err="1" smtClean="0">
                <a:solidFill>
                  <a:schemeClr val="tx1"/>
                </a:solidFill>
                <a:latin typeface="Arial Unicode MS" pitchFamily="34" charset="-128"/>
                <a:ea typeface="Arial Unicode MS" pitchFamily="34" charset="-128"/>
                <a:cs typeface="Arial Unicode MS" pitchFamily="34" charset="-128"/>
              </a:rPr>
              <a:t>ouè</a:t>
            </a:r>
            <a:r>
              <a:rPr lang="fr-FR" sz="4800" b="1" dirty="0" smtClean="0">
                <a:solidFill>
                  <a:schemeClr val="tx1"/>
                </a:solidFill>
                <a:latin typeface="Arial Unicode MS" pitchFamily="34" charset="-128"/>
                <a:ea typeface="Arial Unicode MS" pitchFamily="34" charset="-128"/>
                <a:cs typeface="Arial Unicode MS" pitchFamily="34" charset="-128"/>
              </a:rPr>
              <a:t> </a:t>
            </a:r>
            <a:r>
              <a:rPr lang="fr-FR" sz="4800" b="1" dirty="0" err="1" smtClean="0">
                <a:solidFill>
                  <a:schemeClr val="tx1"/>
                </a:solidFill>
                <a:latin typeface="Arial Unicode MS" pitchFamily="34" charset="-128"/>
                <a:ea typeface="Arial Unicode MS" pitchFamily="34" charset="-128"/>
                <a:cs typeface="Arial Unicode MS" pitchFamily="34" charset="-128"/>
              </a:rPr>
              <a:t>biin</a:t>
            </a:r>
            <a:r>
              <a:rPr lang="fr-FR" sz="4800" b="1" dirty="0" smtClean="0">
                <a:solidFill>
                  <a:schemeClr val="tx1"/>
                </a:solidFill>
                <a:latin typeface="Arial Unicode MS" pitchFamily="34" charset="-128"/>
                <a:ea typeface="Arial Unicode MS" pitchFamily="34" charset="-128"/>
                <a:cs typeface="Arial Unicode MS" pitchFamily="34" charset="-128"/>
              </a:rPr>
              <a:t>, ni </a:t>
            </a:r>
            <a:r>
              <a:rPr lang="fr-FR" sz="4800" b="1" dirty="0" err="1" smtClean="0">
                <a:solidFill>
                  <a:schemeClr val="tx1"/>
                </a:solidFill>
                <a:latin typeface="Arial Unicode MS" pitchFamily="34" charset="-128"/>
                <a:ea typeface="Arial Unicode MS" pitchFamily="34" charset="-128"/>
                <a:cs typeface="Arial Unicode MS" pitchFamily="34" charset="-128"/>
              </a:rPr>
              <a:t>tandé</a:t>
            </a:r>
            <a:r>
              <a:rPr lang="fr-FR" sz="4800" b="1" dirty="0" smtClean="0">
                <a:solidFill>
                  <a:schemeClr val="tx1"/>
                </a:solidFill>
                <a:latin typeface="Arial Unicode MS" pitchFamily="34" charset="-128"/>
                <a:ea typeface="Arial Unicode MS" pitchFamily="34" charset="-128"/>
                <a:cs typeface="Arial Unicode MS" pitchFamily="34" charset="-128"/>
              </a:rPr>
              <a:t> </a:t>
            </a:r>
            <a:r>
              <a:rPr lang="fr-FR" sz="4800" b="1" dirty="0" err="1" smtClean="0">
                <a:solidFill>
                  <a:schemeClr val="tx1"/>
                </a:solidFill>
                <a:latin typeface="Arial Unicode MS" pitchFamily="34" charset="-128"/>
                <a:ea typeface="Arial Unicode MS" pitchFamily="34" charset="-128"/>
                <a:cs typeface="Arial Unicode MS" pitchFamily="34" charset="-128"/>
              </a:rPr>
              <a:t>biin</a:t>
            </a:r>
            <a:r>
              <a:rPr lang="fr-FR" sz="4800" b="1" dirty="0" smtClean="0">
                <a:solidFill>
                  <a:schemeClr val="tx1"/>
                </a:solidFill>
                <a:latin typeface="Arial Unicode MS" pitchFamily="34" charset="-128"/>
                <a:ea typeface="Arial Unicode MS" pitchFamily="34" charset="-128"/>
                <a:cs typeface="Arial Unicode MS" pitchFamily="34" charset="-128"/>
              </a:rPr>
              <a:t>. </a:t>
            </a:r>
            <a:endParaRPr lang="en-US" sz="4800"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800" b="1" dirty="0" err="1" smtClean="0">
                <a:solidFill>
                  <a:schemeClr val="tx1"/>
                </a:solidFill>
                <a:latin typeface="Arial Unicode MS" pitchFamily="34" charset="-128"/>
                <a:ea typeface="Arial Unicode MS" pitchFamily="34" charset="-128"/>
                <a:cs typeface="Arial Unicode MS" pitchFamily="34" charset="-128"/>
              </a:rPr>
              <a:t>Nou</a:t>
            </a:r>
            <a:r>
              <a:rPr lang="fr-FR" sz="4800" b="1" dirty="0" smtClean="0">
                <a:solidFill>
                  <a:schemeClr val="tx1"/>
                </a:solidFill>
                <a:latin typeface="Arial Unicode MS" pitchFamily="34" charset="-128"/>
                <a:ea typeface="Arial Unicode MS" pitchFamily="34" charset="-128"/>
                <a:cs typeface="Arial Unicode MS" pitchFamily="34" charset="-128"/>
              </a:rPr>
              <a:t> </a:t>
            </a:r>
            <a:r>
              <a:rPr lang="fr-FR" sz="4800" b="1" dirty="0" err="1" smtClean="0">
                <a:solidFill>
                  <a:schemeClr val="tx1"/>
                </a:solidFill>
                <a:latin typeface="Arial Unicode MS" pitchFamily="34" charset="-128"/>
                <a:ea typeface="Arial Unicode MS" pitchFamily="34" charset="-128"/>
                <a:cs typeface="Arial Unicode MS" pitchFamily="34" charset="-128"/>
              </a:rPr>
              <a:t>pa</a:t>
            </a:r>
            <a:r>
              <a:rPr lang="fr-FR" sz="4800" b="1" dirty="0" smtClean="0">
                <a:solidFill>
                  <a:schemeClr val="tx1"/>
                </a:solidFill>
                <a:latin typeface="Arial Unicode MS" pitchFamily="34" charset="-128"/>
                <a:ea typeface="Arial Unicode MS" pitchFamily="34" charset="-128"/>
                <a:cs typeface="Arial Unicode MS" pitchFamily="34" charset="-128"/>
              </a:rPr>
              <a:t> </a:t>
            </a:r>
            <a:r>
              <a:rPr lang="fr-FR" sz="4800" b="1" dirty="0" err="1" smtClean="0">
                <a:solidFill>
                  <a:schemeClr val="tx1"/>
                </a:solidFill>
                <a:latin typeface="Arial Unicode MS" pitchFamily="34" charset="-128"/>
                <a:ea typeface="Arial Unicode MS" pitchFamily="34" charset="-128"/>
                <a:cs typeface="Arial Unicode MS" pitchFamily="34" charset="-128"/>
              </a:rPr>
              <a:t>konn</a:t>
            </a:r>
            <a:r>
              <a:rPr lang="fr-FR" sz="4800" b="1" dirty="0" smtClean="0">
                <a:solidFill>
                  <a:schemeClr val="tx1"/>
                </a:solidFill>
                <a:latin typeface="Arial Unicode MS" pitchFamily="34" charset="-128"/>
                <a:ea typeface="Arial Unicode MS" pitchFamily="34" charset="-128"/>
                <a:cs typeface="Arial Unicode MS" pitchFamily="34" charset="-128"/>
              </a:rPr>
              <a:t> prié </a:t>
            </a:r>
            <a:r>
              <a:rPr lang="fr-FR" sz="4800" b="1" dirty="0" err="1" smtClean="0">
                <a:solidFill>
                  <a:schemeClr val="tx1"/>
                </a:solidFill>
                <a:latin typeface="Arial Unicode MS" pitchFamily="34" charset="-128"/>
                <a:ea typeface="Arial Unicode MS" pitchFamily="34" charset="-128"/>
                <a:cs typeface="Arial Unicode MS" pitchFamily="34" charset="-128"/>
              </a:rPr>
              <a:t>biin</a:t>
            </a:r>
            <a:r>
              <a:rPr lang="fr-FR" sz="4800" b="1" dirty="0" smtClean="0">
                <a:solidFill>
                  <a:schemeClr val="tx1"/>
                </a:solidFill>
                <a:latin typeface="Arial Unicode MS" pitchFamily="34" charset="-128"/>
                <a:ea typeface="Arial Unicode MS" pitchFamily="34" charset="-128"/>
                <a:cs typeface="Arial Unicode MS" pitchFamily="34" charset="-128"/>
              </a:rPr>
              <a:t>.</a:t>
            </a:r>
            <a:endParaRPr lang="en-US" sz="4800"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800" b="1" dirty="0" smtClean="0">
                <a:solidFill>
                  <a:schemeClr val="tx1"/>
                </a:solidFill>
                <a:latin typeface="Arial Unicode MS" pitchFamily="34" charset="-128"/>
                <a:ea typeface="Arial Unicode MS" pitchFamily="34" charset="-128"/>
                <a:cs typeface="Arial Unicode MS" pitchFamily="34" charset="-128"/>
              </a:rPr>
              <a:t>Min tout, </a:t>
            </a:r>
            <a:r>
              <a:rPr lang="fr-FR" sz="4800" b="1" dirty="0" err="1" smtClean="0">
                <a:solidFill>
                  <a:schemeClr val="tx1"/>
                </a:solidFill>
                <a:latin typeface="Arial Unicode MS" pitchFamily="34" charset="-128"/>
                <a:ea typeface="Arial Unicode MS" pitchFamily="34" charset="-128"/>
                <a:cs typeface="Arial Unicode MS" pitchFamily="34" charset="-128"/>
              </a:rPr>
              <a:t>nou</a:t>
            </a:r>
            <a:r>
              <a:rPr lang="fr-FR" sz="4800" b="1" dirty="0" smtClean="0">
                <a:solidFill>
                  <a:schemeClr val="tx1"/>
                </a:solidFill>
                <a:latin typeface="Arial Unicode MS" pitchFamily="34" charset="-128"/>
                <a:ea typeface="Arial Unicode MS" pitchFamily="34" charset="-128"/>
                <a:cs typeface="Arial Unicode MS" pitchFamily="34" charset="-128"/>
              </a:rPr>
              <a:t> </a:t>
            </a:r>
            <a:r>
              <a:rPr lang="fr-FR" sz="4800" b="1" dirty="0" err="1" smtClean="0">
                <a:solidFill>
                  <a:schemeClr val="tx1"/>
                </a:solidFill>
                <a:latin typeface="Arial Unicode MS" pitchFamily="34" charset="-128"/>
                <a:ea typeface="Arial Unicode MS" pitchFamily="34" charset="-128"/>
                <a:cs typeface="Arial Unicode MS" pitchFamily="34" charset="-128"/>
              </a:rPr>
              <a:t>rékonnèt</a:t>
            </a:r>
            <a:r>
              <a:rPr lang="fr-FR" sz="4800" b="1" dirty="0" smtClean="0">
                <a:solidFill>
                  <a:schemeClr val="tx1"/>
                </a:solidFill>
                <a:latin typeface="Arial Unicode MS" pitchFamily="34" charset="-128"/>
                <a:ea typeface="Arial Unicode MS" pitchFamily="34" charset="-128"/>
                <a:cs typeface="Arial Unicode MS" pitchFamily="34" charset="-128"/>
              </a:rPr>
              <a:t> nan ou </a:t>
            </a:r>
            <a:endParaRPr lang="en-US" sz="4800"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800" b="1" dirty="0" smtClean="0">
                <a:solidFill>
                  <a:schemeClr val="tx1"/>
                </a:solidFill>
                <a:latin typeface="Arial Unicode MS" pitchFamily="34" charset="-128"/>
                <a:ea typeface="Arial Unicode MS" pitchFamily="34" charset="-128"/>
                <a:cs typeface="Arial Unicode MS" pitchFamily="34" charset="-128"/>
              </a:rPr>
              <a:t>La vérité, la vi.</a:t>
            </a:r>
            <a:endParaRPr lang="en-US" sz="4800" b="1" dirty="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www.funchap.com/wp-content/uploads/2014/01/pictures-of-flowers.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5" name="Picture 4" descr="http://previews.123rf.com/images/feverpitched/feverpitched1003/feverpitched100300011/6565908-Worry-Free-Zone-Green-Road-Sign-In-Front-of-Dramatic-Clouds-and-Sky--Stock-Photo.jpg"/>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FFFF00"/>
          </a:solidFill>
        </p:spPr>
        <p:style>
          <a:lnRef idx="3">
            <a:schemeClr val="lt1"/>
          </a:lnRef>
          <a:fillRef idx="1">
            <a:schemeClr val="accent6"/>
          </a:fillRef>
          <a:effectRef idx="1">
            <a:schemeClr val="accent6"/>
          </a:effectRef>
          <a:fontRef idx="minor">
            <a:schemeClr val="lt1"/>
          </a:fontRef>
        </p:style>
        <p:txBody>
          <a:bodyPr>
            <a:noAutofit/>
          </a:bodyPr>
          <a:lstStyle/>
          <a:p>
            <a:pPr algn="ctr">
              <a:buNone/>
            </a:pPr>
            <a:r>
              <a:rPr lang="fr-FR" sz="2800" b="1" dirty="0" smtClean="0">
                <a:solidFill>
                  <a:srgbClr val="FF0000"/>
                </a:solidFill>
                <a:latin typeface="Arial Unicode MS" pitchFamily="34" charset="-128"/>
                <a:ea typeface="Arial Unicode MS" pitchFamily="34" charset="-128"/>
                <a:cs typeface="Arial Unicode MS" pitchFamily="34" charset="-128"/>
              </a:rPr>
              <a:t>82 Fr. CE: </a:t>
            </a:r>
            <a:r>
              <a:rPr lang="fr-FR" sz="2800" b="1" u="sng" dirty="0" smtClean="0">
                <a:solidFill>
                  <a:srgbClr val="FF0000"/>
                </a:solidFill>
                <a:latin typeface="Arial Unicode MS" pitchFamily="34" charset="-128"/>
                <a:ea typeface="Arial Unicode MS" pitchFamily="34" charset="-128"/>
                <a:cs typeface="Arial Unicode MS" pitchFamily="34" charset="-128"/>
              </a:rPr>
              <a:t>Je ne sais </a:t>
            </a:r>
            <a:r>
              <a:rPr lang="fr-FR" sz="2800" b="1" u="sng" dirty="0" smtClean="0">
                <a:solidFill>
                  <a:srgbClr val="FF0000"/>
                </a:solidFill>
                <a:latin typeface="Arial Unicode MS" pitchFamily="34" charset="-128"/>
                <a:ea typeface="Arial Unicode MS" pitchFamily="34" charset="-128"/>
                <a:cs typeface="Arial Unicode MS" pitchFamily="34" charset="-128"/>
              </a:rPr>
              <a:t>pourquoi dans sa </a:t>
            </a:r>
            <a:r>
              <a:rPr lang="fr-FR" sz="2800" b="1" u="sng" dirty="0" err="1" smtClean="0">
                <a:solidFill>
                  <a:srgbClr val="FF0000"/>
                </a:solidFill>
                <a:latin typeface="Arial Unicode MS" pitchFamily="34" charset="-128"/>
                <a:ea typeface="Arial Unicode MS" pitchFamily="34" charset="-128"/>
                <a:cs typeface="Arial Unicode MS" pitchFamily="34" charset="-128"/>
              </a:rPr>
              <a:t>grace</a:t>
            </a:r>
            <a:endParaRPr lang="en-US" sz="28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2800" b="1" dirty="0" smtClean="0">
                <a:solidFill>
                  <a:srgbClr val="FF0000"/>
                </a:solidFill>
                <a:latin typeface="Arial Unicode MS" pitchFamily="34" charset="-128"/>
                <a:ea typeface="Arial Unicode MS" pitchFamily="34" charset="-128"/>
                <a:cs typeface="Arial Unicode MS" pitchFamily="34" charset="-128"/>
              </a:rPr>
              <a:t>1-</a:t>
            </a:r>
            <a:endParaRPr lang="en-US" sz="2800" b="1" dirty="0" smtClean="0">
              <a:solidFill>
                <a:srgbClr val="FF0000"/>
              </a:solidFill>
              <a:latin typeface="Arial Unicode MS" pitchFamily="34" charset="-128"/>
              <a:ea typeface="Arial Unicode MS" pitchFamily="34" charset="-128"/>
              <a:cs typeface="Arial Unicode MS" pitchFamily="34" charset="-128"/>
            </a:endParaRPr>
          </a:p>
          <a:p>
            <a:pPr algn="ctr">
              <a:spcBef>
                <a:spcPts val="0"/>
              </a:spcBef>
              <a:buNone/>
            </a:pPr>
            <a:r>
              <a:rPr lang="fr-FR" sz="4000" b="1" dirty="0" smtClean="0">
                <a:solidFill>
                  <a:schemeClr val="tx1"/>
                </a:solidFill>
                <a:latin typeface="Arial Unicode MS" pitchFamily="34" charset="-128"/>
                <a:ea typeface="Arial Unicode MS" pitchFamily="34" charset="-128"/>
                <a:cs typeface="Arial Unicode MS" pitchFamily="34" charset="-128"/>
              </a:rPr>
              <a:t>Je ne sais pourquoi, dans sa grâce,</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ctr">
              <a:spcBef>
                <a:spcPts val="0"/>
              </a:spcBef>
              <a:buNone/>
            </a:pPr>
            <a:r>
              <a:rPr lang="fr-FR" sz="4000" b="1" dirty="0" smtClean="0">
                <a:solidFill>
                  <a:schemeClr val="tx1"/>
                </a:solidFill>
                <a:latin typeface="Arial Unicode MS" pitchFamily="34" charset="-128"/>
                <a:ea typeface="Arial Unicode MS" pitchFamily="34" charset="-128"/>
                <a:cs typeface="Arial Unicode MS" pitchFamily="34" charset="-128"/>
              </a:rPr>
              <a:t>Jésus m’a tant aimé,</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ctr">
              <a:spcBef>
                <a:spcPts val="0"/>
              </a:spcBef>
              <a:buNone/>
            </a:pPr>
            <a:r>
              <a:rPr lang="fr-FR" sz="4000" b="1" dirty="0" smtClean="0">
                <a:solidFill>
                  <a:schemeClr val="tx1"/>
                </a:solidFill>
                <a:latin typeface="Arial Unicode MS" pitchFamily="34" charset="-128"/>
                <a:ea typeface="Arial Unicode MS" pitchFamily="34" charset="-128"/>
                <a:cs typeface="Arial Unicode MS" pitchFamily="34" charset="-128"/>
              </a:rPr>
              <a:t>Pourquoi par son sang Il efface</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ctr">
              <a:spcBef>
                <a:spcPts val="0"/>
              </a:spcBef>
              <a:buNone/>
            </a:pPr>
            <a:r>
              <a:rPr lang="fr-FR" sz="4000" b="1" dirty="0" smtClean="0">
                <a:solidFill>
                  <a:schemeClr val="tx1"/>
                </a:solidFill>
                <a:latin typeface="Arial Unicode MS" pitchFamily="34" charset="-128"/>
                <a:ea typeface="Arial Unicode MS" pitchFamily="34" charset="-128"/>
                <a:cs typeface="Arial Unicode MS" pitchFamily="34" charset="-128"/>
              </a:rPr>
              <a:t>Ma dette, mon péché.</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ctr">
              <a:spcBef>
                <a:spcPts val="0"/>
              </a:spcBef>
              <a:buNone/>
            </a:pPr>
            <a:r>
              <a:rPr lang="fr-FR" sz="4000" b="1" dirty="0" err="1" smtClean="0">
                <a:solidFill>
                  <a:srgbClr val="FF0000"/>
                </a:solidFill>
                <a:latin typeface="Arial Unicode MS" pitchFamily="34" charset="-128"/>
                <a:ea typeface="Arial Unicode MS" pitchFamily="34" charset="-128"/>
                <a:cs typeface="Arial Unicode MS" pitchFamily="34" charset="-128"/>
              </a:rPr>
              <a:t>Ref</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ctr">
              <a:spcBef>
                <a:spcPts val="0"/>
              </a:spcBef>
              <a:buNone/>
            </a:pPr>
            <a:r>
              <a:rPr lang="fr-FR" sz="4000" b="1" dirty="0" smtClean="0">
                <a:solidFill>
                  <a:srgbClr val="0000CC"/>
                </a:solidFill>
                <a:latin typeface="Arial Unicode MS" pitchFamily="34" charset="-128"/>
                <a:ea typeface="Arial Unicode MS" pitchFamily="34" charset="-128"/>
                <a:cs typeface="Arial Unicode MS" pitchFamily="34" charset="-128"/>
              </a:rPr>
              <a:t>Mais, je sais qu’en Lui j’ai la vie,</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algn="ctr">
              <a:spcBef>
                <a:spcPts val="0"/>
              </a:spcBef>
              <a:buNone/>
            </a:pPr>
            <a:r>
              <a:rPr lang="fr-FR" sz="4000" b="1" dirty="0" smtClean="0">
                <a:solidFill>
                  <a:srgbClr val="0000CC"/>
                </a:solidFill>
                <a:latin typeface="Arial Unicode MS" pitchFamily="34" charset="-128"/>
                <a:ea typeface="Arial Unicode MS" pitchFamily="34" charset="-128"/>
                <a:cs typeface="Arial Unicode MS" pitchFamily="34" charset="-128"/>
              </a:rPr>
              <a:t>Il m’a sauvé dans son amour;</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algn="ctr">
              <a:spcBef>
                <a:spcPts val="0"/>
              </a:spcBef>
              <a:buNone/>
            </a:pPr>
            <a:r>
              <a:rPr lang="fr-FR" sz="4000" b="1" dirty="0" smtClean="0">
                <a:solidFill>
                  <a:srgbClr val="0000CC"/>
                </a:solidFill>
                <a:latin typeface="Arial Unicode MS" pitchFamily="34" charset="-128"/>
                <a:ea typeface="Arial Unicode MS" pitchFamily="34" charset="-128"/>
                <a:cs typeface="Arial Unicode MS" pitchFamily="34" charset="-128"/>
              </a:rPr>
              <a:t>Et gardé par sa main meurtrie,</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algn="ctr">
              <a:spcBef>
                <a:spcPts val="0"/>
              </a:spcBef>
              <a:buNone/>
            </a:pPr>
            <a:r>
              <a:rPr lang="fr-FR" sz="4000" b="1" dirty="0" smtClean="0">
                <a:solidFill>
                  <a:srgbClr val="0000CC"/>
                </a:solidFill>
                <a:latin typeface="Arial Unicode MS" pitchFamily="34" charset="-128"/>
                <a:ea typeface="Arial Unicode MS" pitchFamily="34" charset="-128"/>
                <a:cs typeface="Arial Unicode MS" pitchFamily="34" charset="-128"/>
              </a:rPr>
              <a:t>J’attends l’heure de son retour</a:t>
            </a:r>
            <a:r>
              <a:rPr lang="fr-FR" sz="4000" b="1" dirty="0" smtClean="0">
                <a:solidFill>
                  <a:srgbClr val="0000CC"/>
                </a:solidFill>
                <a:latin typeface="Arial Unicode MS" pitchFamily="34" charset="-128"/>
                <a:ea typeface="Arial Unicode MS" pitchFamily="34" charset="-128"/>
                <a:cs typeface="Arial Unicode MS" pitchFamily="34" charset="-128"/>
              </a:rPr>
              <a:t>.</a:t>
            </a:r>
            <a:endParaRPr lang="en-US" sz="40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FFFF00"/>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4000" b="1" dirty="0" smtClean="0">
                <a:solidFill>
                  <a:schemeClr val="tx1"/>
                </a:solidFill>
                <a:latin typeface="Arial Rounded MT Bold" pitchFamily="34" charset="0"/>
              </a:rPr>
              <a:t>2-</a:t>
            </a:r>
            <a:endParaRPr lang="en-US" sz="4000" b="1" dirty="0" smtClean="0">
              <a:solidFill>
                <a:schemeClr val="tx1"/>
              </a:solidFill>
              <a:latin typeface="Arial Rounded MT Bold" pitchFamily="34" charset="0"/>
            </a:endParaRPr>
          </a:p>
          <a:p>
            <a:pPr algn="ctr">
              <a:buNone/>
            </a:pPr>
            <a:r>
              <a:rPr lang="fr-FR" sz="4000" b="1" dirty="0" smtClean="0">
                <a:solidFill>
                  <a:schemeClr val="tx1"/>
                </a:solidFill>
                <a:latin typeface="Arial Rounded MT Bold" pitchFamily="34" charset="0"/>
              </a:rPr>
              <a:t>Je ne sais comment la lumière</a:t>
            </a:r>
            <a:endParaRPr lang="en-US" sz="4000" b="1" dirty="0" smtClean="0">
              <a:solidFill>
                <a:schemeClr val="tx1"/>
              </a:solidFill>
              <a:latin typeface="Arial Rounded MT Bold" pitchFamily="34" charset="0"/>
            </a:endParaRPr>
          </a:p>
          <a:p>
            <a:pPr algn="ctr">
              <a:buNone/>
            </a:pPr>
            <a:r>
              <a:rPr lang="fr-FR" sz="4000" b="1" dirty="0" smtClean="0">
                <a:solidFill>
                  <a:schemeClr val="tx1"/>
                </a:solidFill>
                <a:latin typeface="Arial Rounded MT Bold" pitchFamily="34" charset="0"/>
              </a:rPr>
              <a:t>Eclaire tout mon cœur,</a:t>
            </a:r>
            <a:endParaRPr lang="en-US" sz="4000" b="1" dirty="0" smtClean="0">
              <a:solidFill>
                <a:schemeClr val="tx1"/>
              </a:solidFill>
              <a:latin typeface="Arial Rounded MT Bold" pitchFamily="34" charset="0"/>
            </a:endParaRPr>
          </a:p>
          <a:p>
            <a:pPr algn="ctr">
              <a:buNone/>
            </a:pPr>
            <a:r>
              <a:rPr lang="fr-FR" sz="4000" b="1" dirty="0" smtClean="0">
                <a:solidFill>
                  <a:schemeClr val="tx1"/>
                </a:solidFill>
                <a:latin typeface="Arial Rounded MT Bold" pitchFamily="34" charset="0"/>
              </a:rPr>
              <a:t>Comment je compris ma misère</a:t>
            </a:r>
            <a:endParaRPr lang="en-US" sz="4000" b="1" dirty="0" smtClean="0">
              <a:solidFill>
                <a:schemeClr val="tx1"/>
              </a:solidFill>
              <a:latin typeface="Arial Rounded MT Bold" pitchFamily="34" charset="0"/>
            </a:endParaRPr>
          </a:p>
          <a:p>
            <a:pPr algn="ctr">
              <a:buNone/>
            </a:pPr>
            <a:r>
              <a:rPr lang="fr-FR" sz="4000" b="1" dirty="0" smtClean="0">
                <a:solidFill>
                  <a:schemeClr val="tx1"/>
                </a:solidFill>
                <a:latin typeface="Arial Rounded MT Bold" pitchFamily="34" charset="0"/>
              </a:rPr>
              <a:t>Et reçus mon Sauveur!</a:t>
            </a:r>
            <a:endParaRPr lang="en-US" sz="4000" b="1" dirty="0" smtClean="0">
              <a:solidFill>
                <a:schemeClr val="tx1"/>
              </a:solidFill>
              <a:latin typeface="Arial Rounded MT Bold" pitchFamily="34" charset="0"/>
            </a:endParaRPr>
          </a:p>
          <a:p>
            <a:pPr algn="ctr">
              <a:spcBef>
                <a:spcPts val="0"/>
              </a:spcBef>
              <a:buNone/>
            </a:pPr>
            <a:r>
              <a:rPr lang="fr-FR" sz="4000" b="1" dirty="0" err="1" smtClean="0">
                <a:solidFill>
                  <a:srgbClr val="FF0000"/>
                </a:solidFill>
                <a:latin typeface="Arial Unicode MS" pitchFamily="34" charset="-128"/>
                <a:ea typeface="Arial Unicode MS" pitchFamily="34" charset="-128"/>
                <a:cs typeface="Arial Unicode MS" pitchFamily="34" charset="-128"/>
              </a:rPr>
              <a:t>Ref</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ctr">
              <a:spcBef>
                <a:spcPts val="0"/>
              </a:spcBef>
              <a:buNone/>
            </a:pPr>
            <a:r>
              <a:rPr lang="fr-FR" sz="4000" b="1" dirty="0" smtClean="0">
                <a:solidFill>
                  <a:srgbClr val="0000CC"/>
                </a:solidFill>
                <a:latin typeface="Arial Unicode MS" pitchFamily="34" charset="-128"/>
                <a:ea typeface="Arial Unicode MS" pitchFamily="34" charset="-128"/>
                <a:cs typeface="Arial Unicode MS" pitchFamily="34" charset="-128"/>
              </a:rPr>
              <a:t>Mais, je sais qu’en Lui j’ai la vie,</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algn="ctr">
              <a:spcBef>
                <a:spcPts val="0"/>
              </a:spcBef>
              <a:buNone/>
            </a:pPr>
            <a:r>
              <a:rPr lang="fr-FR" sz="4000" b="1" dirty="0" smtClean="0">
                <a:solidFill>
                  <a:srgbClr val="0000CC"/>
                </a:solidFill>
                <a:latin typeface="Arial Unicode MS" pitchFamily="34" charset="-128"/>
                <a:ea typeface="Arial Unicode MS" pitchFamily="34" charset="-128"/>
                <a:cs typeface="Arial Unicode MS" pitchFamily="34" charset="-128"/>
              </a:rPr>
              <a:t>Il m’a sauvé dans son amour;</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algn="ctr">
              <a:spcBef>
                <a:spcPts val="0"/>
              </a:spcBef>
              <a:buNone/>
            </a:pPr>
            <a:r>
              <a:rPr lang="fr-FR" sz="4000" b="1" dirty="0" smtClean="0">
                <a:solidFill>
                  <a:srgbClr val="0000CC"/>
                </a:solidFill>
                <a:latin typeface="Arial Unicode MS" pitchFamily="34" charset="-128"/>
                <a:ea typeface="Arial Unicode MS" pitchFamily="34" charset="-128"/>
                <a:cs typeface="Arial Unicode MS" pitchFamily="34" charset="-128"/>
              </a:rPr>
              <a:t>Et gardé par sa main meurtrie,</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algn="ctr">
              <a:spcBef>
                <a:spcPts val="0"/>
              </a:spcBef>
              <a:buNone/>
            </a:pPr>
            <a:r>
              <a:rPr lang="fr-FR" sz="4000" b="1" dirty="0" smtClean="0">
                <a:solidFill>
                  <a:srgbClr val="0000CC"/>
                </a:solidFill>
                <a:latin typeface="Arial Unicode MS" pitchFamily="34" charset="-128"/>
                <a:ea typeface="Arial Unicode MS" pitchFamily="34" charset="-128"/>
                <a:cs typeface="Arial Unicode MS" pitchFamily="34" charset="-128"/>
              </a:rPr>
              <a:t>J’attends l’heure de son retour.</a:t>
            </a:r>
            <a:endParaRPr lang="en-US" sz="40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FFFF00"/>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b="1" dirty="0" smtClean="0">
                <a:solidFill>
                  <a:schemeClr val="tx1"/>
                </a:solidFill>
                <a:latin typeface="Arial Rounded MT Bold" pitchFamily="34" charset="0"/>
              </a:rPr>
              <a:t>3-</a:t>
            </a:r>
            <a:endParaRPr lang="en-US" b="1" dirty="0" smtClean="0">
              <a:solidFill>
                <a:schemeClr val="tx1"/>
              </a:solidFill>
              <a:latin typeface="Arial Rounded MT Bold" pitchFamily="34" charset="0"/>
            </a:endParaRPr>
          </a:p>
          <a:p>
            <a:pPr algn="ctr">
              <a:buNone/>
            </a:pPr>
            <a:r>
              <a:rPr lang="fr-FR" sz="4000" b="1" dirty="0" smtClean="0">
                <a:solidFill>
                  <a:schemeClr val="tx1"/>
                </a:solidFill>
                <a:latin typeface="Arial Rounded MT Bold" pitchFamily="34" charset="0"/>
              </a:rPr>
              <a:t>Je ne sais quelle est la mesure</a:t>
            </a:r>
            <a:endParaRPr lang="en-US" sz="4000" b="1" dirty="0" smtClean="0">
              <a:solidFill>
                <a:schemeClr val="tx1"/>
              </a:solidFill>
              <a:latin typeface="Arial Rounded MT Bold" pitchFamily="34" charset="0"/>
            </a:endParaRPr>
          </a:p>
          <a:p>
            <a:pPr algn="ctr">
              <a:buNone/>
            </a:pPr>
            <a:r>
              <a:rPr lang="fr-FR" sz="4000" b="1" dirty="0" smtClean="0">
                <a:solidFill>
                  <a:schemeClr val="tx1"/>
                </a:solidFill>
                <a:latin typeface="Arial Rounded MT Bold" pitchFamily="34" charset="0"/>
              </a:rPr>
              <a:t>De joie et de douleur</a:t>
            </a:r>
            <a:endParaRPr lang="en-US" sz="4000" b="1" dirty="0" smtClean="0">
              <a:solidFill>
                <a:schemeClr val="tx1"/>
              </a:solidFill>
              <a:latin typeface="Arial Rounded MT Bold" pitchFamily="34" charset="0"/>
            </a:endParaRPr>
          </a:p>
          <a:p>
            <a:pPr algn="ctr">
              <a:buNone/>
            </a:pPr>
            <a:r>
              <a:rPr lang="fr-FR" sz="4000" b="1" dirty="0" smtClean="0">
                <a:solidFill>
                  <a:schemeClr val="tx1"/>
                </a:solidFill>
                <a:latin typeface="Arial Rounded MT Bold" pitchFamily="34" charset="0"/>
              </a:rPr>
              <a:t>Que pour moi, faible créature,</a:t>
            </a:r>
            <a:endParaRPr lang="en-US" sz="4000" b="1" dirty="0" smtClean="0">
              <a:solidFill>
                <a:schemeClr val="tx1"/>
              </a:solidFill>
              <a:latin typeface="Arial Rounded MT Bold" pitchFamily="34" charset="0"/>
            </a:endParaRPr>
          </a:p>
          <a:p>
            <a:pPr algn="ctr">
              <a:buNone/>
            </a:pPr>
            <a:r>
              <a:rPr lang="fr-FR" sz="4000" b="1" dirty="0" smtClean="0">
                <a:solidFill>
                  <a:schemeClr val="tx1"/>
                </a:solidFill>
                <a:latin typeface="Arial Rounded MT Bold" pitchFamily="34" charset="0"/>
              </a:rPr>
              <a:t>Réserve mon Sauveur.</a:t>
            </a:r>
            <a:endParaRPr lang="en-US" sz="4000" b="1" dirty="0" smtClean="0">
              <a:solidFill>
                <a:schemeClr val="tx1"/>
              </a:solidFill>
              <a:latin typeface="Arial Rounded MT Bold" pitchFamily="34" charset="0"/>
            </a:endParaRPr>
          </a:p>
          <a:p>
            <a:pPr algn="ctr">
              <a:spcBef>
                <a:spcPts val="0"/>
              </a:spcBef>
              <a:buNone/>
            </a:pPr>
            <a:r>
              <a:rPr lang="fr-FR" sz="4000" b="1" dirty="0" err="1" smtClean="0">
                <a:solidFill>
                  <a:srgbClr val="FF0000"/>
                </a:solidFill>
                <a:latin typeface="Arial Unicode MS" pitchFamily="34" charset="-128"/>
                <a:ea typeface="Arial Unicode MS" pitchFamily="34" charset="-128"/>
                <a:cs typeface="Arial Unicode MS" pitchFamily="34" charset="-128"/>
              </a:rPr>
              <a:t>Ref</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ctr">
              <a:spcBef>
                <a:spcPts val="0"/>
              </a:spcBef>
              <a:buNone/>
            </a:pPr>
            <a:r>
              <a:rPr lang="fr-FR" sz="4000" b="1" dirty="0" smtClean="0">
                <a:solidFill>
                  <a:srgbClr val="0000CC"/>
                </a:solidFill>
                <a:latin typeface="Arial Unicode MS" pitchFamily="34" charset="-128"/>
                <a:ea typeface="Arial Unicode MS" pitchFamily="34" charset="-128"/>
                <a:cs typeface="Arial Unicode MS" pitchFamily="34" charset="-128"/>
              </a:rPr>
              <a:t>Mais, je sais qu’en Lui j’ai la vie,</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algn="ctr">
              <a:spcBef>
                <a:spcPts val="0"/>
              </a:spcBef>
              <a:buNone/>
            </a:pPr>
            <a:r>
              <a:rPr lang="fr-FR" sz="4000" b="1" dirty="0" smtClean="0">
                <a:solidFill>
                  <a:srgbClr val="0000CC"/>
                </a:solidFill>
                <a:latin typeface="Arial Unicode MS" pitchFamily="34" charset="-128"/>
                <a:ea typeface="Arial Unicode MS" pitchFamily="34" charset="-128"/>
                <a:cs typeface="Arial Unicode MS" pitchFamily="34" charset="-128"/>
              </a:rPr>
              <a:t>Il m’a sauvé dans son amour;</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algn="ctr">
              <a:spcBef>
                <a:spcPts val="0"/>
              </a:spcBef>
              <a:buNone/>
            </a:pPr>
            <a:r>
              <a:rPr lang="fr-FR" sz="4000" b="1" dirty="0" smtClean="0">
                <a:solidFill>
                  <a:srgbClr val="0000CC"/>
                </a:solidFill>
                <a:latin typeface="Arial Unicode MS" pitchFamily="34" charset="-128"/>
                <a:ea typeface="Arial Unicode MS" pitchFamily="34" charset="-128"/>
                <a:cs typeface="Arial Unicode MS" pitchFamily="34" charset="-128"/>
              </a:rPr>
              <a:t>Et gardé par sa main meurtrie,</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algn="ctr">
              <a:spcBef>
                <a:spcPts val="0"/>
              </a:spcBef>
              <a:buNone/>
            </a:pPr>
            <a:r>
              <a:rPr lang="fr-FR" sz="4000" b="1" dirty="0" smtClean="0">
                <a:solidFill>
                  <a:srgbClr val="0000CC"/>
                </a:solidFill>
                <a:latin typeface="Arial Unicode MS" pitchFamily="34" charset="-128"/>
                <a:ea typeface="Arial Unicode MS" pitchFamily="34" charset="-128"/>
                <a:cs typeface="Arial Unicode MS" pitchFamily="34" charset="-128"/>
              </a:rPr>
              <a:t>J’attends l’heure de son retour.</a:t>
            </a:r>
            <a:endParaRPr lang="en-US" sz="40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FFFF00"/>
          </a:solidFill>
        </p:spPr>
        <p:style>
          <a:lnRef idx="3">
            <a:schemeClr val="lt1"/>
          </a:lnRef>
          <a:fillRef idx="1">
            <a:schemeClr val="accent6"/>
          </a:fillRef>
          <a:effectRef idx="1">
            <a:schemeClr val="accent6"/>
          </a:effectRef>
          <a:fontRef idx="minor">
            <a:schemeClr val="lt1"/>
          </a:fontRef>
        </p:style>
        <p:txBody>
          <a:bodyPr>
            <a:normAutofit lnSpcReduction="10000"/>
          </a:bodyPr>
          <a:lstStyle/>
          <a:p>
            <a:pPr algn="ctr">
              <a:buNone/>
            </a:pPr>
            <a:r>
              <a:rPr lang="fr-FR" b="1" dirty="0" smtClean="0">
                <a:solidFill>
                  <a:schemeClr val="tx1"/>
                </a:solidFill>
                <a:latin typeface="Arial Rounded MT Bold" pitchFamily="34" charset="0"/>
              </a:rPr>
              <a:t>4-</a:t>
            </a:r>
            <a:endParaRPr lang="en-US" b="1" dirty="0" smtClean="0">
              <a:solidFill>
                <a:schemeClr val="tx1"/>
              </a:solidFill>
              <a:latin typeface="Arial Rounded MT Bold" pitchFamily="34" charset="0"/>
            </a:endParaRPr>
          </a:p>
          <a:p>
            <a:pPr algn="ctr">
              <a:buNone/>
            </a:pPr>
            <a:r>
              <a:rPr lang="fr-FR" sz="4000" b="1" dirty="0" smtClean="0">
                <a:solidFill>
                  <a:schemeClr val="tx1"/>
                </a:solidFill>
                <a:latin typeface="Arial Rounded MT Bold" pitchFamily="34" charset="0"/>
              </a:rPr>
              <a:t>Je ne sais quand de la victoire</a:t>
            </a:r>
            <a:endParaRPr lang="en-US" sz="4000" b="1" dirty="0" smtClean="0">
              <a:solidFill>
                <a:schemeClr val="tx1"/>
              </a:solidFill>
              <a:latin typeface="Arial Rounded MT Bold" pitchFamily="34" charset="0"/>
            </a:endParaRPr>
          </a:p>
          <a:p>
            <a:pPr algn="ctr">
              <a:buNone/>
            </a:pPr>
            <a:r>
              <a:rPr lang="fr-FR" sz="4000" b="1" dirty="0" smtClean="0">
                <a:solidFill>
                  <a:schemeClr val="tx1"/>
                </a:solidFill>
                <a:latin typeface="Arial Rounded MT Bold" pitchFamily="34" charset="0"/>
              </a:rPr>
              <a:t>L’heure enfin sonnera,</a:t>
            </a:r>
            <a:endParaRPr lang="en-US" sz="4000" b="1" dirty="0" smtClean="0">
              <a:solidFill>
                <a:schemeClr val="tx1"/>
              </a:solidFill>
              <a:latin typeface="Arial Rounded MT Bold" pitchFamily="34" charset="0"/>
            </a:endParaRPr>
          </a:p>
          <a:p>
            <a:pPr algn="ctr">
              <a:buNone/>
            </a:pPr>
            <a:r>
              <a:rPr lang="fr-FR" sz="4000" b="1" dirty="0" smtClean="0">
                <a:solidFill>
                  <a:schemeClr val="tx1"/>
                </a:solidFill>
                <a:latin typeface="Arial Rounded MT Bold" pitchFamily="34" charset="0"/>
              </a:rPr>
              <a:t>Quand l’Agneau, </a:t>
            </a:r>
            <a:endParaRPr lang="fr-FR" sz="4000" b="1" dirty="0" smtClean="0">
              <a:solidFill>
                <a:schemeClr val="tx1"/>
              </a:solidFill>
              <a:latin typeface="Arial Rounded MT Bold" pitchFamily="34" charset="0"/>
            </a:endParaRPr>
          </a:p>
          <a:p>
            <a:pPr algn="ctr">
              <a:buNone/>
            </a:pPr>
            <a:r>
              <a:rPr lang="fr-FR" sz="4000" b="1" dirty="0" smtClean="0">
                <a:solidFill>
                  <a:schemeClr val="tx1"/>
                </a:solidFill>
                <a:latin typeface="Arial Rounded MT Bold" pitchFamily="34" charset="0"/>
              </a:rPr>
              <a:t>l’Epoux </a:t>
            </a:r>
            <a:r>
              <a:rPr lang="fr-FR" sz="4000" b="1" dirty="0" smtClean="0">
                <a:solidFill>
                  <a:schemeClr val="tx1"/>
                </a:solidFill>
                <a:latin typeface="Arial Rounded MT Bold" pitchFamily="34" charset="0"/>
              </a:rPr>
              <a:t>dans sa gloire,</a:t>
            </a:r>
            <a:endParaRPr lang="en-US" sz="4000" b="1" dirty="0" smtClean="0">
              <a:solidFill>
                <a:schemeClr val="tx1"/>
              </a:solidFill>
              <a:latin typeface="Arial Rounded MT Bold" pitchFamily="34" charset="0"/>
            </a:endParaRPr>
          </a:p>
          <a:p>
            <a:pPr algn="ctr">
              <a:buNone/>
            </a:pPr>
            <a:r>
              <a:rPr lang="en-US" sz="4000" b="1" dirty="0" smtClean="0">
                <a:solidFill>
                  <a:schemeClr val="tx1"/>
                </a:solidFill>
                <a:latin typeface="Arial Rounded MT Bold" pitchFamily="34" charset="0"/>
              </a:rPr>
              <a:t>Avec </a:t>
            </a:r>
            <a:r>
              <a:rPr lang="en-US" sz="4000" b="1" dirty="0" err="1" smtClean="0">
                <a:solidFill>
                  <a:schemeClr val="tx1"/>
                </a:solidFill>
                <a:latin typeface="Arial Rounded MT Bold" pitchFamily="34" charset="0"/>
              </a:rPr>
              <a:t>Lui</a:t>
            </a:r>
            <a:r>
              <a:rPr lang="en-US" sz="4000" b="1" dirty="0" smtClean="0">
                <a:solidFill>
                  <a:schemeClr val="tx1"/>
                </a:solidFill>
                <a:latin typeface="Arial Rounded MT Bold" pitchFamily="34" charset="0"/>
              </a:rPr>
              <a:t> me </a:t>
            </a:r>
            <a:r>
              <a:rPr lang="en-US" sz="4000" b="1" dirty="0" err="1" smtClean="0">
                <a:solidFill>
                  <a:schemeClr val="tx1"/>
                </a:solidFill>
                <a:latin typeface="Arial Rounded MT Bold" pitchFamily="34" charset="0"/>
              </a:rPr>
              <a:t>prendra</a:t>
            </a:r>
            <a:r>
              <a:rPr lang="en-US" sz="4000" b="1" dirty="0" smtClean="0">
                <a:solidFill>
                  <a:schemeClr val="tx1"/>
                </a:solidFill>
                <a:latin typeface="Arial Rounded MT Bold" pitchFamily="34" charset="0"/>
              </a:rPr>
              <a:t>.</a:t>
            </a:r>
          </a:p>
          <a:p>
            <a:pPr algn="ctr">
              <a:spcBef>
                <a:spcPts val="0"/>
              </a:spcBef>
              <a:buNone/>
            </a:pPr>
            <a:r>
              <a:rPr lang="fr-FR" sz="4000" b="1" dirty="0" err="1" smtClean="0">
                <a:solidFill>
                  <a:srgbClr val="FF0000"/>
                </a:solidFill>
                <a:latin typeface="Arial Unicode MS" pitchFamily="34" charset="-128"/>
                <a:ea typeface="Arial Unicode MS" pitchFamily="34" charset="-128"/>
                <a:cs typeface="Arial Unicode MS" pitchFamily="34" charset="-128"/>
              </a:rPr>
              <a:t>Ref</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ctr">
              <a:spcBef>
                <a:spcPts val="0"/>
              </a:spcBef>
              <a:buNone/>
            </a:pPr>
            <a:r>
              <a:rPr lang="fr-FR" sz="4000" b="1" dirty="0" smtClean="0">
                <a:solidFill>
                  <a:srgbClr val="0000CC"/>
                </a:solidFill>
                <a:latin typeface="Arial Unicode MS" pitchFamily="34" charset="-128"/>
                <a:ea typeface="Arial Unicode MS" pitchFamily="34" charset="-128"/>
                <a:cs typeface="Arial Unicode MS" pitchFamily="34" charset="-128"/>
              </a:rPr>
              <a:t>Mais, je sais qu’en Lui j’ai la vie,</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algn="ctr">
              <a:spcBef>
                <a:spcPts val="0"/>
              </a:spcBef>
              <a:buNone/>
            </a:pPr>
            <a:r>
              <a:rPr lang="fr-FR" sz="4000" b="1" dirty="0" smtClean="0">
                <a:solidFill>
                  <a:srgbClr val="0000CC"/>
                </a:solidFill>
                <a:latin typeface="Arial Unicode MS" pitchFamily="34" charset="-128"/>
                <a:ea typeface="Arial Unicode MS" pitchFamily="34" charset="-128"/>
                <a:cs typeface="Arial Unicode MS" pitchFamily="34" charset="-128"/>
              </a:rPr>
              <a:t>Il m’a sauvé dans son amour;</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algn="ctr">
              <a:spcBef>
                <a:spcPts val="0"/>
              </a:spcBef>
              <a:buNone/>
            </a:pPr>
            <a:r>
              <a:rPr lang="fr-FR" sz="4000" b="1" dirty="0" smtClean="0">
                <a:solidFill>
                  <a:srgbClr val="0000CC"/>
                </a:solidFill>
                <a:latin typeface="Arial Unicode MS" pitchFamily="34" charset="-128"/>
                <a:ea typeface="Arial Unicode MS" pitchFamily="34" charset="-128"/>
                <a:cs typeface="Arial Unicode MS" pitchFamily="34" charset="-128"/>
              </a:rPr>
              <a:t>Et gardé par sa main meurtrie,</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algn="ctr">
              <a:spcBef>
                <a:spcPts val="0"/>
              </a:spcBef>
              <a:buNone/>
            </a:pPr>
            <a:r>
              <a:rPr lang="fr-FR" sz="4000" b="1" dirty="0" smtClean="0">
                <a:solidFill>
                  <a:srgbClr val="0000CC"/>
                </a:solidFill>
                <a:latin typeface="Arial Unicode MS" pitchFamily="34" charset="-128"/>
                <a:ea typeface="Arial Unicode MS" pitchFamily="34" charset="-128"/>
                <a:cs typeface="Arial Unicode MS" pitchFamily="34" charset="-128"/>
              </a:rPr>
              <a:t>J’attends l’heure de son retour.</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algn="ctr">
              <a:buNone/>
            </a:pPr>
            <a:endParaRPr lang="en-US" b="1" dirty="0" smtClean="0">
              <a:solidFill>
                <a:schemeClr val="tx1"/>
              </a:solidFill>
              <a:latin typeface="Arial Rounded MT Bold"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bg1"/>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en-US" b="1" dirty="0" smtClean="0">
                <a:solidFill>
                  <a:srgbClr val="009900"/>
                </a:solidFill>
                <a:latin typeface="Arial Unicode MS" pitchFamily="34" charset="-128"/>
                <a:ea typeface="Arial Unicode MS" pitchFamily="34" charset="-128"/>
                <a:cs typeface="Arial Unicode MS" pitchFamily="34" charset="-128"/>
              </a:rPr>
              <a:t>1</a:t>
            </a:r>
          </a:p>
          <a:p>
            <a:pPr marL="0" indent="0" algn="ctr">
              <a:buNone/>
            </a:pPr>
            <a:r>
              <a:rPr lang="en-US" sz="4000" b="1" dirty="0" smtClean="0">
                <a:solidFill>
                  <a:schemeClr val="tx1"/>
                </a:solidFill>
                <a:latin typeface="Arial Unicode MS" pitchFamily="34" charset="-128"/>
                <a:ea typeface="Arial Unicode MS" pitchFamily="34" charset="-128"/>
                <a:cs typeface="Arial Unicode MS" pitchFamily="34" charset="-128"/>
              </a:rPr>
              <a:t>I </a:t>
            </a:r>
            <a:r>
              <a:rPr lang="en-US" sz="4000" b="1" dirty="0" smtClean="0">
                <a:solidFill>
                  <a:schemeClr val="tx1"/>
                </a:solidFill>
                <a:latin typeface="Arial Unicode MS" pitchFamily="34" charset="-128"/>
                <a:ea typeface="Arial Unicode MS" pitchFamily="34" charset="-128"/>
                <a:cs typeface="Arial Unicode MS" pitchFamily="34" charset="-128"/>
              </a:rPr>
              <a:t>know not why God's wondrous grace</a:t>
            </a:r>
            <a:br>
              <a:rPr lang="en-US" sz="4000" b="1" dirty="0" smtClean="0">
                <a:solidFill>
                  <a:schemeClr val="tx1"/>
                </a:solidFill>
                <a:latin typeface="Arial Unicode MS" pitchFamily="34" charset="-128"/>
                <a:ea typeface="Arial Unicode MS" pitchFamily="34" charset="-128"/>
                <a:cs typeface="Arial Unicode MS" pitchFamily="34" charset="-128"/>
              </a:rPr>
            </a:br>
            <a:r>
              <a:rPr lang="en-US" sz="4000" b="1" dirty="0" smtClean="0">
                <a:solidFill>
                  <a:schemeClr val="tx1"/>
                </a:solidFill>
                <a:latin typeface="Arial Unicode MS" pitchFamily="34" charset="-128"/>
                <a:ea typeface="Arial Unicode MS" pitchFamily="34" charset="-128"/>
                <a:cs typeface="Arial Unicode MS" pitchFamily="34" charset="-128"/>
              </a:rPr>
              <a:t>  To me He hath made known,</a:t>
            </a:r>
            <a:br>
              <a:rPr lang="en-US" sz="4000" b="1" dirty="0" smtClean="0">
                <a:solidFill>
                  <a:schemeClr val="tx1"/>
                </a:solidFill>
                <a:latin typeface="Arial Unicode MS" pitchFamily="34" charset="-128"/>
                <a:ea typeface="Arial Unicode MS" pitchFamily="34" charset="-128"/>
                <a:cs typeface="Arial Unicode MS" pitchFamily="34" charset="-128"/>
              </a:rPr>
            </a:br>
            <a:r>
              <a:rPr lang="en-US" sz="4000" b="1" dirty="0" smtClean="0">
                <a:solidFill>
                  <a:schemeClr val="tx1"/>
                </a:solidFill>
                <a:latin typeface="Arial Unicode MS" pitchFamily="34" charset="-128"/>
                <a:ea typeface="Arial Unicode MS" pitchFamily="34" charset="-128"/>
                <a:cs typeface="Arial Unicode MS" pitchFamily="34" charset="-128"/>
              </a:rPr>
              <a:t>Nor why, unworthy, Christ in love</a:t>
            </a:r>
            <a:br>
              <a:rPr lang="en-US" sz="4000" b="1" dirty="0" smtClean="0">
                <a:solidFill>
                  <a:schemeClr val="tx1"/>
                </a:solidFill>
                <a:latin typeface="Arial Unicode MS" pitchFamily="34" charset="-128"/>
                <a:ea typeface="Arial Unicode MS" pitchFamily="34" charset="-128"/>
                <a:cs typeface="Arial Unicode MS" pitchFamily="34" charset="-128"/>
              </a:rPr>
            </a:br>
            <a:r>
              <a:rPr lang="en-US" sz="4000" b="1" dirty="0" smtClean="0">
                <a:solidFill>
                  <a:schemeClr val="tx1"/>
                </a:solidFill>
                <a:latin typeface="Arial Unicode MS" pitchFamily="34" charset="-128"/>
                <a:ea typeface="Arial Unicode MS" pitchFamily="34" charset="-128"/>
                <a:cs typeface="Arial Unicode MS" pitchFamily="34" charset="-128"/>
              </a:rPr>
              <a:t>  Redeemed me for His own.</a:t>
            </a:r>
            <a:br>
              <a:rPr lang="en-US" sz="4000" b="1" dirty="0" smtClean="0">
                <a:solidFill>
                  <a:schemeClr val="tx1"/>
                </a:solidFill>
                <a:latin typeface="Arial Unicode MS" pitchFamily="34" charset="-128"/>
                <a:ea typeface="Arial Unicode MS" pitchFamily="34" charset="-128"/>
                <a:cs typeface="Arial Unicode MS" pitchFamily="34" charset="-128"/>
              </a:rPr>
            </a:br>
            <a:r>
              <a:rPr lang="en-US" sz="4000" b="1" dirty="0" smtClean="0">
                <a:solidFill>
                  <a:srgbClr val="009900"/>
                </a:solidFill>
                <a:latin typeface="Arial Unicode MS" pitchFamily="34" charset="-128"/>
                <a:ea typeface="Arial Unicode MS" pitchFamily="34" charset="-128"/>
                <a:cs typeface="Arial Unicode MS" pitchFamily="34" charset="-128"/>
              </a:rPr>
              <a:t>REF</a:t>
            </a:r>
            <a:r>
              <a:rPr lang="en-US" sz="4000" b="1" dirty="0" smtClean="0">
                <a:solidFill>
                  <a:schemeClr val="tx1"/>
                </a:solidFill>
                <a:latin typeface="Arial Unicode MS" pitchFamily="34" charset="-128"/>
                <a:ea typeface="Arial Unicode MS" pitchFamily="34" charset="-128"/>
                <a:cs typeface="Arial Unicode MS" pitchFamily="34" charset="-128"/>
              </a:rPr>
              <a:t/>
            </a:r>
            <a:br>
              <a:rPr lang="en-US" sz="4000" b="1" dirty="0" smtClean="0">
                <a:solidFill>
                  <a:schemeClr val="tx1"/>
                </a:solidFill>
                <a:latin typeface="Arial Unicode MS" pitchFamily="34" charset="-128"/>
                <a:ea typeface="Arial Unicode MS" pitchFamily="34" charset="-128"/>
                <a:cs typeface="Arial Unicode MS" pitchFamily="34" charset="-128"/>
              </a:rPr>
            </a:br>
            <a:r>
              <a:rPr lang="en-US" sz="4000" b="1" dirty="0" smtClean="0">
                <a:solidFill>
                  <a:srgbClr val="FF0000"/>
                </a:solidFill>
                <a:latin typeface="Arial Unicode MS" pitchFamily="34" charset="-128"/>
                <a:ea typeface="Arial Unicode MS" pitchFamily="34" charset="-128"/>
                <a:cs typeface="Arial Unicode MS" pitchFamily="34" charset="-128"/>
              </a:rPr>
              <a:t>    But "I know Whom I have believed</a:t>
            </a:r>
            <a:br>
              <a:rPr lang="en-US" sz="4000" b="1" dirty="0" smtClean="0">
                <a:solidFill>
                  <a:srgbClr val="FF0000"/>
                </a:solidFill>
                <a:latin typeface="Arial Unicode MS" pitchFamily="34" charset="-128"/>
                <a:ea typeface="Arial Unicode MS" pitchFamily="34" charset="-128"/>
                <a:cs typeface="Arial Unicode MS" pitchFamily="34" charset="-128"/>
              </a:rPr>
            </a:br>
            <a:r>
              <a:rPr lang="en-US" sz="4000" b="1" dirty="0" smtClean="0">
                <a:solidFill>
                  <a:srgbClr val="FF0000"/>
                </a:solidFill>
                <a:latin typeface="Arial Unicode MS" pitchFamily="34" charset="-128"/>
                <a:ea typeface="Arial Unicode MS" pitchFamily="34" charset="-128"/>
                <a:cs typeface="Arial Unicode MS" pitchFamily="34" charset="-128"/>
              </a:rPr>
              <a:t>    And am persuaded that He is able</a:t>
            </a:r>
            <a:br>
              <a:rPr lang="en-US" sz="4000" b="1" dirty="0" smtClean="0">
                <a:solidFill>
                  <a:srgbClr val="FF0000"/>
                </a:solidFill>
                <a:latin typeface="Arial Unicode MS" pitchFamily="34" charset="-128"/>
                <a:ea typeface="Arial Unicode MS" pitchFamily="34" charset="-128"/>
                <a:cs typeface="Arial Unicode MS" pitchFamily="34" charset="-128"/>
              </a:rPr>
            </a:br>
            <a:r>
              <a:rPr lang="en-US" sz="4000" b="1" dirty="0" smtClean="0">
                <a:solidFill>
                  <a:srgbClr val="FF0000"/>
                </a:solidFill>
                <a:latin typeface="Arial Unicode MS" pitchFamily="34" charset="-128"/>
                <a:ea typeface="Arial Unicode MS" pitchFamily="34" charset="-128"/>
                <a:cs typeface="Arial Unicode MS" pitchFamily="34" charset="-128"/>
              </a:rPr>
              <a:t>    To keep that which I've committed</a:t>
            </a:r>
            <a:br>
              <a:rPr lang="en-US" sz="4000" b="1" dirty="0" smtClean="0">
                <a:solidFill>
                  <a:srgbClr val="FF0000"/>
                </a:solidFill>
                <a:latin typeface="Arial Unicode MS" pitchFamily="34" charset="-128"/>
                <a:ea typeface="Arial Unicode MS" pitchFamily="34" charset="-128"/>
                <a:cs typeface="Arial Unicode MS" pitchFamily="34" charset="-128"/>
              </a:rPr>
            </a:br>
            <a:r>
              <a:rPr lang="en-US" sz="4000" b="1" dirty="0" smtClean="0">
                <a:solidFill>
                  <a:srgbClr val="FF0000"/>
                </a:solidFill>
                <a:latin typeface="Arial Unicode MS" pitchFamily="34" charset="-128"/>
                <a:ea typeface="Arial Unicode MS" pitchFamily="34" charset="-128"/>
                <a:cs typeface="Arial Unicode MS" pitchFamily="34" charset="-128"/>
              </a:rPr>
              <a:t>      Unto Him against that day."</a:t>
            </a:r>
            <a:r>
              <a:rPr lang="en-US" b="1" dirty="0" smtClean="0">
                <a:solidFill>
                  <a:schemeClr val="tx1"/>
                </a:solidFill>
                <a:latin typeface="Arial Unicode MS" pitchFamily="34" charset="-128"/>
                <a:ea typeface="Arial Unicode MS" pitchFamily="34" charset="-128"/>
                <a:cs typeface="Arial Unicode MS" pitchFamily="34" charset="-128"/>
              </a:rPr>
              <a:t/>
            </a:r>
            <a:br>
              <a:rPr lang="en-US" b="1" dirty="0" smtClean="0">
                <a:solidFill>
                  <a:schemeClr val="tx1"/>
                </a:solidFill>
                <a:latin typeface="Arial Unicode MS" pitchFamily="34" charset="-128"/>
                <a:ea typeface="Arial Unicode MS" pitchFamily="34" charset="-128"/>
                <a:cs typeface="Arial Unicode MS" pitchFamily="34" charset="-128"/>
              </a:rPr>
            </a:br>
            <a:endParaRPr lang="en-US" b="1" dirty="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bg1"/>
          </a:solidFill>
        </p:spPr>
        <p:style>
          <a:lnRef idx="3">
            <a:schemeClr val="lt1"/>
          </a:lnRef>
          <a:fillRef idx="1">
            <a:schemeClr val="accent6"/>
          </a:fillRef>
          <a:effectRef idx="1">
            <a:schemeClr val="accent6"/>
          </a:effectRef>
          <a:fontRef idx="minor">
            <a:schemeClr val="lt1"/>
          </a:fontRef>
        </p:style>
        <p:txBody>
          <a:bodyPr>
            <a:normAutofit/>
          </a:bodyPr>
          <a:lstStyle/>
          <a:p>
            <a:pPr marL="0" indent="0" algn="ctr">
              <a:buNone/>
            </a:pPr>
            <a:r>
              <a:rPr lang="en-US" sz="4000" b="1" dirty="0" smtClean="0">
                <a:solidFill>
                  <a:srgbClr val="009900"/>
                </a:solidFill>
                <a:latin typeface="Arial Unicode MS" pitchFamily="34" charset="-128"/>
                <a:ea typeface="Arial Unicode MS" pitchFamily="34" charset="-128"/>
                <a:cs typeface="Arial Unicode MS" pitchFamily="34" charset="-128"/>
              </a:rPr>
              <a:t>2</a:t>
            </a:r>
            <a:r>
              <a:rPr lang="en-US" sz="4000" b="1" dirty="0" smtClean="0">
                <a:solidFill>
                  <a:schemeClr val="tx1"/>
                </a:solidFill>
                <a:latin typeface="Arial Unicode MS" pitchFamily="34" charset="-128"/>
                <a:ea typeface="Arial Unicode MS" pitchFamily="34" charset="-128"/>
                <a:cs typeface="Arial Unicode MS" pitchFamily="34" charset="-128"/>
              </a:rPr>
              <a:t/>
            </a:r>
            <a:br>
              <a:rPr lang="en-US" sz="4000" b="1" dirty="0" smtClean="0">
                <a:solidFill>
                  <a:schemeClr val="tx1"/>
                </a:solidFill>
                <a:latin typeface="Arial Unicode MS" pitchFamily="34" charset="-128"/>
                <a:ea typeface="Arial Unicode MS" pitchFamily="34" charset="-128"/>
                <a:cs typeface="Arial Unicode MS" pitchFamily="34" charset="-128"/>
              </a:rPr>
            </a:br>
            <a:r>
              <a:rPr lang="en-US" sz="4000" b="1" dirty="0" smtClean="0">
                <a:solidFill>
                  <a:schemeClr val="tx1"/>
                </a:solidFill>
                <a:latin typeface="Arial Unicode MS" pitchFamily="34" charset="-128"/>
                <a:ea typeface="Arial Unicode MS" pitchFamily="34" charset="-128"/>
                <a:cs typeface="Arial Unicode MS" pitchFamily="34" charset="-128"/>
              </a:rPr>
              <a:t>I know not how this saving faith</a:t>
            </a:r>
            <a:br>
              <a:rPr lang="en-US" sz="4000" b="1" dirty="0" smtClean="0">
                <a:solidFill>
                  <a:schemeClr val="tx1"/>
                </a:solidFill>
                <a:latin typeface="Arial Unicode MS" pitchFamily="34" charset="-128"/>
                <a:ea typeface="Arial Unicode MS" pitchFamily="34" charset="-128"/>
                <a:cs typeface="Arial Unicode MS" pitchFamily="34" charset="-128"/>
              </a:rPr>
            </a:br>
            <a:r>
              <a:rPr lang="en-US" sz="4000" b="1" dirty="0" smtClean="0">
                <a:solidFill>
                  <a:schemeClr val="tx1"/>
                </a:solidFill>
                <a:latin typeface="Arial Unicode MS" pitchFamily="34" charset="-128"/>
                <a:ea typeface="Arial Unicode MS" pitchFamily="34" charset="-128"/>
                <a:cs typeface="Arial Unicode MS" pitchFamily="34" charset="-128"/>
              </a:rPr>
              <a:t>  To me He did impart,</a:t>
            </a:r>
            <a:br>
              <a:rPr lang="en-US" sz="4000" b="1" dirty="0" smtClean="0">
                <a:solidFill>
                  <a:schemeClr val="tx1"/>
                </a:solidFill>
                <a:latin typeface="Arial Unicode MS" pitchFamily="34" charset="-128"/>
                <a:ea typeface="Arial Unicode MS" pitchFamily="34" charset="-128"/>
                <a:cs typeface="Arial Unicode MS" pitchFamily="34" charset="-128"/>
              </a:rPr>
            </a:br>
            <a:r>
              <a:rPr lang="en-US" sz="4000" b="1" dirty="0" smtClean="0">
                <a:solidFill>
                  <a:schemeClr val="tx1"/>
                </a:solidFill>
                <a:latin typeface="Arial Unicode MS" pitchFamily="34" charset="-128"/>
                <a:ea typeface="Arial Unicode MS" pitchFamily="34" charset="-128"/>
                <a:cs typeface="Arial Unicode MS" pitchFamily="34" charset="-128"/>
              </a:rPr>
              <a:t>Nor how believing in His word</a:t>
            </a:r>
            <a:br>
              <a:rPr lang="en-US" sz="4000" b="1" dirty="0" smtClean="0">
                <a:solidFill>
                  <a:schemeClr val="tx1"/>
                </a:solidFill>
                <a:latin typeface="Arial Unicode MS" pitchFamily="34" charset="-128"/>
                <a:ea typeface="Arial Unicode MS" pitchFamily="34" charset="-128"/>
                <a:cs typeface="Arial Unicode MS" pitchFamily="34" charset="-128"/>
              </a:rPr>
            </a:br>
            <a:r>
              <a:rPr lang="en-US" sz="4000" b="1" dirty="0" smtClean="0">
                <a:solidFill>
                  <a:schemeClr val="tx1"/>
                </a:solidFill>
                <a:latin typeface="Arial Unicode MS" pitchFamily="34" charset="-128"/>
                <a:ea typeface="Arial Unicode MS" pitchFamily="34" charset="-128"/>
                <a:cs typeface="Arial Unicode MS" pitchFamily="34" charset="-128"/>
              </a:rPr>
              <a:t>  Wrought peace within my heart.</a:t>
            </a:r>
            <a:br>
              <a:rPr lang="en-US" sz="4000" b="1" dirty="0" smtClean="0">
                <a:solidFill>
                  <a:schemeClr val="tx1"/>
                </a:solidFill>
                <a:latin typeface="Arial Unicode MS" pitchFamily="34" charset="-128"/>
                <a:ea typeface="Arial Unicode MS" pitchFamily="34" charset="-128"/>
                <a:cs typeface="Arial Unicode MS" pitchFamily="34" charset="-128"/>
              </a:rPr>
            </a:br>
            <a:r>
              <a:rPr lang="en-US" sz="4000" b="1" dirty="0" smtClean="0">
                <a:solidFill>
                  <a:srgbClr val="009900"/>
                </a:solidFill>
                <a:latin typeface="Arial Unicode MS" pitchFamily="34" charset="-128"/>
                <a:ea typeface="Arial Unicode MS" pitchFamily="34" charset="-128"/>
                <a:cs typeface="Arial Unicode MS" pitchFamily="34" charset="-128"/>
              </a:rPr>
              <a:t> REF</a:t>
            </a:r>
            <a:r>
              <a:rPr lang="en-US" sz="4000" b="1" dirty="0" smtClean="0">
                <a:solidFill>
                  <a:schemeClr val="tx1"/>
                </a:solidFill>
                <a:latin typeface="Arial Unicode MS" pitchFamily="34" charset="-128"/>
                <a:ea typeface="Arial Unicode MS" pitchFamily="34" charset="-128"/>
                <a:cs typeface="Arial Unicode MS" pitchFamily="34" charset="-128"/>
              </a:rPr>
              <a:t/>
            </a:r>
            <a:br>
              <a:rPr lang="en-US" sz="4000" b="1" dirty="0" smtClean="0">
                <a:solidFill>
                  <a:schemeClr val="tx1"/>
                </a:solidFill>
                <a:latin typeface="Arial Unicode MS" pitchFamily="34" charset="-128"/>
                <a:ea typeface="Arial Unicode MS" pitchFamily="34" charset="-128"/>
                <a:cs typeface="Arial Unicode MS" pitchFamily="34" charset="-128"/>
              </a:rPr>
            </a:br>
            <a:r>
              <a:rPr lang="en-US" sz="4000" b="1" dirty="0" smtClean="0">
                <a:solidFill>
                  <a:srgbClr val="FF0000"/>
                </a:solidFill>
                <a:latin typeface="Arial Unicode MS" pitchFamily="34" charset="-128"/>
                <a:ea typeface="Arial Unicode MS" pitchFamily="34" charset="-128"/>
                <a:cs typeface="Arial Unicode MS" pitchFamily="34" charset="-128"/>
              </a:rPr>
              <a:t>    But "I know Whom I have believed</a:t>
            </a:r>
            <a:br>
              <a:rPr lang="en-US" sz="4000" b="1" dirty="0" smtClean="0">
                <a:solidFill>
                  <a:srgbClr val="FF0000"/>
                </a:solidFill>
                <a:latin typeface="Arial Unicode MS" pitchFamily="34" charset="-128"/>
                <a:ea typeface="Arial Unicode MS" pitchFamily="34" charset="-128"/>
                <a:cs typeface="Arial Unicode MS" pitchFamily="34" charset="-128"/>
              </a:rPr>
            </a:br>
            <a:r>
              <a:rPr lang="en-US" sz="4000" b="1" dirty="0" smtClean="0">
                <a:solidFill>
                  <a:srgbClr val="FF0000"/>
                </a:solidFill>
                <a:latin typeface="Arial Unicode MS" pitchFamily="34" charset="-128"/>
                <a:ea typeface="Arial Unicode MS" pitchFamily="34" charset="-128"/>
                <a:cs typeface="Arial Unicode MS" pitchFamily="34" charset="-128"/>
              </a:rPr>
              <a:t>    And am persuaded that He is able</a:t>
            </a:r>
            <a:br>
              <a:rPr lang="en-US" sz="4000" b="1" dirty="0" smtClean="0">
                <a:solidFill>
                  <a:srgbClr val="FF0000"/>
                </a:solidFill>
                <a:latin typeface="Arial Unicode MS" pitchFamily="34" charset="-128"/>
                <a:ea typeface="Arial Unicode MS" pitchFamily="34" charset="-128"/>
                <a:cs typeface="Arial Unicode MS" pitchFamily="34" charset="-128"/>
              </a:rPr>
            </a:br>
            <a:r>
              <a:rPr lang="en-US" sz="4000" b="1" dirty="0" smtClean="0">
                <a:solidFill>
                  <a:srgbClr val="FF0000"/>
                </a:solidFill>
                <a:latin typeface="Arial Unicode MS" pitchFamily="34" charset="-128"/>
                <a:ea typeface="Arial Unicode MS" pitchFamily="34" charset="-128"/>
                <a:cs typeface="Arial Unicode MS" pitchFamily="34" charset="-128"/>
              </a:rPr>
              <a:t>    To keep that which I've committed</a:t>
            </a:r>
            <a:br>
              <a:rPr lang="en-US" sz="4000" b="1" dirty="0" smtClean="0">
                <a:solidFill>
                  <a:srgbClr val="FF0000"/>
                </a:solidFill>
                <a:latin typeface="Arial Unicode MS" pitchFamily="34" charset="-128"/>
                <a:ea typeface="Arial Unicode MS" pitchFamily="34" charset="-128"/>
                <a:cs typeface="Arial Unicode MS" pitchFamily="34" charset="-128"/>
              </a:rPr>
            </a:br>
            <a:r>
              <a:rPr lang="en-US" sz="4000" b="1" dirty="0" smtClean="0">
                <a:solidFill>
                  <a:srgbClr val="FF0000"/>
                </a:solidFill>
                <a:latin typeface="Arial Unicode MS" pitchFamily="34" charset="-128"/>
                <a:ea typeface="Arial Unicode MS" pitchFamily="34" charset="-128"/>
                <a:cs typeface="Arial Unicode MS" pitchFamily="34" charset="-128"/>
              </a:rPr>
              <a:t>      Unto Him against that day."</a:t>
            </a:r>
            <a:endParaRPr lang="en-US" sz="4000" b="1" dirty="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bg1"/>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en-US" b="1" dirty="0" smtClean="0">
                <a:solidFill>
                  <a:srgbClr val="009900"/>
                </a:solidFill>
                <a:latin typeface="Arial Unicode MS" pitchFamily="34" charset="-128"/>
                <a:ea typeface="Arial Unicode MS" pitchFamily="34" charset="-128"/>
                <a:cs typeface="Arial Unicode MS" pitchFamily="34" charset="-128"/>
              </a:rPr>
              <a:t>3</a:t>
            </a:r>
            <a:r>
              <a:rPr lang="en-US" b="1" dirty="0" smtClean="0">
                <a:solidFill>
                  <a:schemeClr val="tx1"/>
                </a:solidFill>
                <a:latin typeface="Arial Unicode MS" pitchFamily="34" charset="-128"/>
                <a:ea typeface="Arial Unicode MS" pitchFamily="34" charset="-128"/>
                <a:cs typeface="Arial Unicode MS" pitchFamily="34" charset="-128"/>
              </a:rPr>
              <a:t/>
            </a:r>
            <a:br>
              <a:rPr lang="en-US" b="1" dirty="0" smtClean="0">
                <a:solidFill>
                  <a:schemeClr val="tx1"/>
                </a:solidFill>
                <a:latin typeface="Arial Unicode MS" pitchFamily="34" charset="-128"/>
                <a:ea typeface="Arial Unicode MS" pitchFamily="34" charset="-128"/>
                <a:cs typeface="Arial Unicode MS" pitchFamily="34" charset="-128"/>
              </a:rPr>
            </a:br>
            <a:r>
              <a:rPr lang="en-US" sz="4000" b="1" dirty="0" smtClean="0">
                <a:solidFill>
                  <a:schemeClr val="tx1"/>
                </a:solidFill>
                <a:latin typeface="Arial Unicode MS" pitchFamily="34" charset="-128"/>
                <a:ea typeface="Arial Unicode MS" pitchFamily="34" charset="-128"/>
                <a:cs typeface="Arial Unicode MS" pitchFamily="34" charset="-128"/>
              </a:rPr>
              <a:t>I know not how the Spirit moves,</a:t>
            </a:r>
            <a:br>
              <a:rPr lang="en-US" sz="4000" b="1" dirty="0" smtClean="0">
                <a:solidFill>
                  <a:schemeClr val="tx1"/>
                </a:solidFill>
                <a:latin typeface="Arial Unicode MS" pitchFamily="34" charset="-128"/>
                <a:ea typeface="Arial Unicode MS" pitchFamily="34" charset="-128"/>
                <a:cs typeface="Arial Unicode MS" pitchFamily="34" charset="-128"/>
              </a:rPr>
            </a:br>
            <a:r>
              <a:rPr lang="en-US" sz="4000" b="1" dirty="0" smtClean="0">
                <a:solidFill>
                  <a:schemeClr val="tx1"/>
                </a:solidFill>
                <a:latin typeface="Arial Unicode MS" pitchFamily="34" charset="-128"/>
                <a:ea typeface="Arial Unicode MS" pitchFamily="34" charset="-128"/>
                <a:cs typeface="Arial Unicode MS" pitchFamily="34" charset="-128"/>
              </a:rPr>
              <a:t>  Convincing men of sin,</a:t>
            </a:r>
            <a:br>
              <a:rPr lang="en-US" sz="4000" b="1" dirty="0" smtClean="0">
                <a:solidFill>
                  <a:schemeClr val="tx1"/>
                </a:solidFill>
                <a:latin typeface="Arial Unicode MS" pitchFamily="34" charset="-128"/>
                <a:ea typeface="Arial Unicode MS" pitchFamily="34" charset="-128"/>
                <a:cs typeface="Arial Unicode MS" pitchFamily="34" charset="-128"/>
              </a:rPr>
            </a:br>
            <a:r>
              <a:rPr lang="en-US" sz="4000" b="1" dirty="0" smtClean="0">
                <a:solidFill>
                  <a:schemeClr val="tx1"/>
                </a:solidFill>
                <a:latin typeface="Arial Unicode MS" pitchFamily="34" charset="-128"/>
                <a:ea typeface="Arial Unicode MS" pitchFamily="34" charset="-128"/>
                <a:cs typeface="Arial Unicode MS" pitchFamily="34" charset="-128"/>
              </a:rPr>
              <a:t>Revealing Jesus through the Word,</a:t>
            </a:r>
            <a:br>
              <a:rPr lang="en-US" sz="4000" b="1" dirty="0" smtClean="0">
                <a:solidFill>
                  <a:schemeClr val="tx1"/>
                </a:solidFill>
                <a:latin typeface="Arial Unicode MS" pitchFamily="34" charset="-128"/>
                <a:ea typeface="Arial Unicode MS" pitchFamily="34" charset="-128"/>
                <a:cs typeface="Arial Unicode MS" pitchFamily="34" charset="-128"/>
              </a:rPr>
            </a:br>
            <a:r>
              <a:rPr lang="en-US" sz="4000" b="1" dirty="0" smtClean="0">
                <a:solidFill>
                  <a:schemeClr val="tx1"/>
                </a:solidFill>
                <a:latin typeface="Arial Unicode MS" pitchFamily="34" charset="-128"/>
                <a:ea typeface="Arial Unicode MS" pitchFamily="34" charset="-128"/>
                <a:cs typeface="Arial Unicode MS" pitchFamily="34" charset="-128"/>
              </a:rPr>
              <a:t>  Creating faith in Him.</a:t>
            </a:r>
            <a:br>
              <a:rPr lang="en-US" sz="4000" b="1" dirty="0" smtClean="0">
                <a:solidFill>
                  <a:schemeClr val="tx1"/>
                </a:solidFill>
                <a:latin typeface="Arial Unicode MS" pitchFamily="34" charset="-128"/>
                <a:ea typeface="Arial Unicode MS" pitchFamily="34" charset="-128"/>
                <a:cs typeface="Arial Unicode MS" pitchFamily="34" charset="-128"/>
              </a:rPr>
            </a:br>
            <a:r>
              <a:rPr lang="en-US" sz="4000" b="1" dirty="0" smtClean="0">
                <a:solidFill>
                  <a:srgbClr val="009900"/>
                </a:solidFill>
                <a:latin typeface="Arial Unicode MS" pitchFamily="34" charset="-128"/>
                <a:ea typeface="Arial Unicode MS" pitchFamily="34" charset="-128"/>
                <a:cs typeface="Arial Unicode MS" pitchFamily="34" charset="-128"/>
              </a:rPr>
              <a:t> REF</a:t>
            </a:r>
            <a:r>
              <a:rPr lang="en-US" sz="4000" b="1" dirty="0" smtClean="0">
                <a:solidFill>
                  <a:schemeClr val="tx1"/>
                </a:solidFill>
                <a:latin typeface="Arial Unicode MS" pitchFamily="34" charset="-128"/>
                <a:ea typeface="Arial Unicode MS" pitchFamily="34" charset="-128"/>
                <a:cs typeface="Arial Unicode MS" pitchFamily="34" charset="-128"/>
              </a:rPr>
              <a:t/>
            </a:r>
            <a:br>
              <a:rPr lang="en-US" sz="4000" b="1" dirty="0" smtClean="0">
                <a:solidFill>
                  <a:schemeClr val="tx1"/>
                </a:solidFill>
                <a:latin typeface="Arial Unicode MS" pitchFamily="34" charset="-128"/>
                <a:ea typeface="Arial Unicode MS" pitchFamily="34" charset="-128"/>
                <a:cs typeface="Arial Unicode MS" pitchFamily="34" charset="-128"/>
              </a:rPr>
            </a:br>
            <a:r>
              <a:rPr lang="en-US" sz="4000" b="1" dirty="0" smtClean="0">
                <a:solidFill>
                  <a:srgbClr val="FF0000"/>
                </a:solidFill>
                <a:latin typeface="Arial Unicode MS" pitchFamily="34" charset="-128"/>
                <a:ea typeface="Arial Unicode MS" pitchFamily="34" charset="-128"/>
                <a:cs typeface="Arial Unicode MS" pitchFamily="34" charset="-128"/>
              </a:rPr>
              <a:t>    But "I know Whom I have believed</a:t>
            </a:r>
            <a:br>
              <a:rPr lang="en-US" sz="4000" b="1" dirty="0" smtClean="0">
                <a:solidFill>
                  <a:srgbClr val="FF0000"/>
                </a:solidFill>
                <a:latin typeface="Arial Unicode MS" pitchFamily="34" charset="-128"/>
                <a:ea typeface="Arial Unicode MS" pitchFamily="34" charset="-128"/>
                <a:cs typeface="Arial Unicode MS" pitchFamily="34" charset="-128"/>
              </a:rPr>
            </a:br>
            <a:r>
              <a:rPr lang="en-US" sz="4000" b="1" dirty="0" smtClean="0">
                <a:solidFill>
                  <a:srgbClr val="FF0000"/>
                </a:solidFill>
                <a:latin typeface="Arial Unicode MS" pitchFamily="34" charset="-128"/>
                <a:ea typeface="Arial Unicode MS" pitchFamily="34" charset="-128"/>
                <a:cs typeface="Arial Unicode MS" pitchFamily="34" charset="-128"/>
              </a:rPr>
              <a:t>    And am persuaded that He is able</a:t>
            </a:r>
            <a:br>
              <a:rPr lang="en-US" sz="4000" b="1" dirty="0" smtClean="0">
                <a:solidFill>
                  <a:srgbClr val="FF0000"/>
                </a:solidFill>
                <a:latin typeface="Arial Unicode MS" pitchFamily="34" charset="-128"/>
                <a:ea typeface="Arial Unicode MS" pitchFamily="34" charset="-128"/>
                <a:cs typeface="Arial Unicode MS" pitchFamily="34" charset="-128"/>
              </a:rPr>
            </a:br>
            <a:r>
              <a:rPr lang="en-US" sz="4000" b="1" dirty="0" smtClean="0">
                <a:solidFill>
                  <a:srgbClr val="FF0000"/>
                </a:solidFill>
                <a:latin typeface="Arial Unicode MS" pitchFamily="34" charset="-128"/>
                <a:ea typeface="Arial Unicode MS" pitchFamily="34" charset="-128"/>
                <a:cs typeface="Arial Unicode MS" pitchFamily="34" charset="-128"/>
              </a:rPr>
              <a:t>    To keep that which I've committed</a:t>
            </a:r>
            <a:br>
              <a:rPr lang="en-US" sz="4000" b="1" dirty="0" smtClean="0">
                <a:solidFill>
                  <a:srgbClr val="FF0000"/>
                </a:solidFill>
                <a:latin typeface="Arial Unicode MS" pitchFamily="34" charset="-128"/>
                <a:ea typeface="Arial Unicode MS" pitchFamily="34" charset="-128"/>
                <a:cs typeface="Arial Unicode MS" pitchFamily="34" charset="-128"/>
              </a:rPr>
            </a:br>
            <a:r>
              <a:rPr lang="en-US" sz="4000" b="1" dirty="0" smtClean="0">
                <a:solidFill>
                  <a:srgbClr val="FF0000"/>
                </a:solidFill>
                <a:latin typeface="Arial Unicode MS" pitchFamily="34" charset="-128"/>
                <a:ea typeface="Arial Unicode MS" pitchFamily="34" charset="-128"/>
                <a:cs typeface="Arial Unicode MS" pitchFamily="34" charset="-128"/>
              </a:rPr>
              <a:t>      Unto Him against that day."</a:t>
            </a:r>
            <a:endParaRPr lang="en-US" sz="4000" b="1" dirty="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bg1"/>
          </a:solidFill>
        </p:spPr>
        <p:style>
          <a:lnRef idx="3">
            <a:schemeClr val="lt1"/>
          </a:lnRef>
          <a:fillRef idx="1">
            <a:schemeClr val="accent6"/>
          </a:fillRef>
          <a:effectRef idx="1">
            <a:schemeClr val="accent6"/>
          </a:effectRef>
          <a:fontRef idx="minor">
            <a:schemeClr val="lt1"/>
          </a:fontRef>
        </p:style>
        <p:txBody>
          <a:bodyPr>
            <a:normAutofit/>
          </a:bodyPr>
          <a:lstStyle/>
          <a:p>
            <a:pPr marL="0" indent="0" algn="ctr">
              <a:buNone/>
            </a:pPr>
            <a:r>
              <a:rPr lang="en-US" b="1" dirty="0" smtClean="0">
                <a:solidFill>
                  <a:srgbClr val="009900"/>
                </a:solidFill>
                <a:latin typeface="Arial Unicode MS" pitchFamily="34" charset="-128"/>
                <a:ea typeface="Arial Unicode MS" pitchFamily="34" charset="-128"/>
                <a:cs typeface="Arial Unicode MS" pitchFamily="34" charset="-128"/>
              </a:rPr>
              <a:t>4</a:t>
            </a:r>
            <a:r>
              <a:rPr lang="en-US" b="1" dirty="0" smtClean="0">
                <a:solidFill>
                  <a:schemeClr val="tx1"/>
                </a:solidFill>
                <a:latin typeface="Arial Unicode MS" pitchFamily="34" charset="-128"/>
                <a:ea typeface="Arial Unicode MS" pitchFamily="34" charset="-128"/>
                <a:cs typeface="Arial Unicode MS" pitchFamily="34" charset="-128"/>
              </a:rPr>
              <a:t/>
            </a:r>
            <a:br>
              <a:rPr lang="en-US" b="1" dirty="0" smtClean="0">
                <a:solidFill>
                  <a:schemeClr val="tx1"/>
                </a:solidFill>
                <a:latin typeface="Arial Unicode MS" pitchFamily="34" charset="-128"/>
                <a:ea typeface="Arial Unicode MS" pitchFamily="34" charset="-128"/>
                <a:cs typeface="Arial Unicode MS" pitchFamily="34" charset="-128"/>
              </a:rPr>
            </a:br>
            <a:r>
              <a:rPr lang="en-US" sz="4000" b="1" dirty="0" smtClean="0">
                <a:solidFill>
                  <a:schemeClr val="tx1"/>
                </a:solidFill>
                <a:latin typeface="Arial Unicode MS" pitchFamily="34" charset="-128"/>
                <a:ea typeface="Arial Unicode MS" pitchFamily="34" charset="-128"/>
                <a:cs typeface="Arial Unicode MS" pitchFamily="34" charset="-128"/>
              </a:rPr>
              <a:t>I know not what of good or ill</a:t>
            </a:r>
            <a:br>
              <a:rPr lang="en-US" sz="4000" b="1" dirty="0" smtClean="0">
                <a:solidFill>
                  <a:schemeClr val="tx1"/>
                </a:solidFill>
                <a:latin typeface="Arial Unicode MS" pitchFamily="34" charset="-128"/>
                <a:ea typeface="Arial Unicode MS" pitchFamily="34" charset="-128"/>
                <a:cs typeface="Arial Unicode MS" pitchFamily="34" charset="-128"/>
              </a:rPr>
            </a:br>
            <a:r>
              <a:rPr lang="en-US" sz="4000" b="1" dirty="0" smtClean="0">
                <a:solidFill>
                  <a:schemeClr val="tx1"/>
                </a:solidFill>
                <a:latin typeface="Arial Unicode MS" pitchFamily="34" charset="-128"/>
                <a:ea typeface="Arial Unicode MS" pitchFamily="34" charset="-128"/>
                <a:cs typeface="Arial Unicode MS" pitchFamily="34" charset="-128"/>
              </a:rPr>
              <a:t>  May be reserved for me,</a:t>
            </a:r>
            <a:br>
              <a:rPr lang="en-US" sz="4000" b="1" dirty="0" smtClean="0">
                <a:solidFill>
                  <a:schemeClr val="tx1"/>
                </a:solidFill>
                <a:latin typeface="Arial Unicode MS" pitchFamily="34" charset="-128"/>
                <a:ea typeface="Arial Unicode MS" pitchFamily="34" charset="-128"/>
                <a:cs typeface="Arial Unicode MS" pitchFamily="34" charset="-128"/>
              </a:rPr>
            </a:br>
            <a:r>
              <a:rPr lang="en-US" sz="4000" b="1" dirty="0" smtClean="0">
                <a:solidFill>
                  <a:schemeClr val="tx1"/>
                </a:solidFill>
                <a:latin typeface="Arial Unicode MS" pitchFamily="34" charset="-128"/>
                <a:ea typeface="Arial Unicode MS" pitchFamily="34" charset="-128"/>
                <a:cs typeface="Arial Unicode MS" pitchFamily="34" charset="-128"/>
              </a:rPr>
              <a:t>Of weary ways or golden days,</a:t>
            </a:r>
            <a:br>
              <a:rPr lang="en-US" sz="4000" b="1" dirty="0" smtClean="0">
                <a:solidFill>
                  <a:schemeClr val="tx1"/>
                </a:solidFill>
                <a:latin typeface="Arial Unicode MS" pitchFamily="34" charset="-128"/>
                <a:ea typeface="Arial Unicode MS" pitchFamily="34" charset="-128"/>
                <a:cs typeface="Arial Unicode MS" pitchFamily="34" charset="-128"/>
              </a:rPr>
            </a:br>
            <a:r>
              <a:rPr lang="en-US" sz="4000" b="1" dirty="0" smtClean="0">
                <a:solidFill>
                  <a:schemeClr val="tx1"/>
                </a:solidFill>
                <a:latin typeface="Arial Unicode MS" pitchFamily="34" charset="-128"/>
                <a:ea typeface="Arial Unicode MS" pitchFamily="34" charset="-128"/>
                <a:cs typeface="Arial Unicode MS" pitchFamily="34" charset="-128"/>
              </a:rPr>
              <a:t>  Before His face I see.</a:t>
            </a:r>
            <a:br>
              <a:rPr lang="en-US" sz="4000" b="1" dirty="0" smtClean="0">
                <a:solidFill>
                  <a:schemeClr val="tx1"/>
                </a:solidFill>
                <a:latin typeface="Arial Unicode MS" pitchFamily="34" charset="-128"/>
                <a:ea typeface="Arial Unicode MS" pitchFamily="34" charset="-128"/>
                <a:cs typeface="Arial Unicode MS" pitchFamily="34" charset="-128"/>
              </a:rPr>
            </a:br>
            <a:r>
              <a:rPr lang="en-US" sz="4000" b="1" dirty="0" smtClean="0">
                <a:solidFill>
                  <a:srgbClr val="009900"/>
                </a:solidFill>
                <a:latin typeface="Arial Unicode MS" pitchFamily="34" charset="-128"/>
                <a:ea typeface="Arial Unicode MS" pitchFamily="34" charset="-128"/>
                <a:cs typeface="Arial Unicode MS" pitchFamily="34" charset="-128"/>
              </a:rPr>
              <a:t> REF</a:t>
            </a:r>
            <a:r>
              <a:rPr lang="en-US" sz="4000" b="1" dirty="0" smtClean="0">
                <a:solidFill>
                  <a:schemeClr val="tx1"/>
                </a:solidFill>
                <a:latin typeface="Arial Unicode MS" pitchFamily="34" charset="-128"/>
                <a:ea typeface="Arial Unicode MS" pitchFamily="34" charset="-128"/>
                <a:cs typeface="Arial Unicode MS" pitchFamily="34" charset="-128"/>
              </a:rPr>
              <a:t/>
            </a:r>
            <a:br>
              <a:rPr lang="en-US" sz="4000" b="1" dirty="0" smtClean="0">
                <a:solidFill>
                  <a:schemeClr val="tx1"/>
                </a:solidFill>
                <a:latin typeface="Arial Unicode MS" pitchFamily="34" charset="-128"/>
                <a:ea typeface="Arial Unicode MS" pitchFamily="34" charset="-128"/>
                <a:cs typeface="Arial Unicode MS" pitchFamily="34" charset="-128"/>
              </a:rPr>
            </a:br>
            <a:r>
              <a:rPr lang="en-US" sz="4000" b="1" dirty="0" smtClean="0">
                <a:solidFill>
                  <a:srgbClr val="FF0000"/>
                </a:solidFill>
                <a:latin typeface="Arial Unicode MS" pitchFamily="34" charset="-128"/>
                <a:ea typeface="Arial Unicode MS" pitchFamily="34" charset="-128"/>
                <a:cs typeface="Arial Unicode MS" pitchFamily="34" charset="-128"/>
              </a:rPr>
              <a:t>    But "I know Whom I have believed</a:t>
            </a:r>
            <a:br>
              <a:rPr lang="en-US" sz="4000" b="1" dirty="0" smtClean="0">
                <a:solidFill>
                  <a:srgbClr val="FF0000"/>
                </a:solidFill>
                <a:latin typeface="Arial Unicode MS" pitchFamily="34" charset="-128"/>
                <a:ea typeface="Arial Unicode MS" pitchFamily="34" charset="-128"/>
                <a:cs typeface="Arial Unicode MS" pitchFamily="34" charset="-128"/>
              </a:rPr>
            </a:br>
            <a:r>
              <a:rPr lang="en-US" sz="4000" b="1" dirty="0" smtClean="0">
                <a:solidFill>
                  <a:srgbClr val="FF0000"/>
                </a:solidFill>
                <a:latin typeface="Arial Unicode MS" pitchFamily="34" charset="-128"/>
                <a:ea typeface="Arial Unicode MS" pitchFamily="34" charset="-128"/>
                <a:cs typeface="Arial Unicode MS" pitchFamily="34" charset="-128"/>
              </a:rPr>
              <a:t>    And am persuaded that He is able</a:t>
            </a:r>
            <a:br>
              <a:rPr lang="en-US" sz="4000" b="1" dirty="0" smtClean="0">
                <a:solidFill>
                  <a:srgbClr val="FF0000"/>
                </a:solidFill>
                <a:latin typeface="Arial Unicode MS" pitchFamily="34" charset="-128"/>
                <a:ea typeface="Arial Unicode MS" pitchFamily="34" charset="-128"/>
                <a:cs typeface="Arial Unicode MS" pitchFamily="34" charset="-128"/>
              </a:rPr>
            </a:br>
            <a:r>
              <a:rPr lang="en-US" sz="4000" b="1" dirty="0" smtClean="0">
                <a:solidFill>
                  <a:srgbClr val="FF0000"/>
                </a:solidFill>
                <a:latin typeface="Arial Unicode MS" pitchFamily="34" charset="-128"/>
                <a:ea typeface="Arial Unicode MS" pitchFamily="34" charset="-128"/>
                <a:cs typeface="Arial Unicode MS" pitchFamily="34" charset="-128"/>
              </a:rPr>
              <a:t>    To keep that which I've committed</a:t>
            </a:r>
            <a:br>
              <a:rPr lang="en-US" sz="4000" b="1" dirty="0" smtClean="0">
                <a:solidFill>
                  <a:srgbClr val="FF0000"/>
                </a:solidFill>
                <a:latin typeface="Arial Unicode MS" pitchFamily="34" charset="-128"/>
                <a:ea typeface="Arial Unicode MS" pitchFamily="34" charset="-128"/>
                <a:cs typeface="Arial Unicode MS" pitchFamily="34" charset="-128"/>
              </a:rPr>
            </a:br>
            <a:r>
              <a:rPr lang="en-US" sz="4000" b="1" dirty="0" smtClean="0">
                <a:solidFill>
                  <a:srgbClr val="FF0000"/>
                </a:solidFill>
                <a:latin typeface="Arial Unicode MS" pitchFamily="34" charset="-128"/>
                <a:ea typeface="Arial Unicode MS" pitchFamily="34" charset="-128"/>
                <a:cs typeface="Arial Unicode MS" pitchFamily="34" charset="-128"/>
              </a:rPr>
              <a:t>      Unto Him against that day."</a:t>
            </a:r>
            <a:endParaRPr lang="en-US" sz="4000" b="1" dirty="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bg1"/>
          </a:solidFill>
        </p:spPr>
        <p:style>
          <a:lnRef idx="3">
            <a:schemeClr val="lt1"/>
          </a:lnRef>
          <a:fillRef idx="1">
            <a:schemeClr val="accent6"/>
          </a:fillRef>
          <a:effectRef idx="1">
            <a:schemeClr val="accent6"/>
          </a:effectRef>
          <a:fontRef idx="minor">
            <a:schemeClr val="lt1"/>
          </a:fontRef>
        </p:style>
        <p:txBody>
          <a:bodyPr>
            <a:normAutofit/>
          </a:bodyPr>
          <a:lstStyle/>
          <a:p>
            <a:pPr marL="0" indent="0" algn="ctr">
              <a:buNone/>
            </a:pPr>
            <a:r>
              <a:rPr lang="en-US" b="1" dirty="0" smtClean="0">
                <a:solidFill>
                  <a:srgbClr val="009900"/>
                </a:solidFill>
                <a:latin typeface="Arial Unicode MS" pitchFamily="34" charset="-128"/>
                <a:ea typeface="Arial Unicode MS" pitchFamily="34" charset="-128"/>
                <a:cs typeface="Arial Unicode MS" pitchFamily="34" charset="-128"/>
              </a:rPr>
              <a:t>5</a:t>
            </a:r>
            <a:r>
              <a:rPr lang="en-US" b="1" dirty="0" smtClean="0">
                <a:solidFill>
                  <a:schemeClr val="tx1"/>
                </a:solidFill>
                <a:latin typeface="Arial Unicode MS" pitchFamily="34" charset="-128"/>
                <a:ea typeface="Arial Unicode MS" pitchFamily="34" charset="-128"/>
                <a:cs typeface="Arial Unicode MS" pitchFamily="34" charset="-128"/>
              </a:rPr>
              <a:t/>
            </a:r>
            <a:br>
              <a:rPr lang="en-US" b="1" dirty="0" smtClean="0">
                <a:solidFill>
                  <a:schemeClr val="tx1"/>
                </a:solidFill>
                <a:latin typeface="Arial Unicode MS" pitchFamily="34" charset="-128"/>
                <a:ea typeface="Arial Unicode MS" pitchFamily="34" charset="-128"/>
                <a:cs typeface="Arial Unicode MS" pitchFamily="34" charset="-128"/>
              </a:rPr>
            </a:br>
            <a:r>
              <a:rPr lang="en-US" sz="4000" b="1" dirty="0" smtClean="0">
                <a:solidFill>
                  <a:schemeClr val="tx1"/>
                </a:solidFill>
                <a:latin typeface="Arial Unicode MS" pitchFamily="34" charset="-128"/>
                <a:ea typeface="Arial Unicode MS" pitchFamily="34" charset="-128"/>
                <a:cs typeface="Arial Unicode MS" pitchFamily="34" charset="-128"/>
              </a:rPr>
              <a:t>I know not when my Lord may come,</a:t>
            </a:r>
            <a:br>
              <a:rPr lang="en-US" sz="4000" b="1" dirty="0" smtClean="0">
                <a:solidFill>
                  <a:schemeClr val="tx1"/>
                </a:solidFill>
                <a:latin typeface="Arial Unicode MS" pitchFamily="34" charset="-128"/>
                <a:ea typeface="Arial Unicode MS" pitchFamily="34" charset="-128"/>
                <a:cs typeface="Arial Unicode MS" pitchFamily="34" charset="-128"/>
              </a:rPr>
            </a:br>
            <a:r>
              <a:rPr lang="en-US" sz="4000" b="1" dirty="0" smtClean="0">
                <a:solidFill>
                  <a:schemeClr val="tx1"/>
                </a:solidFill>
                <a:latin typeface="Arial Unicode MS" pitchFamily="34" charset="-128"/>
                <a:ea typeface="Arial Unicode MS" pitchFamily="34" charset="-128"/>
                <a:cs typeface="Arial Unicode MS" pitchFamily="34" charset="-128"/>
              </a:rPr>
              <a:t>  At night or noon-day fair,</a:t>
            </a:r>
            <a:br>
              <a:rPr lang="en-US" sz="4000" b="1" dirty="0" smtClean="0">
                <a:solidFill>
                  <a:schemeClr val="tx1"/>
                </a:solidFill>
                <a:latin typeface="Arial Unicode MS" pitchFamily="34" charset="-128"/>
                <a:ea typeface="Arial Unicode MS" pitchFamily="34" charset="-128"/>
                <a:cs typeface="Arial Unicode MS" pitchFamily="34" charset="-128"/>
              </a:rPr>
            </a:br>
            <a:r>
              <a:rPr lang="en-US" sz="4000" b="1" dirty="0" smtClean="0">
                <a:solidFill>
                  <a:schemeClr val="tx1"/>
                </a:solidFill>
                <a:latin typeface="Arial Unicode MS" pitchFamily="34" charset="-128"/>
                <a:ea typeface="Arial Unicode MS" pitchFamily="34" charset="-128"/>
                <a:cs typeface="Arial Unicode MS" pitchFamily="34" charset="-128"/>
              </a:rPr>
              <a:t>Nor if I'll walk the vale with Him,</a:t>
            </a:r>
            <a:br>
              <a:rPr lang="en-US" sz="4000" b="1" dirty="0" smtClean="0">
                <a:solidFill>
                  <a:schemeClr val="tx1"/>
                </a:solidFill>
                <a:latin typeface="Arial Unicode MS" pitchFamily="34" charset="-128"/>
                <a:ea typeface="Arial Unicode MS" pitchFamily="34" charset="-128"/>
                <a:cs typeface="Arial Unicode MS" pitchFamily="34" charset="-128"/>
              </a:rPr>
            </a:br>
            <a:r>
              <a:rPr lang="en-US" sz="4000" b="1" dirty="0" smtClean="0">
                <a:solidFill>
                  <a:schemeClr val="tx1"/>
                </a:solidFill>
                <a:latin typeface="Arial Unicode MS" pitchFamily="34" charset="-128"/>
                <a:ea typeface="Arial Unicode MS" pitchFamily="34" charset="-128"/>
                <a:cs typeface="Arial Unicode MS" pitchFamily="34" charset="-128"/>
              </a:rPr>
              <a:t>  Or "meet Him in the air</a:t>
            </a:r>
            <a:r>
              <a:rPr lang="en-US" sz="4000" b="1" dirty="0" smtClean="0">
                <a:solidFill>
                  <a:schemeClr val="tx1"/>
                </a:solidFill>
                <a:latin typeface="Arial Unicode MS" pitchFamily="34" charset="-128"/>
                <a:ea typeface="Arial Unicode MS" pitchFamily="34" charset="-128"/>
                <a:cs typeface="Arial Unicode MS" pitchFamily="34" charset="-128"/>
              </a:rPr>
              <a:t>.“</a:t>
            </a:r>
          </a:p>
          <a:p>
            <a:pPr marL="0" indent="0" algn="ctr">
              <a:buNone/>
            </a:pPr>
            <a:r>
              <a:rPr lang="en-US" sz="4000" b="1" dirty="0" smtClean="0">
                <a:solidFill>
                  <a:srgbClr val="009900"/>
                </a:solidFill>
                <a:latin typeface="Arial Unicode MS" pitchFamily="34" charset="-128"/>
                <a:ea typeface="Arial Unicode MS" pitchFamily="34" charset="-128"/>
                <a:cs typeface="Arial Unicode MS" pitchFamily="34" charset="-128"/>
              </a:rPr>
              <a:t>REF</a:t>
            </a:r>
            <a:r>
              <a:rPr lang="en-US" sz="4000" b="1" dirty="0" smtClean="0">
                <a:solidFill>
                  <a:schemeClr val="tx1"/>
                </a:solidFill>
                <a:latin typeface="Arial Unicode MS" pitchFamily="34" charset="-128"/>
                <a:ea typeface="Arial Unicode MS" pitchFamily="34" charset="-128"/>
                <a:cs typeface="Arial Unicode MS" pitchFamily="34" charset="-128"/>
              </a:rPr>
              <a:t/>
            </a:r>
            <a:br>
              <a:rPr lang="en-US" sz="4000" b="1" dirty="0" smtClean="0">
                <a:solidFill>
                  <a:schemeClr val="tx1"/>
                </a:solidFill>
                <a:latin typeface="Arial Unicode MS" pitchFamily="34" charset="-128"/>
                <a:ea typeface="Arial Unicode MS" pitchFamily="34" charset="-128"/>
                <a:cs typeface="Arial Unicode MS" pitchFamily="34" charset="-128"/>
              </a:rPr>
            </a:br>
            <a:r>
              <a:rPr lang="en-US" sz="4000" b="1" dirty="0" smtClean="0">
                <a:solidFill>
                  <a:srgbClr val="FF0000"/>
                </a:solidFill>
                <a:latin typeface="Arial Unicode MS" pitchFamily="34" charset="-128"/>
                <a:ea typeface="Arial Unicode MS" pitchFamily="34" charset="-128"/>
                <a:cs typeface="Arial Unicode MS" pitchFamily="34" charset="-128"/>
              </a:rPr>
              <a:t>    But "I know Whom I have believed</a:t>
            </a:r>
            <a:br>
              <a:rPr lang="en-US" sz="4000" b="1" dirty="0" smtClean="0">
                <a:solidFill>
                  <a:srgbClr val="FF0000"/>
                </a:solidFill>
                <a:latin typeface="Arial Unicode MS" pitchFamily="34" charset="-128"/>
                <a:ea typeface="Arial Unicode MS" pitchFamily="34" charset="-128"/>
                <a:cs typeface="Arial Unicode MS" pitchFamily="34" charset="-128"/>
              </a:rPr>
            </a:br>
            <a:r>
              <a:rPr lang="en-US" sz="4000" b="1" dirty="0" smtClean="0">
                <a:solidFill>
                  <a:srgbClr val="FF0000"/>
                </a:solidFill>
                <a:latin typeface="Arial Unicode MS" pitchFamily="34" charset="-128"/>
                <a:ea typeface="Arial Unicode MS" pitchFamily="34" charset="-128"/>
                <a:cs typeface="Arial Unicode MS" pitchFamily="34" charset="-128"/>
              </a:rPr>
              <a:t>    And am persuaded that He is able</a:t>
            </a:r>
            <a:br>
              <a:rPr lang="en-US" sz="4000" b="1" dirty="0" smtClean="0">
                <a:solidFill>
                  <a:srgbClr val="FF0000"/>
                </a:solidFill>
                <a:latin typeface="Arial Unicode MS" pitchFamily="34" charset="-128"/>
                <a:ea typeface="Arial Unicode MS" pitchFamily="34" charset="-128"/>
                <a:cs typeface="Arial Unicode MS" pitchFamily="34" charset="-128"/>
              </a:rPr>
            </a:br>
            <a:r>
              <a:rPr lang="en-US" sz="4000" b="1" dirty="0" smtClean="0">
                <a:solidFill>
                  <a:srgbClr val="FF0000"/>
                </a:solidFill>
                <a:latin typeface="Arial Unicode MS" pitchFamily="34" charset="-128"/>
                <a:ea typeface="Arial Unicode MS" pitchFamily="34" charset="-128"/>
                <a:cs typeface="Arial Unicode MS" pitchFamily="34" charset="-128"/>
              </a:rPr>
              <a:t>    To keep that which I've committed</a:t>
            </a:r>
            <a:br>
              <a:rPr lang="en-US" sz="4000" b="1" dirty="0" smtClean="0">
                <a:solidFill>
                  <a:srgbClr val="FF0000"/>
                </a:solidFill>
                <a:latin typeface="Arial Unicode MS" pitchFamily="34" charset="-128"/>
                <a:ea typeface="Arial Unicode MS" pitchFamily="34" charset="-128"/>
                <a:cs typeface="Arial Unicode MS" pitchFamily="34" charset="-128"/>
              </a:rPr>
            </a:br>
            <a:r>
              <a:rPr lang="en-US" sz="4000" b="1" dirty="0" smtClean="0">
                <a:solidFill>
                  <a:srgbClr val="FF0000"/>
                </a:solidFill>
                <a:latin typeface="Arial Unicode MS" pitchFamily="34" charset="-128"/>
                <a:ea typeface="Arial Unicode MS" pitchFamily="34" charset="-128"/>
                <a:cs typeface="Arial Unicode MS" pitchFamily="34" charset="-128"/>
              </a:rPr>
              <a:t>      Unto Him against that day."</a:t>
            </a:r>
            <a:endParaRPr lang="en-US" sz="4000" b="1" dirty="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05.JPG"/>
          <p:cNvPicPr>
            <a:picLocks noGrp="1" noChangeAspect="1"/>
          </p:cNvPicPr>
          <p:nvPr>
            <p:ph sz="quarter" idx="1"/>
          </p:nvPr>
        </p:nvPicPr>
        <p:blipFill>
          <a:blip r:embed="rId2" cstate="print"/>
          <a:stretch>
            <a:fillRect/>
          </a:stretch>
        </p:blipFill>
        <p:spPr>
          <a:xfrm>
            <a:off x="0" y="1"/>
            <a:ext cx="9144000" cy="6858000"/>
          </a:xfr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1026" name="Picture 2" descr="http://t1.gstatic.com/images?q=tbn:ANd9GcQx-_Wimv9HGRYp4BM50g7r5t3Mw_wYIrWhWkxuZ49yWsTCK9Rs"/>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TextBox 4"/>
          <p:cNvSpPr txBox="1"/>
          <p:nvPr/>
        </p:nvSpPr>
        <p:spPr>
          <a:xfrm>
            <a:off x="0" y="2209800"/>
            <a:ext cx="6629400" cy="1754326"/>
          </a:xfrm>
          <a:prstGeom prst="rect">
            <a:avLst/>
          </a:prstGeom>
          <a:noFill/>
        </p:spPr>
        <p:txBody>
          <a:bodyPr wrap="square" rtlCol="0">
            <a:spAutoFit/>
          </a:bodyPr>
          <a:lstStyle/>
          <a:p>
            <a:pPr algn="ctr"/>
            <a:r>
              <a:rPr lang="en-US" sz="5400" b="1" dirty="0" smtClean="0">
                <a:solidFill>
                  <a:schemeClr val="accent2">
                    <a:lumMod val="50000"/>
                  </a:schemeClr>
                </a:solidFill>
                <a:latin typeface="Algerian" pitchFamily="82" charset="0"/>
              </a:rPr>
              <a:t>PRIÈRE D’INTERCESSION</a:t>
            </a:r>
            <a:endParaRPr lang="en-US" sz="5400" b="1" dirty="0">
              <a:solidFill>
                <a:schemeClr val="accent2">
                  <a:lumMod val="50000"/>
                </a:schemeClr>
              </a:solidFill>
              <a:latin typeface="Algerian" pitchFamily="82"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tx1"/>
          </a:solidFill>
        </p:spPr>
        <p:txBody>
          <a:bodyPr>
            <a:noAutofit/>
          </a:bodyPr>
          <a:lstStyle/>
          <a:p>
            <a:pPr marL="0" indent="0" algn="ctr">
              <a:buNone/>
            </a:pPr>
            <a:r>
              <a:rPr lang="fr-FR" sz="3600" b="1" u="sng" dirty="0" smtClean="0">
                <a:solidFill>
                  <a:srgbClr val="66FF33"/>
                </a:solidFill>
                <a:latin typeface="Copperplate Gothic Light" pitchFamily="34" charset="0"/>
              </a:rPr>
              <a:t>156 Fr CE : Abandonne ta vie</a:t>
            </a:r>
            <a:endParaRPr lang="en-US" sz="3600" b="1" dirty="0" smtClean="0">
              <a:solidFill>
                <a:srgbClr val="66FF33"/>
              </a:solidFill>
              <a:latin typeface="Copperplate Gothic Light" pitchFamily="34" charset="0"/>
            </a:endParaRPr>
          </a:p>
          <a:p>
            <a:pPr marL="0" indent="0" algn="ctr">
              <a:buNone/>
            </a:pPr>
            <a:r>
              <a:rPr lang="fr-FR" sz="3600" b="1" dirty="0" smtClean="0">
                <a:solidFill>
                  <a:srgbClr val="66FF33"/>
                </a:solidFill>
                <a:latin typeface="Copperplate Gothic Light" pitchFamily="34" charset="0"/>
              </a:rPr>
              <a:t>1.</a:t>
            </a:r>
            <a:endParaRPr lang="en-US" sz="3600" b="1" dirty="0" smtClean="0">
              <a:solidFill>
                <a:srgbClr val="66FF33"/>
              </a:solidFill>
              <a:latin typeface="Copperplate Gothic Light" pitchFamily="34" charset="0"/>
            </a:endParaRPr>
          </a:p>
          <a:p>
            <a:pPr marL="0" indent="0" algn="ctr">
              <a:buNone/>
            </a:pPr>
            <a:r>
              <a:rPr lang="fr-FR" sz="4000" b="1" dirty="0" smtClean="0">
                <a:solidFill>
                  <a:schemeClr val="bg1"/>
                </a:solidFill>
                <a:latin typeface="Copperplate Gothic Light" pitchFamily="34" charset="0"/>
              </a:rPr>
              <a:t>Abandonne ta vie,</a:t>
            </a:r>
            <a:endParaRPr lang="en-US" sz="4000" b="1" dirty="0" smtClean="0">
              <a:solidFill>
                <a:schemeClr val="bg1"/>
              </a:solidFill>
              <a:latin typeface="Copperplate Gothic Light" pitchFamily="34" charset="0"/>
            </a:endParaRPr>
          </a:p>
          <a:p>
            <a:pPr marL="0" indent="0" algn="ctr">
              <a:buNone/>
            </a:pPr>
            <a:r>
              <a:rPr lang="fr-FR" sz="4000" b="1" dirty="0" smtClean="0">
                <a:solidFill>
                  <a:schemeClr val="bg1"/>
                </a:solidFill>
                <a:latin typeface="Copperplate Gothic Light" pitchFamily="34" charset="0"/>
              </a:rPr>
              <a:t>Tes craintes et tes vœux,</a:t>
            </a:r>
            <a:endParaRPr lang="en-US" sz="4000" b="1" dirty="0" smtClean="0">
              <a:solidFill>
                <a:schemeClr val="bg1"/>
              </a:solidFill>
              <a:latin typeface="Copperplate Gothic Light" pitchFamily="34" charset="0"/>
            </a:endParaRPr>
          </a:p>
          <a:p>
            <a:pPr marL="0" indent="0" algn="ctr">
              <a:buNone/>
            </a:pPr>
            <a:r>
              <a:rPr lang="fr-FR" sz="4000" b="1" dirty="0" smtClean="0">
                <a:solidFill>
                  <a:schemeClr val="bg1"/>
                </a:solidFill>
                <a:latin typeface="Copperplate Gothic Light" pitchFamily="34" charset="0"/>
              </a:rPr>
              <a:t>A la grâce infinie</a:t>
            </a:r>
            <a:endParaRPr lang="en-US" sz="4000" b="1" dirty="0" smtClean="0">
              <a:solidFill>
                <a:schemeClr val="bg1"/>
              </a:solidFill>
              <a:latin typeface="Copperplate Gothic Light" pitchFamily="34" charset="0"/>
            </a:endParaRPr>
          </a:p>
          <a:p>
            <a:pPr marL="0" indent="0" algn="ctr">
              <a:buNone/>
            </a:pPr>
            <a:r>
              <a:rPr lang="fr-FR" sz="4000" b="1" dirty="0" smtClean="0">
                <a:solidFill>
                  <a:schemeClr val="bg1"/>
                </a:solidFill>
                <a:latin typeface="Copperplate Gothic Light" pitchFamily="34" charset="0"/>
              </a:rPr>
              <a:t>Du Souverain des cieux,</a:t>
            </a:r>
            <a:endParaRPr lang="en-US" sz="4000" b="1" dirty="0" smtClean="0">
              <a:solidFill>
                <a:schemeClr val="bg1"/>
              </a:solidFill>
              <a:latin typeface="Copperplate Gothic Light" pitchFamily="34" charset="0"/>
            </a:endParaRPr>
          </a:p>
          <a:p>
            <a:pPr marL="0" indent="0" algn="ctr">
              <a:buNone/>
            </a:pPr>
            <a:r>
              <a:rPr lang="fr-FR" sz="4000" b="1" dirty="0" smtClean="0">
                <a:solidFill>
                  <a:schemeClr val="bg1"/>
                </a:solidFill>
                <a:latin typeface="Copperplate Gothic Light" pitchFamily="34" charset="0"/>
              </a:rPr>
              <a:t>Lui, qui trace la route</a:t>
            </a:r>
            <a:endParaRPr lang="en-US" sz="4000" b="1" dirty="0" smtClean="0">
              <a:solidFill>
                <a:schemeClr val="bg1"/>
              </a:solidFill>
              <a:latin typeface="Copperplate Gothic Light" pitchFamily="34" charset="0"/>
            </a:endParaRPr>
          </a:p>
          <a:p>
            <a:pPr marL="0" indent="0" algn="ctr">
              <a:buNone/>
            </a:pPr>
            <a:r>
              <a:rPr lang="fr-FR" sz="4000" b="1" dirty="0" smtClean="0">
                <a:solidFill>
                  <a:schemeClr val="bg1"/>
                </a:solidFill>
                <a:latin typeface="Copperplate Gothic Light" pitchFamily="34" charset="0"/>
              </a:rPr>
              <a:t>Aux mondes comme aux vents,</a:t>
            </a:r>
            <a:endParaRPr lang="en-US" sz="4000" b="1" dirty="0" smtClean="0">
              <a:solidFill>
                <a:schemeClr val="bg1"/>
              </a:solidFill>
              <a:latin typeface="Copperplate Gothic Light" pitchFamily="34" charset="0"/>
            </a:endParaRPr>
          </a:p>
          <a:p>
            <a:pPr marL="0" indent="0" algn="ctr">
              <a:buNone/>
            </a:pPr>
            <a:r>
              <a:rPr lang="fr-FR" sz="4000" b="1" dirty="0" smtClean="0">
                <a:solidFill>
                  <a:schemeClr val="bg1"/>
                </a:solidFill>
                <a:latin typeface="Copperplate Gothic Light" pitchFamily="34" charset="0"/>
              </a:rPr>
              <a:t>Conduira sans nul doute,</a:t>
            </a:r>
            <a:endParaRPr lang="en-US" sz="4000" b="1" dirty="0" smtClean="0">
              <a:solidFill>
                <a:schemeClr val="bg1"/>
              </a:solidFill>
              <a:latin typeface="Copperplate Gothic Light" pitchFamily="34" charset="0"/>
            </a:endParaRPr>
          </a:p>
          <a:p>
            <a:pPr marL="0" indent="0" algn="ctr">
              <a:buNone/>
            </a:pPr>
            <a:r>
              <a:rPr lang="fr-FR" sz="4000" b="1" dirty="0" smtClean="0">
                <a:solidFill>
                  <a:schemeClr val="bg1"/>
                </a:solidFill>
                <a:latin typeface="Copperplate Gothic Light" pitchFamily="34" charset="0"/>
              </a:rPr>
              <a:t>Les pas de ses enfants</a:t>
            </a:r>
            <a:r>
              <a:rPr lang="fr-FR" sz="4000" b="1" dirty="0" smtClean="0">
                <a:solidFill>
                  <a:schemeClr val="bg1"/>
                </a:solidFill>
                <a:latin typeface="Copperplate Gothic Light" pitchFamily="34" charset="0"/>
              </a:rPr>
              <a:t>.</a:t>
            </a:r>
            <a:endParaRPr lang="en-US" sz="4000" b="1" dirty="0" smtClean="0">
              <a:solidFill>
                <a:schemeClr val="bg1"/>
              </a:solidFill>
              <a:latin typeface="Copperplate Gothic Light"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tx1"/>
          </a:solidFill>
        </p:spPr>
        <p:txBody>
          <a:bodyPr>
            <a:normAutofit/>
          </a:bodyPr>
          <a:lstStyle/>
          <a:p>
            <a:pPr marL="0" indent="0" algn="ctr">
              <a:buNone/>
            </a:pPr>
            <a:r>
              <a:rPr lang="fr-FR" b="1" dirty="0" smtClean="0">
                <a:solidFill>
                  <a:srgbClr val="66FF33"/>
                </a:solidFill>
                <a:latin typeface="Copperplate Gothic Light" pitchFamily="34" charset="0"/>
              </a:rPr>
              <a:t>2</a:t>
            </a:r>
            <a:r>
              <a:rPr lang="fr-FR" b="1" dirty="0" smtClean="0">
                <a:solidFill>
                  <a:srgbClr val="66FF33"/>
                </a:solidFill>
                <a:latin typeface="Copperplate Gothic Light" pitchFamily="34" charset="0"/>
              </a:rPr>
              <a:t>.</a:t>
            </a:r>
            <a:endParaRPr lang="en-US" b="1" dirty="0" smtClean="0">
              <a:solidFill>
                <a:srgbClr val="66FF33"/>
              </a:solidFill>
              <a:latin typeface="Copperplate Gothic Light" pitchFamily="34" charset="0"/>
            </a:endParaRPr>
          </a:p>
          <a:p>
            <a:pPr marL="0" indent="0" algn="ctr">
              <a:buNone/>
            </a:pPr>
            <a:r>
              <a:rPr lang="fr-FR" sz="4000" b="1" dirty="0" smtClean="0">
                <a:solidFill>
                  <a:schemeClr val="bg1"/>
                </a:solidFill>
                <a:latin typeface="Copperplate Gothic Light" pitchFamily="34" charset="0"/>
              </a:rPr>
              <a:t>Qu’il soit ton espérance</a:t>
            </a:r>
            <a:endParaRPr lang="en-US" sz="4000" b="1" dirty="0" smtClean="0">
              <a:solidFill>
                <a:schemeClr val="bg1"/>
              </a:solidFill>
              <a:latin typeface="Copperplate Gothic Light" pitchFamily="34" charset="0"/>
            </a:endParaRPr>
          </a:p>
          <a:p>
            <a:pPr marL="0" indent="0" algn="ctr">
              <a:buNone/>
            </a:pPr>
            <a:r>
              <a:rPr lang="fr-FR" sz="4000" b="1" dirty="0" smtClean="0">
                <a:solidFill>
                  <a:schemeClr val="bg1"/>
                </a:solidFill>
                <a:latin typeface="Copperplate Gothic Light" pitchFamily="34" charset="0"/>
              </a:rPr>
              <a:t>Aux bons, aux mauvais jours,1</a:t>
            </a:r>
            <a:endParaRPr lang="en-US" sz="4000" b="1" dirty="0" smtClean="0">
              <a:solidFill>
                <a:schemeClr val="bg1"/>
              </a:solidFill>
              <a:latin typeface="Copperplate Gothic Light" pitchFamily="34" charset="0"/>
            </a:endParaRPr>
          </a:p>
          <a:p>
            <a:pPr marL="0" indent="0" algn="ctr">
              <a:buNone/>
            </a:pPr>
            <a:r>
              <a:rPr lang="fr-FR" sz="4000" b="1" dirty="0" smtClean="0">
                <a:solidFill>
                  <a:schemeClr val="bg1"/>
                </a:solidFill>
                <a:latin typeface="Copperplate Gothic Light" pitchFamily="34" charset="0"/>
              </a:rPr>
              <a:t>Qu’il soit, dans la souffrance,</a:t>
            </a:r>
            <a:endParaRPr lang="en-US" sz="4000" b="1" dirty="0" smtClean="0">
              <a:solidFill>
                <a:schemeClr val="bg1"/>
              </a:solidFill>
              <a:latin typeface="Copperplate Gothic Light" pitchFamily="34" charset="0"/>
            </a:endParaRPr>
          </a:p>
          <a:p>
            <a:pPr marL="0" indent="0" algn="ctr">
              <a:buNone/>
            </a:pPr>
            <a:r>
              <a:rPr lang="fr-FR" sz="4000" b="1" dirty="0" smtClean="0">
                <a:solidFill>
                  <a:schemeClr val="bg1"/>
                </a:solidFill>
                <a:latin typeface="Copperplate Gothic Light" pitchFamily="34" charset="0"/>
              </a:rPr>
              <a:t>Ton unique recours.</a:t>
            </a:r>
            <a:endParaRPr lang="en-US" sz="4000" b="1" dirty="0" smtClean="0">
              <a:solidFill>
                <a:schemeClr val="bg1"/>
              </a:solidFill>
              <a:latin typeface="Copperplate Gothic Light" pitchFamily="34" charset="0"/>
            </a:endParaRPr>
          </a:p>
          <a:p>
            <a:pPr marL="0" indent="0" algn="ctr">
              <a:buNone/>
            </a:pPr>
            <a:r>
              <a:rPr lang="fr-FR" sz="4000" b="1" dirty="0" smtClean="0">
                <a:solidFill>
                  <a:schemeClr val="bg1"/>
                </a:solidFill>
                <a:latin typeface="Copperplate Gothic Light" pitchFamily="34" charset="0"/>
              </a:rPr>
              <a:t>Dis-lui toutes tes peines,</a:t>
            </a:r>
            <a:endParaRPr lang="en-US" sz="4000" b="1" dirty="0" smtClean="0">
              <a:solidFill>
                <a:schemeClr val="bg1"/>
              </a:solidFill>
              <a:latin typeface="Copperplate Gothic Light" pitchFamily="34" charset="0"/>
            </a:endParaRPr>
          </a:p>
          <a:p>
            <a:pPr marL="0" indent="0" algn="ctr">
              <a:buNone/>
            </a:pPr>
            <a:r>
              <a:rPr lang="fr-FR" sz="4000" b="1" dirty="0" smtClean="0">
                <a:solidFill>
                  <a:schemeClr val="bg1"/>
                </a:solidFill>
                <a:latin typeface="Copperplate Gothic Light" pitchFamily="34" charset="0"/>
              </a:rPr>
              <a:t>Remets-lui tes douleurs ;</a:t>
            </a:r>
            <a:endParaRPr lang="en-US" sz="4000" b="1" dirty="0" smtClean="0">
              <a:solidFill>
                <a:schemeClr val="bg1"/>
              </a:solidFill>
              <a:latin typeface="Copperplate Gothic Light" pitchFamily="34" charset="0"/>
            </a:endParaRPr>
          </a:p>
          <a:p>
            <a:pPr marL="0" indent="0" algn="ctr">
              <a:buNone/>
            </a:pPr>
            <a:r>
              <a:rPr lang="fr-FR" sz="4000" b="1" dirty="0" smtClean="0">
                <a:solidFill>
                  <a:schemeClr val="bg1"/>
                </a:solidFill>
                <a:latin typeface="Copperplate Gothic Light" pitchFamily="34" charset="0"/>
              </a:rPr>
              <a:t>Il a brisé tes chaînes,</a:t>
            </a:r>
            <a:endParaRPr lang="en-US" sz="4000" b="1" dirty="0" smtClean="0">
              <a:solidFill>
                <a:schemeClr val="bg1"/>
              </a:solidFill>
              <a:latin typeface="Copperplate Gothic Light" pitchFamily="34" charset="0"/>
            </a:endParaRPr>
          </a:p>
          <a:p>
            <a:pPr marL="0" indent="0" algn="ctr">
              <a:buNone/>
            </a:pPr>
            <a:r>
              <a:rPr lang="fr-FR" sz="4000" b="1" dirty="0" smtClean="0">
                <a:solidFill>
                  <a:schemeClr val="bg1"/>
                </a:solidFill>
                <a:latin typeface="Copperplate Gothic Light" pitchFamily="34" charset="0"/>
              </a:rPr>
              <a:t>Il séchera tes pleurs</a:t>
            </a:r>
            <a:r>
              <a:rPr lang="fr-FR" sz="4000" b="1" dirty="0" smtClean="0">
                <a:solidFill>
                  <a:schemeClr val="bg1"/>
                </a:solidFill>
                <a:latin typeface="Copperplate Gothic Light" pitchFamily="34" charset="0"/>
              </a:rPr>
              <a:t>.</a:t>
            </a:r>
            <a:endParaRPr lang="en-US" sz="4000" b="1" dirty="0" smtClean="0">
              <a:solidFill>
                <a:schemeClr val="bg1"/>
              </a:solidFill>
              <a:latin typeface="Copperplate Gothic Light"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tx1"/>
          </a:solidFill>
        </p:spPr>
        <p:txBody>
          <a:bodyPr>
            <a:normAutofit/>
          </a:bodyPr>
          <a:lstStyle/>
          <a:p>
            <a:pPr marL="0" indent="0" algn="ctr">
              <a:buNone/>
            </a:pPr>
            <a:r>
              <a:rPr lang="fr-FR" b="1" dirty="0" smtClean="0">
                <a:solidFill>
                  <a:srgbClr val="66FF33"/>
                </a:solidFill>
                <a:latin typeface="Copperplate Gothic Light" pitchFamily="34" charset="0"/>
              </a:rPr>
              <a:t>3</a:t>
            </a:r>
            <a:r>
              <a:rPr lang="fr-FR" b="1" dirty="0" smtClean="0">
                <a:solidFill>
                  <a:srgbClr val="66FF33"/>
                </a:solidFill>
                <a:latin typeface="Copperplate Gothic Light" pitchFamily="34" charset="0"/>
              </a:rPr>
              <a:t>.</a:t>
            </a:r>
            <a:endParaRPr lang="en-US" b="1" dirty="0" smtClean="0">
              <a:solidFill>
                <a:srgbClr val="66FF33"/>
              </a:solidFill>
              <a:latin typeface="Copperplate Gothic Light" pitchFamily="34" charset="0"/>
            </a:endParaRPr>
          </a:p>
          <a:p>
            <a:pPr marL="0" indent="0" algn="ctr">
              <a:buNone/>
            </a:pPr>
            <a:r>
              <a:rPr lang="fr-FR" sz="4000" b="1" dirty="0" smtClean="0">
                <a:solidFill>
                  <a:schemeClr val="bg1"/>
                </a:solidFill>
                <a:latin typeface="Copperplate Gothic Light" pitchFamily="34" charset="0"/>
              </a:rPr>
              <a:t>Espère, âme angoissée,</a:t>
            </a:r>
            <a:endParaRPr lang="en-US" sz="4000" b="1" dirty="0" smtClean="0">
              <a:solidFill>
                <a:schemeClr val="bg1"/>
              </a:solidFill>
              <a:latin typeface="Copperplate Gothic Light" pitchFamily="34" charset="0"/>
            </a:endParaRPr>
          </a:p>
          <a:p>
            <a:pPr marL="0" indent="0" algn="ctr">
              <a:buNone/>
            </a:pPr>
            <a:r>
              <a:rPr lang="fr-FR" sz="4000" b="1" dirty="0" smtClean="0">
                <a:solidFill>
                  <a:schemeClr val="bg1"/>
                </a:solidFill>
                <a:latin typeface="Copperplate Gothic Light" pitchFamily="34" charset="0"/>
              </a:rPr>
              <a:t>Espère en ton Sauveur !</a:t>
            </a:r>
            <a:endParaRPr lang="en-US" sz="4000" b="1" dirty="0" smtClean="0">
              <a:solidFill>
                <a:schemeClr val="bg1"/>
              </a:solidFill>
              <a:latin typeface="Copperplate Gothic Light" pitchFamily="34" charset="0"/>
            </a:endParaRPr>
          </a:p>
          <a:p>
            <a:pPr marL="0" indent="0" algn="ctr">
              <a:buNone/>
            </a:pPr>
            <a:r>
              <a:rPr lang="fr-FR" sz="4000" b="1" dirty="0" smtClean="0">
                <a:solidFill>
                  <a:schemeClr val="bg1"/>
                </a:solidFill>
                <a:latin typeface="Copperplate Gothic Light" pitchFamily="34" charset="0"/>
              </a:rPr>
              <a:t>Il connaît ta pensée,</a:t>
            </a:r>
            <a:endParaRPr lang="en-US" sz="4000" b="1" dirty="0" smtClean="0">
              <a:solidFill>
                <a:schemeClr val="bg1"/>
              </a:solidFill>
              <a:latin typeface="Copperplate Gothic Light" pitchFamily="34" charset="0"/>
            </a:endParaRPr>
          </a:p>
          <a:p>
            <a:pPr marL="0" indent="0" algn="ctr">
              <a:buNone/>
            </a:pPr>
            <a:r>
              <a:rPr lang="fr-FR" sz="4000" b="1" dirty="0" smtClean="0">
                <a:solidFill>
                  <a:schemeClr val="bg1"/>
                </a:solidFill>
                <a:latin typeface="Copperplate Gothic Light" pitchFamily="34" charset="0"/>
              </a:rPr>
              <a:t>Il a lu dans ton cœur.</a:t>
            </a:r>
            <a:endParaRPr lang="en-US" sz="4000" b="1" dirty="0" smtClean="0">
              <a:solidFill>
                <a:schemeClr val="bg1"/>
              </a:solidFill>
              <a:latin typeface="Copperplate Gothic Light" pitchFamily="34" charset="0"/>
            </a:endParaRPr>
          </a:p>
          <a:p>
            <a:pPr marL="0" indent="0" algn="ctr">
              <a:buNone/>
            </a:pPr>
            <a:r>
              <a:rPr lang="fr-FR" sz="4000" b="1" dirty="0" smtClean="0">
                <a:solidFill>
                  <a:schemeClr val="bg1"/>
                </a:solidFill>
                <a:latin typeface="Copperplate Gothic Light" pitchFamily="34" charset="0"/>
              </a:rPr>
              <a:t>Il est l’amour suprême,</a:t>
            </a:r>
            <a:endParaRPr lang="en-US" sz="4000" b="1" dirty="0" smtClean="0">
              <a:solidFill>
                <a:schemeClr val="bg1"/>
              </a:solidFill>
              <a:latin typeface="Copperplate Gothic Light" pitchFamily="34" charset="0"/>
            </a:endParaRPr>
          </a:p>
          <a:p>
            <a:pPr marL="0" indent="0" algn="ctr">
              <a:buNone/>
            </a:pPr>
            <a:r>
              <a:rPr lang="fr-FR" sz="4000" b="1" dirty="0" smtClean="0">
                <a:solidFill>
                  <a:schemeClr val="bg1"/>
                </a:solidFill>
                <a:latin typeface="Copperplate Gothic Light" pitchFamily="34" charset="0"/>
              </a:rPr>
              <a:t>Il est le vrai chemin ;</a:t>
            </a:r>
            <a:endParaRPr lang="en-US" sz="4000" b="1" dirty="0" smtClean="0">
              <a:solidFill>
                <a:schemeClr val="bg1"/>
              </a:solidFill>
              <a:latin typeface="Copperplate Gothic Light" pitchFamily="34" charset="0"/>
            </a:endParaRPr>
          </a:p>
          <a:p>
            <a:pPr marL="0" indent="0" algn="ctr">
              <a:buNone/>
            </a:pPr>
            <a:r>
              <a:rPr lang="fr-FR" sz="4000" b="1" dirty="0" smtClean="0">
                <a:solidFill>
                  <a:schemeClr val="bg1"/>
                </a:solidFill>
                <a:latin typeface="Copperplate Gothic Light" pitchFamily="34" charset="0"/>
              </a:rPr>
              <a:t>Viens à Lui, car il t’aime,</a:t>
            </a:r>
            <a:endParaRPr lang="en-US" sz="4000" b="1" dirty="0" smtClean="0">
              <a:solidFill>
                <a:schemeClr val="bg1"/>
              </a:solidFill>
              <a:latin typeface="Copperplate Gothic Light" pitchFamily="34" charset="0"/>
            </a:endParaRPr>
          </a:p>
          <a:p>
            <a:pPr marL="0" indent="0" algn="ctr">
              <a:buNone/>
            </a:pPr>
            <a:r>
              <a:rPr lang="fr-FR" sz="4000" b="1" dirty="0" smtClean="0">
                <a:solidFill>
                  <a:schemeClr val="bg1"/>
                </a:solidFill>
                <a:latin typeface="Copperplate Gothic Light" pitchFamily="34" charset="0"/>
              </a:rPr>
              <a:t>Viens ! Il te tend la main</a:t>
            </a:r>
            <a:r>
              <a:rPr lang="fr-FR" sz="4000" b="1" dirty="0" smtClean="0">
                <a:solidFill>
                  <a:schemeClr val="bg1"/>
                </a:solidFill>
                <a:latin typeface="Copperplate Gothic Light" pitchFamily="34" charset="0"/>
              </a:rPr>
              <a:t>.</a:t>
            </a:r>
            <a:endParaRPr lang="en-US" sz="4000" b="1" dirty="0" smtClean="0">
              <a:solidFill>
                <a:schemeClr val="bg1"/>
              </a:solidFill>
              <a:latin typeface="Copperplate Gothic Light"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tx1"/>
          </a:solidFill>
        </p:spPr>
        <p:txBody>
          <a:bodyPr>
            <a:normAutofit/>
          </a:bodyPr>
          <a:lstStyle/>
          <a:p>
            <a:pPr marL="0" indent="0" algn="ctr">
              <a:buNone/>
            </a:pPr>
            <a:r>
              <a:rPr lang="fr-FR" b="1" dirty="0" smtClean="0">
                <a:solidFill>
                  <a:srgbClr val="66FF33"/>
                </a:solidFill>
                <a:latin typeface="Copperplate Gothic Light" pitchFamily="34" charset="0"/>
              </a:rPr>
              <a:t>4</a:t>
            </a:r>
            <a:r>
              <a:rPr lang="fr-FR" b="1" dirty="0" smtClean="0">
                <a:solidFill>
                  <a:srgbClr val="66FF33"/>
                </a:solidFill>
                <a:latin typeface="Copperplate Gothic Light" pitchFamily="34" charset="0"/>
              </a:rPr>
              <a:t>.</a:t>
            </a:r>
            <a:endParaRPr lang="en-US" b="1" dirty="0" smtClean="0">
              <a:solidFill>
                <a:srgbClr val="66FF33"/>
              </a:solidFill>
              <a:latin typeface="Copperplate Gothic Light" pitchFamily="34" charset="0"/>
            </a:endParaRPr>
          </a:p>
          <a:p>
            <a:pPr marL="0" indent="0" algn="ctr">
              <a:buNone/>
            </a:pPr>
            <a:r>
              <a:rPr lang="fr-FR" sz="4000" b="1" dirty="0" smtClean="0">
                <a:solidFill>
                  <a:schemeClr val="bg1"/>
                </a:solidFill>
                <a:latin typeface="Copperplate Gothic Light" pitchFamily="34" charset="0"/>
              </a:rPr>
              <a:t>A ta voix qui m’appelle,</a:t>
            </a:r>
            <a:endParaRPr lang="en-US" sz="4000" b="1" dirty="0" smtClean="0">
              <a:solidFill>
                <a:schemeClr val="bg1"/>
              </a:solidFill>
              <a:latin typeface="Copperplate Gothic Light" pitchFamily="34" charset="0"/>
            </a:endParaRPr>
          </a:p>
          <a:p>
            <a:pPr marL="0" indent="0" algn="ctr">
              <a:buNone/>
            </a:pPr>
            <a:r>
              <a:rPr lang="fr-FR" sz="4000" b="1" dirty="0" smtClean="0">
                <a:solidFill>
                  <a:schemeClr val="bg1"/>
                </a:solidFill>
                <a:latin typeface="Copperplate Gothic Light" pitchFamily="34" charset="0"/>
              </a:rPr>
              <a:t>Je répondrai, Seigneur,</a:t>
            </a:r>
            <a:endParaRPr lang="en-US" sz="4000" b="1" dirty="0" smtClean="0">
              <a:solidFill>
                <a:schemeClr val="bg1"/>
              </a:solidFill>
              <a:latin typeface="Copperplate Gothic Light" pitchFamily="34" charset="0"/>
            </a:endParaRPr>
          </a:p>
          <a:p>
            <a:pPr marL="0" indent="0" algn="ctr">
              <a:buNone/>
            </a:pPr>
            <a:r>
              <a:rPr lang="fr-FR" sz="4000" b="1" dirty="0" smtClean="0">
                <a:solidFill>
                  <a:schemeClr val="bg1"/>
                </a:solidFill>
                <a:latin typeface="Copperplate Gothic Light" pitchFamily="34" charset="0"/>
              </a:rPr>
              <a:t>Je veux, humble et fidèle,</a:t>
            </a:r>
            <a:endParaRPr lang="en-US" sz="4000" b="1" dirty="0" smtClean="0">
              <a:solidFill>
                <a:schemeClr val="bg1"/>
              </a:solidFill>
              <a:latin typeface="Copperplate Gothic Light" pitchFamily="34" charset="0"/>
            </a:endParaRPr>
          </a:p>
          <a:p>
            <a:pPr marL="0" indent="0" algn="ctr">
              <a:buNone/>
            </a:pPr>
            <a:r>
              <a:rPr lang="fr-FR" sz="4000" b="1" dirty="0" smtClean="0">
                <a:solidFill>
                  <a:schemeClr val="bg1"/>
                </a:solidFill>
                <a:latin typeface="Copperplate Gothic Light" pitchFamily="34" charset="0"/>
              </a:rPr>
              <a:t>Te consacrer mon cœur.</a:t>
            </a:r>
            <a:endParaRPr lang="en-US" sz="4000" b="1" dirty="0" smtClean="0">
              <a:solidFill>
                <a:schemeClr val="bg1"/>
              </a:solidFill>
              <a:latin typeface="Copperplate Gothic Light" pitchFamily="34" charset="0"/>
            </a:endParaRPr>
          </a:p>
          <a:p>
            <a:pPr marL="0" indent="0" algn="ctr">
              <a:buNone/>
            </a:pPr>
            <a:r>
              <a:rPr lang="fr-FR" sz="4000" b="1" dirty="0" smtClean="0">
                <a:solidFill>
                  <a:schemeClr val="bg1"/>
                </a:solidFill>
                <a:latin typeface="Copperplate Gothic Light" pitchFamily="34" charset="0"/>
              </a:rPr>
              <a:t>Pour moi plus de tristesse !</a:t>
            </a:r>
            <a:endParaRPr lang="en-US" sz="4000" b="1" dirty="0" smtClean="0">
              <a:solidFill>
                <a:schemeClr val="bg1"/>
              </a:solidFill>
              <a:latin typeface="Copperplate Gothic Light" pitchFamily="34" charset="0"/>
            </a:endParaRPr>
          </a:p>
          <a:p>
            <a:pPr marL="0" indent="0" algn="ctr">
              <a:buNone/>
            </a:pPr>
            <a:r>
              <a:rPr lang="fr-FR" sz="4000" b="1" dirty="0" smtClean="0">
                <a:solidFill>
                  <a:schemeClr val="bg1"/>
                </a:solidFill>
                <a:latin typeface="Copperplate Gothic Light" pitchFamily="34" charset="0"/>
              </a:rPr>
              <a:t>Je vivrai par la foi,</a:t>
            </a:r>
            <a:endParaRPr lang="en-US" sz="4000" b="1" dirty="0" smtClean="0">
              <a:solidFill>
                <a:schemeClr val="bg1"/>
              </a:solidFill>
              <a:latin typeface="Copperplate Gothic Light" pitchFamily="34" charset="0"/>
            </a:endParaRPr>
          </a:p>
          <a:p>
            <a:pPr marL="0" indent="0" algn="ctr">
              <a:buNone/>
            </a:pPr>
            <a:r>
              <a:rPr lang="fr-FR" sz="4000" b="1" dirty="0" smtClean="0">
                <a:solidFill>
                  <a:schemeClr val="bg1"/>
                </a:solidFill>
                <a:latin typeface="Copperplate Gothic Light" pitchFamily="34" charset="0"/>
              </a:rPr>
              <a:t>En célébrant sans cesse</a:t>
            </a:r>
            <a:endParaRPr lang="en-US" sz="4000" b="1" dirty="0" smtClean="0">
              <a:solidFill>
                <a:schemeClr val="bg1"/>
              </a:solidFill>
              <a:latin typeface="Copperplate Gothic Light" pitchFamily="34" charset="0"/>
            </a:endParaRPr>
          </a:p>
          <a:p>
            <a:pPr marL="0" indent="0" algn="ctr">
              <a:buNone/>
            </a:pPr>
            <a:r>
              <a:rPr lang="fr-FR" sz="4000" b="1" dirty="0" smtClean="0">
                <a:solidFill>
                  <a:schemeClr val="bg1"/>
                </a:solidFill>
                <a:latin typeface="Copperplate Gothic Light" pitchFamily="34" charset="0"/>
              </a:rPr>
              <a:t>Le bonheur d’être à toi.</a:t>
            </a:r>
            <a:endParaRPr lang="en-US" sz="4000" b="1" dirty="0">
              <a:solidFill>
                <a:schemeClr val="bg1"/>
              </a:solidFill>
              <a:latin typeface="Copperplate Gothic Light"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1336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r>
              <a:rPr lang="en-US" sz="4400" b="1" dirty="0" smtClean="0">
                <a:solidFill>
                  <a:srgbClr val="00FF00"/>
                </a:solidFill>
              </a:rPr>
              <a:t>BIBLE     READING</a:t>
            </a:r>
            <a:r>
              <a:rPr lang="en-US" sz="4400" b="1" dirty="0" smtClean="0">
                <a:solidFill>
                  <a:srgbClr val="00B050"/>
                </a:solidFill>
              </a:rPr>
              <a:t/>
            </a:r>
            <a:br>
              <a:rPr lang="en-US" sz="4400" b="1" dirty="0" smtClean="0">
                <a:solidFill>
                  <a:srgbClr val="00B050"/>
                </a:solidFill>
              </a:rPr>
            </a:br>
            <a:endParaRPr lang="en-US" sz="4400" b="1" dirty="0">
              <a:solidFill>
                <a:srgbClr val="00B050"/>
              </a:solidFill>
            </a:endParaRPr>
          </a:p>
        </p:txBody>
      </p:sp>
      <p:sp>
        <p:nvSpPr>
          <p:cNvPr id="3" name="Content Placeholder 2"/>
          <p:cNvSpPr>
            <a:spLocks noGrp="1"/>
          </p:cNvSpPr>
          <p:nvPr>
            <p:ph sz="quarter" idx="1"/>
          </p:nvPr>
        </p:nvSpPr>
        <p:spPr>
          <a:xfrm>
            <a:off x="0" y="2057400"/>
            <a:ext cx="9144000" cy="4800600"/>
          </a:xfrm>
          <a:solidFill>
            <a:srgbClr val="00FF00"/>
          </a:solidFill>
        </p:spPr>
        <p:txBody>
          <a:bodyPr>
            <a:normAutofit/>
          </a:bodyPr>
          <a:lstStyle/>
          <a:p>
            <a:pPr algn="ctr">
              <a:buNone/>
            </a:pPr>
            <a:r>
              <a:rPr lang="en-US" sz="9600" dirty="0" smtClean="0"/>
              <a:t>	PSALM</a:t>
            </a:r>
          </a:p>
          <a:p>
            <a:pPr algn="ctr">
              <a:buNone/>
            </a:pPr>
            <a:r>
              <a:rPr lang="en-US" sz="9600" dirty="0" smtClean="0"/>
              <a:t>33: 1-22</a:t>
            </a:r>
            <a:endParaRPr lang="en-US" sz="96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tx1"/>
          </a:solidFill>
        </p:spPr>
        <p:style>
          <a:lnRef idx="2">
            <a:schemeClr val="accent5">
              <a:shade val="50000"/>
            </a:schemeClr>
          </a:lnRef>
          <a:fillRef idx="1">
            <a:schemeClr val="accent5"/>
          </a:fillRef>
          <a:effectRef idx="0">
            <a:schemeClr val="accent5"/>
          </a:effectRef>
          <a:fontRef idx="minor">
            <a:schemeClr val="lt1"/>
          </a:fontRef>
        </p:style>
        <p:txBody>
          <a:bodyPr>
            <a:normAutofit fontScale="92500"/>
          </a:bodyPr>
          <a:lstStyle/>
          <a:p>
            <a:pPr marL="0" indent="0" algn="just"/>
            <a:r>
              <a:rPr lang="en-US" sz="4400" b="1" dirty="0" smtClean="0">
                <a:latin typeface="Arial Unicode MS" pitchFamily="34" charset="-128"/>
                <a:ea typeface="Arial Unicode MS" pitchFamily="34" charset="-128"/>
                <a:cs typeface="Arial Unicode MS" pitchFamily="34" charset="-128"/>
              </a:rPr>
              <a:t>Ps 33:1 ¶ Rejoice in the LORD, O you righteous! For praise from the upright is beautiful.</a:t>
            </a:r>
          </a:p>
          <a:p>
            <a:pPr marL="0" indent="0" algn="just"/>
            <a:r>
              <a:rPr lang="en-US" sz="4400" b="1" dirty="0" smtClean="0">
                <a:solidFill>
                  <a:srgbClr val="66FF33"/>
                </a:solidFill>
                <a:latin typeface="Arial Unicode MS" pitchFamily="34" charset="-128"/>
                <a:ea typeface="Arial Unicode MS" pitchFamily="34" charset="-128"/>
                <a:cs typeface="Arial Unicode MS" pitchFamily="34" charset="-128"/>
              </a:rPr>
              <a:t> 2 Praise the LORD with the harp; Make melody to Him with an instrument of ten strings.</a:t>
            </a:r>
          </a:p>
          <a:p>
            <a:pPr marL="0" indent="0" algn="just"/>
            <a:r>
              <a:rPr lang="en-US" sz="4400" b="1" dirty="0" smtClean="0">
                <a:latin typeface="Arial Unicode MS" pitchFamily="34" charset="-128"/>
                <a:ea typeface="Arial Unicode MS" pitchFamily="34" charset="-128"/>
                <a:cs typeface="Arial Unicode MS" pitchFamily="34" charset="-128"/>
              </a:rPr>
              <a:t> 3 Sing to Him a new song; Play skillfully with a shout of joy.</a:t>
            </a:r>
          </a:p>
          <a:p>
            <a:pPr marL="0" indent="0" algn="just"/>
            <a:r>
              <a:rPr lang="en-US" sz="4400" b="1" dirty="0" smtClean="0">
                <a:solidFill>
                  <a:srgbClr val="66FF33"/>
                </a:solidFill>
                <a:latin typeface="Arial Unicode MS" pitchFamily="34" charset="-128"/>
                <a:ea typeface="Arial Unicode MS" pitchFamily="34" charset="-128"/>
                <a:cs typeface="Arial Unicode MS" pitchFamily="34" charset="-128"/>
              </a:rPr>
              <a:t> 4 For the word of the LORD is right, And all His work is done in truth</a:t>
            </a:r>
            <a:r>
              <a:rPr lang="en-US" sz="4400" b="1" dirty="0" smtClean="0">
                <a:solidFill>
                  <a:srgbClr val="66FF33"/>
                </a:solidFill>
                <a:latin typeface="Arial Unicode MS" pitchFamily="34" charset="-128"/>
                <a:ea typeface="Arial Unicode MS" pitchFamily="34" charset="-128"/>
                <a:cs typeface="Arial Unicode MS" pitchFamily="34" charset="-128"/>
              </a:rPr>
              <a:t>.</a:t>
            </a:r>
            <a:endParaRPr lang="en-US" sz="4400" b="1" dirty="0" smtClean="0">
              <a:solidFill>
                <a:srgbClr val="66FF33"/>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tx1"/>
          </a:solidFill>
        </p:spPr>
        <p:style>
          <a:lnRef idx="2">
            <a:schemeClr val="accent5">
              <a:shade val="50000"/>
            </a:schemeClr>
          </a:lnRef>
          <a:fillRef idx="1">
            <a:schemeClr val="accent5"/>
          </a:fillRef>
          <a:effectRef idx="0">
            <a:schemeClr val="accent5"/>
          </a:effectRef>
          <a:fontRef idx="minor">
            <a:schemeClr val="lt1"/>
          </a:fontRef>
        </p:style>
        <p:txBody>
          <a:bodyPr>
            <a:normAutofit fontScale="92500" lnSpcReduction="20000"/>
          </a:bodyPr>
          <a:lstStyle/>
          <a:p>
            <a:pPr marL="0" indent="0" algn="just"/>
            <a:r>
              <a:rPr lang="en-US" sz="4400" b="1" dirty="0" smtClean="0">
                <a:latin typeface="Arial Unicode MS" pitchFamily="34" charset="-128"/>
                <a:ea typeface="Arial Unicode MS" pitchFamily="34" charset="-128"/>
                <a:cs typeface="Arial Unicode MS" pitchFamily="34" charset="-128"/>
              </a:rPr>
              <a:t>5 </a:t>
            </a:r>
            <a:r>
              <a:rPr lang="en-US" sz="4400" b="1" dirty="0" smtClean="0">
                <a:latin typeface="Arial Unicode MS" pitchFamily="34" charset="-128"/>
                <a:ea typeface="Arial Unicode MS" pitchFamily="34" charset="-128"/>
                <a:cs typeface="Arial Unicode MS" pitchFamily="34" charset="-128"/>
              </a:rPr>
              <a:t>He loves righteousness and justice; The earth is full of the goodness of the LORD.</a:t>
            </a:r>
          </a:p>
          <a:p>
            <a:pPr marL="0" indent="0" algn="just"/>
            <a:r>
              <a:rPr lang="en-US" sz="4400" b="1" dirty="0" smtClean="0">
                <a:solidFill>
                  <a:srgbClr val="66FF33"/>
                </a:solidFill>
                <a:latin typeface="Arial Unicode MS" pitchFamily="34" charset="-128"/>
                <a:ea typeface="Arial Unicode MS" pitchFamily="34" charset="-128"/>
                <a:cs typeface="Arial Unicode MS" pitchFamily="34" charset="-128"/>
              </a:rPr>
              <a:t> 6 By the word of the LORD the heavens were made, And all the host of them by the breath of His mouth.</a:t>
            </a:r>
          </a:p>
          <a:p>
            <a:pPr marL="0" indent="0" algn="just"/>
            <a:r>
              <a:rPr lang="en-US" sz="4400" b="1" dirty="0" smtClean="0">
                <a:latin typeface="Arial Unicode MS" pitchFamily="34" charset="-128"/>
                <a:ea typeface="Arial Unicode MS" pitchFamily="34" charset="-128"/>
                <a:cs typeface="Arial Unicode MS" pitchFamily="34" charset="-128"/>
              </a:rPr>
              <a:t> 7 He gathers the waters of the sea together as a heap; He lays up the deep in storehouses.</a:t>
            </a:r>
          </a:p>
          <a:p>
            <a:pPr marL="0" indent="0" algn="just"/>
            <a:r>
              <a:rPr lang="en-US" sz="4400" b="1" dirty="0" smtClean="0">
                <a:latin typeface="Arial Unicode MS" pitchFamily="34" charset="-128"/>
                <a:ea typeface="Arial Unicode MS" pitchFamily="34" charset="-128"/>
                <a:cs typeface="Arial Unicode MS" pitchFamily="34" charset="-128"/>
              </a:rPr>
              <a:t> </a:t>
            </a:r>
            <a:r>
              <a:rPr lang="en-US" sz="4400" b="1" dirty="0" smtClean="0">
                <a:solidFill>
                  <a:srgbClr val="66FF33"/>
                </a:solidFill>
                <a:latin typeface="Arial Unicode MS" pitchFamily="34" charset="-128"/>
                <a:ea typeface="Arial Unicode MS" pitchFamily="34" charset="-128"/>
                <a:cs typeface="Arial Unicode MS" pitchFamily="34" charset="-128"/>
              </a:rPr>
              <a:t>8 Let all the earth fear the LORD; Let all the inhabitants of the world stand in awe of Him</a:t>
            </a:r>
            <a:r>
              <a:rPr lang="en-US" sz="4400" b="1" dirty="0" smtClean="0">
                <a:solidFill>
                  <a:srgbClr val="66FF33"/>
                </a:solidFill>
                <a:latin typeface="Arial Unicode MS" pitchFamily="34" charset="-128"/>
                <a:ea typeface="Arial Unicode MS" pitchFamily="34" charset="-128"/>
                <a:cs typeface="Arial Unicode MS" pitchFamily="34" charset="-128"/>
              </a:rPr>
              <a:t>.</a:t>
            </a:r>
            <a:endParaRPr lang="en-US" sz="4400" b="1" dirty="0" smtClean="0">
              <a:solidFill>
                <a:srgbClr val="66FF33"/>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tx1"/>
          </a:solidFill>
        </p:spPr>
        <p:style>
          <a:lnRef idx="2">
            <a:schemeClr val="accent5">
              <a:shade val="50000"/>
            </a:schemeClr>
          </a:lnRef>
          <a:fillRef idx="1">
            <a:schemeClr val="accent5"/>
          </a:fillRef>
          <a:effectRef idx="0">
            <a:schemeClr val="accent5"/>
          </a:effectRef>
          <a:fontRef idx="minor">
            <a:schemeClr val="lt1"/>
          </a:fontRef>
        </p:style>
        <p:txBody>
          <a:bodyPr>
            <a:normAutofit fontScale="92500" lnSpcReduction="10000"/>
          </a:bodyPr>
          <a:lstStyle/>
          <a:p>
            <a:pPr marL="0" indent="0" algn="just"/>
            <a:r>
              <a:rPr lang="en-US" sz="4400" b="1" dirty="0" smtClean="0">
                <a:latin typeface="Arial Unicode MS" pitchFamily="34" charset="-128"/>
                <a:ea typeface="Arial Unicode MS" pitchFamily="34" charset="-128"/>
                <a:cs typeface="Arial Unicode MS" pitchFamily="34" charset="-128"/>
              </a:rPr>
              <a:t>9 </a:t>
            </a:r>
            <a:r>
              <a:rPr lang="en-US" sz="4400" b="1" dirty="0" smtClean="0">
                <a:latin typeface="Arial Unicode MS" pitchFamily="34" charset="-128"/>
                <a:ea typeface="Arial Unicode MS" pitchFamily="34" charset="-128"/>
                <a:cs typeface="Arial Unicode MS" pitchFamily="34" charset="-128"/>
              </a:rPr>
              <a:t>For He spoke, and it was done; He commanded, and it stood fast.</a:t>
            </a:r>
          </a:p>
          <a:p>
            <a:pPr marL="0" indent="0" algn="just"/>
            <a:r>
              <a:rPr lang="en-US" sz="4400" b="1" dirty="0" smtClean="0">
                <a:solidFill>
                  <a:srgbClr val="66FF33"/>
                </a:solidFill>
                <a:latin typeface="Arial Unicode MS" pitchFamily="34" charset="-128"/>
                <a:ea typeface="Arial Unicode MS" pitchFamily="34" charset="-128"/>
                <a:cs typeface="Arial Unicode MS" pitchFamily="34" charset="-128"/>
              </a:rPr>
              <a:t> 10 The LORD brings the counsel of the nations to nothing; He makes the plans of the peoples of no effect.</a:t>
            </a:r>
          </a:p>
          <a:p>
            <a:pPr marL="0" indent="0" algn="just"/>
            <a:r>
              <a:rPr lang="en-US" sz="4400" b="1" dirty="0" smtClean="0">
                <a:latin typeface="Arial Unicode MS" pitchFamily="34" charset="-128"/>
                <a:ea typeface="Arial Unicode MS" pitchFamily="34" charset="-128"/>
                <a:cs typeface="Arial Unicode MS" pitchFamily="34" charset="-128"/>
              </a:rPr>
              <a:t> 11 The counsel of the LORD stands forever, The plans of His heart to all generations.</a:t>
            </a:r>
          </a:p>
          <a:p>
            <a:pPr marL="0" indent="0" algn="just"/>
            <a:r>
              <a:rPr lang="en-US" sz="4400" b="1" dirty="0" smtClean="0">
                <a:latin typeface="Arial Unicode MS" pitchFamily="34" charset="-128"/>
                <a:ea typeface="Arial Unicode MS" pitchFamily="34" charset="-128"/>
                <a:cs typeface="Arial Unicode MS" pitchFamily="34" charset="-128"/>
              </a:rPr>
              <a:t> </a:t>
            </a:r>
            <a:r>
              <a:rPr lang="en-US" sz="4400" b="1" dirty="0" smtClean="0">
                <a:solidFill>
                  <a:srgbClr val="66FF33"/>
                </a:solidFill>
                <a:latin typeface="Arial Unicode MS" pitchFamily="34" charset="-128"/>
                <a:ea typeface="Arial Unicode MS" pitchFamily="34" charset="-128"/>
                <a:cs typeface="Arial Unicode MS" pitchFamily="34" charset="-128"/>
              </a:rPr>
              <a:t>12 ¶ Blessed is the nation whose God is the LORD, The people He has chosen as His own inheritance.</a:t>
            </a:r>
          </a:p>
          <a:p>
            <a:pPr marL="0" indent="0" algn="just"/>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tx1"/>
          </a:solidFill>
        </p:spPr>
        <p:style>
          <a:lnRef idx="2">
            <a:schemeClr val="accent5">
              <a:shade val="50000"/>
            </a:schemeClr>
          </a:lnRef>
          <a:fillRef idx="1">
            <a:schemeClr val="accent5"/>
          </a:fillRef>
          <a:effectRef idx="0">
            <a:schemeClr val="accent5"/>
          </a:effectRef>
          <a:fontRef idx="minor">
            <a:schemeClr val="lt1"/>
          </a:fontRef>
        </p:style>
        <p:txBody>
          <a:bodyPr>
            <a:normAutofit fontScale="92500" lnSpcReduction="10000"/>
          </a:bodyPr>
          <a:lstStyle/>
          <a:p>
            <a:pPr marL="0" indent="0" algn="just"/>
            <a:r>
              <a:rPr lang="en-US" sz="4400" b="1" dirty="0" smtClean="0">
                <a:latin typeface="Arial Unicode MS" pitchFamily="34" charset="-128"/>
                <a:ea typeface="Arial Unicode MS" pitchFamily="34" charset="-128"/>
                <a:cs typeface="Arial Unicode MS" pitchFamily="34" charset="-128"/>
              </a:rPr>
              <a:t>13 </a:t>
            </a:r>
            <a:r>
              <a:rPr lang="en-US" sz="4400" b="1" dirty="0" smtClean="0">
                <a:latin typeface="Arial Unicode MS" pitchFamily="34" charset="-128"/>
                <a:ea typeface="Arial Unicode MS" pitchFamily="34" charset="-128"/>
                <a:cs typeface="Arial Unicode MS" pitchFamily="34" charset="-128"/>
              </a:rPr>
              <a:t>The LORD looks from heaven; He sees all the sons of men.</a:t>
            </a:r>
          </a:p>
          <a:p>
            <a:pPr marL="0" indent="0" algn="just"/>
            <a:r>
              <a:rPr lang="en-US" sz="4400" b="1" dirty="0" smtClean="0">
                <a:solidFill>
                  <a:srgbClr val="66FF33"/>
                </a:solidFill>
                <a:latin typeface="Arial Unicode MS" pitchFamily="34" charset="-128"/>
                <a:ea typeface="Arial Unicode MS" pitchFamily="34" charset="-128"/>
                <a:cs typeface="Arial Unicode MS" pitchFamily="34" charset="-128"/>
              </a:rPr>
              <a:t> 14 From the place of His dwelling He looks On all the inhabitants of the earth;</a:t>
            </a:r>
          </a:p>
          <a:p>
            <a:pPr marL="0" indent="0" algn="just"/>
            <a:r>
              <a:rPr lang="en-US" sz="4400" b="1" dirty="0" smtClean="0">
                <a:latin typeface="Arial Unicode MS" pitchFamily="34" charset="-128"/>
                <a:ea typeface="Arial Unicode MS" pitchFamily="34" charset="-128"/>
                <a:cs typeface="Arial Unicode MS" pitchFamily="34" charset="-128"/>
              </a:rPr>
              <a:t> 15 He fashions their hearts individually; He considers all their works.</a:t>
            </a:r>
          </a:p>
          <a:p>
            <a:pPr marL="0" indent="0" algn="just"/>
            <a:r>
              <a:rPr lang="en-US" sz="4400" b="1" dirty="0" smtClean="0">
                <a:latin typeface="Arial Unicode MS" pitchFamily="34" charset="-128"/>
                <a:ea typeface="Arial Unicode MS" pitchFamily="34" charset="-128"/>
                <a:cs typeface="Arial Unicode MS" pitchFamily="34" charset="-128"/>
              </a:rPr>
              <a:t> </a:t>
            </a:r>
            <a:r>
              <a:rPr lang="en-US" sz="4400" b="1" dirty="0" smtClean="0">
                <a:solidFill>
                  <a:srgbClr val="66FF33"/>
                </a:solidFill>
                <a:latin typeface="Arial Unicode MS" pitchFamily="34" charset="-128"/>
                <a:ea typeface="Arial Unicode MS" pitchFamily="34" charset="-128"/>
                <a:cs typeface="Arial Unicode MS" pitchFamily="34" charset="-128"/>
              </a:rPr>
              <a:t>16 No king is saved by the multitude of an army; A mighty man is not delivered by great strength.</a:t>
            </a:r>
          </a:p>
          <a:p>
            <a:pPr marL="0" indent="0" algn="just"/>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tx1"/>
          </a:solidFill>
        </p:spPr>
        <p:style>
          <a:lnRef idx="2">
            <a:schemeClr val="accent5">
              <a:shade val="50000"/>
            </a:schemeClr>
          </a:lnRef>
          <a:fillRef idx="1">
            <a:schemeClr val="accent5"/>
          </a:fillRef>
          <a:effectRef idx="0">
            <a:schemeClr val="accent5"/>
          </a:effectRef>
          <a:fontRef idx="minor">
            <a:schemeClr val="lt1"/>
          </a:fontRef>
        </p:style>
        <p:txBody>
          <a:bodyPr>
            <a:normAutofit/>
          </a:bodyPr>
          <a:lstStyle/>
          <a:p>
            <a:pPr marL="0" indent="0" algn="just"/>
            <a:r>
              <a:rPr lang="en-US" sz="4400" b="1" dirty="0" smtClean="0">
                <a:latin typeface="Arial Unicode MS" pitchFamily="34" charset="-128"/>
                <a:ea typeface="Arial Unicode MS" pitchFamily="34" charset="-128"/>
                <a:cs typeface="Arial Unicode MS" pitchFamily="34" charset="-128"/>
              </a:rPr>
              <a:t>17 </a:t>
            </a:r>
            <a:r>
              <a:rPr lang="en-US" sz="4400" b="1" dirty="0" smtClean="0">
                <a:latin typeface="Arial Unicode MS" pitchFamily="34" charset="-128"/>
                <a:ea typeface="Arial Unicode MS" pitchFamily="34" charset="-128"/>
                <a:cs typeface="Arial Unicode MS" pitchFamily="34" charset="-128"/>
              </a:rPr>
              <a:t>A horse is a vain hope for safety; Neither shall it deliver any by its great strength.</a:t>
            </a:r>
          </a:p>
          <a:p>
            <a:pPr marL="0" indent="0" algn="just"/>
            <a:r>
              <a:rPr lang="en-US" sz="4400" b="1" dirty="0" smtClean="0">
                <a:solidFill>
                  <a:srgbClr val="66FF33"/>
                </a:solidFill>
                <a:latin typeface="Arial Unicode MS" pitchFamily="34" charset="-128"/>
                <a:ea typeface="Arial Unicode MS" pitchFamily="34" charset="-128"/>
                <a:cs typeface="Arial Unicode MS" pitchFamily="34" charset="-128"/>
              </a:rPr>
              <a:t> 18 Behold, the eye of the LORD is on those who fear Him, On those who hope in His mercy,</a:t>
            </a:r>
          </a:p>
          <a:p>
            <a:pPr marL="0" indent="0" algn="just"/>
            <a:r>
              <a:rPr lang="en-US" sz="4400" b="1" dirty="0" smtClean="0">
                <a:latin typeface="Arial Unicode MS" pitchFamily="34" charset="-128"/>
                <a:ea typeface="Arial Unicode MS" pitchFamily="34" charset="-128"/>
                <a:cs typeface="Arial Unicode MS" pitchFamily="34" charset="-128"/>
              </a:rPr>
              <a:t> 19 To deliver their soul from death, And to keep them alive in famine.</a:t>
            </a:r>
          </a:p>
          <a:p>
            <a:pPr marL="0" indent="0" algn="just"/>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tx1"/>
          </a:solidFill>
        </p:spPr>
        <p:style>
          <a:lnRef idx="2">
            <a:schemeClr val="accent5">
              <a:shade val="50000"/>
            </a:schemeClr>
          </a:lnRef>
          <a:fillRef idx="1">
            <a:schemeClr val="accent5"/>
          </a:fillRef>
          <a:effectRef idx="0">
            <a:schemeClr val="accent5"/>
          </a:effectRef>
          <a:fontRef idx="minor">
            <a:schemeClr val="lt1"/>
          </a:fontRef>
        </p:style>
        <p:txBody>
          <a:bodyPr>
            <a:normAutofit/>
          </a:bodyPr>
          <a:lstStyle/>
          <a:p>
            <a:pPr marL="0" indent="0" algn="just"/>
            <a:r>
              <a:rPr lang="en-US" sz="4800" b="1" dirty="0" smtClean="0">
                <a:latin typeface="Arial Unicode MS" pitchFamily="34" charset="-128"/>
                <a:ea typeface="Arial Unicode MS" pitchFamily="34" charset="-128"/>
                <a:cs typeface="Arial Unicode MS" pitchFamily="34" charset="-128"/>
              </a:rPr>
              <a:t>20 </a:t>
            </a:r>
            <a:r>
              <a:rPr lang="en-US" sz="4800" b="1" dirty="0" smtClean="0">
                <a:latin typeface="Arial Unicode MS" pitchFamily="34" charset="-128"/>
                <a:ea typeface="Arial Unicode MS" pitchFamily="34" charset="-128"/>
                <a:cs typeface="Arial Unicode MS" pitchFamily="34" charset="-128"/>
              </a:rPr>
              <a:t>Our soul waits for the LORD; He is our help and our shield.</a:t>
            </a:r>
          </a:p>
          <a:p>
            <a:pPr marL="0" indent="0" algn="just"/>
            <a:r>
              <a:rPr lang="en-US" sz="4800" b="1" dirty="0" smtClean="0">
                <a:latin typeface="Arial Unicode MS" pitchFamily="34" charset="-128"/>
                <a:ea typeface="Arial Unicode MS" pitchFamily="34" charset="-128"/>
                <a:cs typeface="Arial Unicode MS" pitchFamily="34" charset="-128"/>
              </a:rPr>
              <a:t> </a:t>
            </a:r>
            <a:r>
              <a:rPr lang="en-US" sz="4800" b="1" dirty="0" smtClean="0">
                <a:solidFill>
                  <a:srgbClr val="66FF33"/>
                </a:solidFill>
                <a:latin typeface="Arial Unicode MS" pitchFamily="34" charset="-128"/>
                <a:ea typeface="Arial Unicode MS" pitchFamily="34" charset="-128"/>
                <a:cs typeface="Arial Unicode MS" pitchFamily="34" charset="-128"/>
              </a:rPr>
              <a:t>21 For our heart shall rejoice in Him, Because we have trusted in His holy name.</a:t>
            </a:r>
          </a:p>
          <a:p>
            <a:pPr marL="0" indent="0" algn="just"/>
            <a:r>
              <a:rPr lang="en-US" sz="4800" b="1" dirty="0" smtClean="0">
                <a:latin typeface="Arial Unicode MS" pitchFamily="34" charset="-128"/>
                <a:ea typeface="Arial Unicode MS" pitchFamily="34" charset="-128"/>
                <a:cs typeface="Arial Unicode MS" pitchFamily="34" charset="-128"/>
              </a:rPr>
              <a:t> 22 Let Your mercy, O LORD, be upon us, Just as we hope in You.</a:t>
            </a:r>
            <a:endParaRPr lang="en-US" sz="48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http://blog.helpingadvisors.com/wp-content/uploads/2013/06/Stages.jpg"/>
          <p:cNvPicPr>
            <a:picLocks noGrp="1"/>
          </p:cNvPicPr>
          <p:nvPr>
            <p:ph sz="quarter" idx="1"/>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6" name="TextBox 5"/>
          <p:cNvSpPr txBox="1"/>
          <p:nvPr/>
        </p:nvSpPr>
        <p:spPr>
          <a:xfrm>
            <a:off x="228600" y="4724400"/>
            <a:ext cx="8686800" cy="2431435"/>
          </a:xfrm>
          <a:prstGeom prst="rect">
            <a:avLst/>
          </a:prstGeom>
          <a:noFill/>
        </p:spPr>
        <p:txBody>
          <a:bodyPr wrap="square" rtlCol="0">
            <a:spAutoFit/>
          </a:bodyPr>
          <a:lstStyle/>
          <a:p>
            <a:r>
              <a:rPr lang="en-US" sz="3200" b="1" dirty="0" smtClean="0">
                <a:latin typeface="Agency FB" pitchFamily="34" charset="0"/>
              </a:rPr>
              <a:t> </a:t>
            </a:r>
            <a:r>
              <a:rPr lang="en-US" sz="3200" b="1" dirty="0" err="1" smtClean="0">
                <a:solidFill>
                  <a:srgbClr val="0000CC"/>
                </a:solidFill>
                <a:latin typeface="Agency FB" pitchFamily="34" charset="0"/>
              </a:rPr>
              <a:t>Enseigne</a:t>
            </a:r>
            <a:r>
              <a:rPr lang="en-US" sz="3200" b="1" dirty="0" smtClean="0">
                <a:solidFill>
                  <a:srgbClr val="0000CC"/>
                </a:solidFill>
                <a:latin typeface="Agency FB" pitchFamily="34" charset="0"/>
              </a:rPr>
              <a:t>-nous à </a:t>
            </a:r>
            <a:r>
              <a:rPr lang="en-US" sz="3200" b="1" dirty="0" err="1" smtClean="0">
                <a:solidFill>
                  <a:srgbClr val="0000CC"/>
                </a:solidFill>
                <a:latin typeface="Agency FB" pitchFamily="34" charset="0"/>
              </a:rPr>
              <a:t>bien</a:t>
            </a:r>
            <a:r>
              <a:rPr lang="en-US" sz="3200" b="1" dirty="0" smtClean="0">
                <a:solidFill>
                  <a:srgbClr val="0000CC"/>
                </a:solidFill>
                <a:latin typeface="Agency FB" pitchFamily="34" charset="0"/>
              </a:rPr>
              <a:t> </a:t>
            </a:r>
            <a:r>
              <a:rPr lang="en-US" sz="3200" b="1" dirty="0" err="1" smtClean="0">
                <a:solidFill>
                  <a:srgbClr val="0000CC"/>
                </a:solidFill>
                <a:latin typeface="Agency FB" pitchFamily="34" charset="0"/>
              </a:rPr>
              <a:t>compter</a:t>
            </a:r>
            <a:r>
              <a:rPr lang="en-US" sz="3200" b="1" dirty="0" smtClean="0">
                <a:solidFill>
                  <a:srgbClr val="0000CC"/>
                </a:solidFill>
                <a:latin typeface="Agency FB" pitchFamily="34" charset="0"/>
              </a:rPr>
              <a:t> </a:t>
            </a:r>
            <a:r>
              <a:rPr lang="en-US" sz="3200" b="1" dirty="0" err="1" smtClean="0">
                <a:solidFill>
                  <a:srgbClr val="0000CC"/>
                </a:solidFill>
                <a:latin typeface="Agency FB" pitchFamily="34" charset="0"/>
              </a:rPr>
              <a:t>nos</a:t>
            </a:r>
            <a:r>
              <a:rPr lang="en-US" sz="3200" b="1" dirty="0" smtClean="0">
                <a:solidFill>
                  <a:srgbClr val="0000CC"/>
                </a:solidFill>
                <a:latin typeface="Agency FB" pitchFamily="34" charset="0"/>
              </a:rPr>
              <a:t> </a:t>
            </a:r>
            <a:r>
              <a:rPr lang="en-US" sz="3200" b="1" dirty="0" err="1" smtClean="0">
                <a:solidFill>
                  <a:srgbClr val="0000CC"/>
                </a:solidFill>
                <a:latin typeface="Agency FB" pitchFamily="34" charset="0"/>
              </a:rPr>
              <a:t>jours</a:t>
            </a:r>
            <a:r>
              <a:rPr lang="en-US" sz="3200" b="1" dirty="0" smtClean="0">
                <a:solidFill>
                  <a:srgbClr val="0000CC"/>
                </a:solidFill>
                <a:latin typeface="Agency FB" pitchFamily="34" charset="0"/>
              </a:rPr>
              <a:t>, </a:t>
            </a:r>
            <a:r>
              <a:rPr lang="en-US" sz="3200" b="1" dirty="0" err="1" smtClean="0">
                <a:solidFill>
                  <a:srgbClr val="0000CC"/>
                </a:solidFill>
                <a:latin typeface="Agency FB" pitchFamily="34" charset="0"/>
              </a:rPr>
              <a:t>Afin</a:t>
            </a:r>
            <a:r>
              <a:rPr lang="en-US" sz="3200" b="1" dirty="0" smtClean="0">
                <a:solidFill>
                  <a:srgbClr val="0000CC"/>
                </a:solidFill>
                <a:latin typeface="Agency FB" pitchFamily="34" charset="0"/>
              </a:rPr>
              <a:t> </a:t>
            </a:r>
            <a:r>
              <a:rPr lang="en-US" sz="3200" b="1" dirty="0" err="1" smtClean="0">
                <a:solidFill>
                  <a:srgbClr val="0000CC"/>
                </a:solidFill>
                <a:latin typeface="Agency FB" pitchFamily="34" charset="0"/>
              </a:rPr>
              <a:t>que</a:t>
            </a:r>
            <a:r>
              <a:rPr lang="en-US" sz="3200" b="1" dirty="0" smtClean="0">
                <a:solidFill>
                  <a:srgbClr val="0000CC"/>
                </a:solidFill>
                <a:latin typeface="Agency FB" pitchFamily="34" charset="0"/>
              </a:rPr>
              <a:t> nous </a:t>
            </a:r>
            <a:r>
              <a:rPr lang="en-US" sz="3200" b="1" dirty="0" err="1" smtClean="0">
                <a:solidFill>
                  <a:srgbClr val="0000CC"/>
                </a:solidFill>
                <a:latin typeface="Agency FB" pitchFamily="34" charset="0"/>
              </a:rPr>
              <a:t>appliquions</a:t>
            </a:r>
            <a:r>
              <a:rPr lang="en-US" sz="3200" b="1" dirty="0" smtClean="0">
                <a:solidFill>
                  <a:srgbClr val="0000CC"/>
                </a:solidFill>
                <a:latin typeface="Agency FB" pitchFamily="34" charset="0"/>
              </a:rPr>
              <a:t> </a:t>
            </a:r>
            <a:r>
              <a:rPr lang="en-US" sz="3200" b="1" dirty="0" err="1" smtClean="0">
                <a:solidFill>
                  <a:srgbClr val="0000CC"/>
                </a:solidFill>
                <a:latin typeface="Agency FB" pitchFamily="34" charset="0"/>
              </a:rPr>
              <a:t>notre</a:t>
            </a:r>
            <a:r>
              <a:rPr lang="en-US" sz="3200" b="1" dirty="0" smtClean="0">
                <a:solidFill>
                  <a:srgbClr val="0000CC"/>
                </a:solidFill>
                <a:latin typeface="Agency FB" pitchFamily="34" charset="0"/>
              </a:rPr>
              <a:t> </a:t>
            </a:r>
            <a:r>
              <a:rPr lang="en-US" sz="3200" b="1" dirty="0" err="1" smtClean="0">
                <a:solidFill>
                  <a:srgbClr val="0000CC"/>
                </a:solidFill>
                <a:latin typeface="Agency FB" pitchFamily="34" charset="0"/>
              </a:rPr>
              <a:t>coeur</a:t>
            </a:r>
            <a:r>
              <a:rPr lang="en-US" sz="3200" b="1" dirty="0" smtClean="0">
                <a:solidFill>
                  <a:srgbClr val="0000CC"/>
                </a:solidFill>
                <a:latin typeface="Agency FB" pitchFamily="34" charset="0"/>
              </a:rPr>
              <a:t> à la </a:t>
            </a:r>
            <a:r>
              <a:rPr lang="en-US" sz="3200" b="1" dirty="0" err="1" smtClean="0">
                <a:solidFill>
                  <a:srgbClr val="0000CC"/>
                </a:solidFill>
                <a:latin typeface="Agency FB" pitchFamily="34" charset="0"/>
              </a:rPr>
              <a:t>sagesse</a:t>
            </a:r>
            <a:r>
              <a:rPr lang="en-US" sz="3200" b="1" dirty="0" smtClean="0">
                <a:solidFill>
                  <a:srgbClr val="0000CC"/>
                </a:solidFill>
                <a:latin typeface="Agency FB" pitchFamily="34" charset="0"/>
              </a:rPr>
              <a:t>. </a:t>
            </a:r>
          </a:p>
          <a:p>
            <a:r>
              <a:rPr lang="en-US" sz="3200" b="1" dirty="0" smtClean="0">
                <a:latin typeface="Agency FB" pitchFamily="34" charset="0"/>
              </a:rPr>
              <a:t> So teach us to number our days, That we may gain a heart of wisdom. </a:t>
            </a:r>
            <a:r>
              <a:rPr lang="en-US" sz="2400" dirty="0" smtClean="0"/>
              <a:t>Ps 90:12 </a:t>
            </a:r>
          </a:p>
          <a:p>
            <a:endParaRPr lang="en-US" sz="24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00CC"/>
          </a:solidFill>
        </p:spPr>
        <p:style>
          <a:lnRef idx="2">
            <a:schemeClr val="accent5">
              <a:shade val="50000"/>
            </a:schemeClr>
          </a:lnRef>
          <a:fillRef idx="1">
            <a:schemeClr val="accent5"/>
          </a:fillRef>
          <a:effectRef idx="0">
            <a:schemeClr val="accent5"/>
          </a:effectRef>
          <a:fontRef idx="minor">
            <a:schemeClr val="lt1"/>
          </a:fontRef>
        </p:style>
        <p:txBody>
          <a:bodyPr>
            <a:normAutofit fontScale="92500" lnSpcReduction="20000"/>
          </a:bodyPr>
          <a:lstStyle/>
          <a:p>
            <a:pPr algn="just"/>
            <a:r>
              <a:rPr lang="fr-FR" sz="4800" b="1" dirty="0" smtClean="0">
                <a:latin typeface="Arial Unicode MS" pitchFamily="34" charset="-128"/>
                <a:ea typeface="Arial Unicode MS" pitchFamily="34" charset="-128"/>
                <a:cs typeface="Arial Unicode MS" pitchFamily="34" charset="-128"/>
              </a:rPr>
              <a:t>Ps 33:1 ¶ Justes, réjouissez-vous en l'Éternel! La louange sied aux hommes droits.</a:t>
            </a:r>
            <a:endParaRPr lang="en-US" sz="4800" b="1" dirty="0" smtClean="0">
              <a:latin typeface="Arial Unicode MS" pitchFamily="34" charset="-128"/>
              <a:ea typeface="Arial Unicode MS" pitchFamily="34" charset="-128"/>
              <a:cs typeface="Arial Unicode MS" pitchFamily="34" charset="-128"/>
            </a:endParaRPr>
          </a:p>
          <a:p>
            <a:pPr algn="just"/>
            <a:r>
              <a:rPr lang="fr-FR" sz="4800" b="1" dirty="0" smtClean="0">
                <a:solidFill>
                  <a:srgbClr val="FFFF00"/>
                </a:solidFill>
                <a:latin typeface="Arial Unicode MS" pitchFamily="34" charset="-128"/>
                <a:ea typeface="Arial Unicode MS" pitchFamily="34" charset="-128"/>
                <a:cs typeface="Arial Unicode MS" pitchFamily="34" charset="-128"/>
              </a:rPr>
              <a:t> 2 Célébrez l'Éternel avec la harpe, Célébrez-le sur le luth à dix cordes.</a:t>
            </a:r>
            <a:endParaRPr lang="en-US" sz="48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4800" b="1" dirty="0" smtClean="0">
                <a:latin typeface="Arial Unicode MS" pitchFamily="34" charset="-128"/>
                <a:ea typeface="Arial Unicode MS" pitchFamily="34" charset="-128"/>
                <a:cs typeface="Arial Unicode MS" pitchFamily="34" charset="-128"/>
              </a:rPr>
              <a:t> 3 Chantez-lui un cantique nouveau! Faites retentir vos instruments et vos voix!</a:t>
            </a:r>
            <a:endParaRPr lang="en-US" sz="4800" b="1" dirty="0" smtClean="0">
              <a:latin typeface="Arial Unicode MS" pitchFamily="34" charset="-128"/>
              <a:ea typeface="Arial Unicode MS" pitchFamily="34" charset="-128"/>
              <a:cs typeface="Arial Unicode MS" pitchFamily="34" charset="-128"/>
            </a:endParaRPr>
          </a:p>
          <a:p>
            <a:pPr algn="just"/>
            <a:r>
              <a:rPr lang="fr-FR" sz="4800" b="1" dirty="0" smtClean="0">
                <a:solidFill>
                  <a:srgbClr val="FFFF00"/>
                </a:solidFill>
                <a:latin typeface="Arial Unicode MS" pitchFamily="34" charset="-128"/>
                <a:ea typeface="Arial Unicode MS" pitchFamily="34" charset="-128"/>
                <a:cs typeface="Arial Unicode MS" pitchFamily="34" charset="-128"/>
              </a:rPr>
              <a:t> 4 Car la parole de l'Éternel est droite, Et toutes ses </a:t>
            </a:r>
            <a:r>
              <a:rPr lang="fr-FR" sz="4800" b="1" dirty="0" smtClean="0">
                <a:solidFill>
                  <a:srgbClr val="FFFF00"/>
                </a:solidFill>
                <a:latin typeface="Arial Unicode MS" pitchFamily="34" charset="-128"/>
                <a:ea typeface="Arial Unicode MS" pitchFamily="34" charset="-128"/>
                <a:cs typeface="Arial Unicode MS" pitchFamily="34" charset="-128"/>
              </a:rPr>
              <a:t>œuvres </a:t>
            </a:r>
            <a:r>
              <a:rPr lang="fr-FR" sz="4800" b="1" dirty="0" smtClean="0">
                <a:solidFill>
                  <a:srgbClr val="FFFF00"/>
                </a:solidFill>
                <a:latin typeface="Arial Unicode MS" pitchFamily="34" charset="-128"/>
                <a:ea typeface="Arial Unicode MS" pitchFamily="34" charset="-128"/>
                <a:cs typeface="Arial Unicode MS" pitchFamily="34" charset="-128"/>
              </a:rPr>
              <a:t>s'accomplissent avec fidélité</a:t>
            </a:r>
            <a:r>
              <a:rPr lang="fr-FR" sz="4800" b="1" dirty="0" smtClean="0">
                <a:solidFill>
                  <a:srgbClr val="FFFF00"/>
                </a:solidFill>
                <a:latin typeface="Arial Unicode MS" pitchFamily="34" charset="-128"/>
                <a:ea typeface="Arial Unicode MS" pitchFamily="34" charset="-128"/>
                <a:cs typeface="Arial Unicode MS" pitchFamily="34" charset="-128"/>
              </a:rPr>
              <a:t>;</a:t>
            </a:r>
            <a:endParaRPr lang="en-US" sz="48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00CC"/>
          </a:solidFill>
        </p:spPr>
        <p:style>
          <a:lnRef idx="2">
            <a:schemeClr val="accent5">
              <a:shade val="50000"/>
            </a:schemeClr>
          </a:lnRef>
          <a:fillRef idx="1">
            <a:schemeClr val="accent5"/>
          </a:fillRef>
          <a:effectRef idx="0">
            <a:schemeClr val="accent5"/>
          </a:effectRef>
          <a:fontRef idx="minor">
            <a:schemeClr val="lt1"/>
          </a:fontRef>
        </p:style>
        <p:txBody>
          <a:bodyPr>
            <a:normAutofit fontScale="92500" lnSpcReduction="20000"/>
          </a:bodyPr>
          <a:lstStyle/>
          <a:p>
            <a:pPr algn="just"/>
            <a:r>
              <a:rPr lang="fr-FR" sz="4800" b="1" dirty="0" smtClean="0">
                <a:latin typeface="Arial Unicode MS" pitchFamily="34" charset="-128"/>
                <a:ea typeface="Arial Unicode MS" pitchFamily="34" charset="-128"/>
                <a:cs typeface="Arial Unicode MS" pitchFamily="34" charset="-128"/>
              </a:rPr>
              <a:t>5 </a:t>
            </a:r>
            <a:r>
              <a:rPr lang="fr-FR" sz="4800" b="1" dirty="0" smtClean="0">
                <a:latin typeface="Arial Unicode MS" pitchFamily="34" charset="-128"/>
                <a:ea typeface="Arial Unicode MS" pitchFamily="34" charset="-128"/>
                <a:cs typeface="Arial Unicode MS" pitchFamily="34" charset="-128"/>
              </a:rPr>
              <a:t>Il aime la justice et la droiture; La bonté de l'Éternel remplit la terre.</a:t>
            </a:r>
            <a:endParaRPr lang="en-US" sz="4800" b="1" dirty="0" smtClean="0">
              <a:latin typeface="Arial Unicode MS" pitchFamily="34" charset="-128"/>
              <a:ea typeface="Arial Unicode MS" pitchFamily="34" charset="-128"/>
              <a:cs typeface="Arial Unicode MS" pitchFamily="34" charset="-128"/>
            </a:endParaRPr>
          </a:p>
          <a:p>
            <a:pPr algn="just"/>
            <a:r>
              <a:rPr lang="fr-FR" sz="4800" b="1" dirty="0" smtClean="0">
                <a:latin typeface="Arial Unicode MS" pitchFamily="34" charset="-128"/>
                <a:ea typeface="Arial Unicode MS" pitchFamily="34" charset="-128"/>
                <a:cs typeface="Arial Unicode MS" pitchFamily="34" charset="-128"/>
              </a:rPr>
              <a:t> </a:t>
            </a:r>
            <a:r>
              <a:rPr lang="fr-FR" sz="4800" b="1" dirty="0" smtClean="0">
                <a:solidFill>
                  <a:srgbClr val="FFFF00"/>
                </a:solidFill>
                <a:latin typeface="Arial Unicode MS" pitchFamily="34" charset="-128"/>
                <a:ea typeface="Arial Unicode MS" pitchFamily="34" charset="-128"/>
                <a:cs typeface="Arial Unicode MS" pitchFamily="34" charset="-128"/>
              </a:rPr>
              <a:t>6 Les cieux ont été faits par la parole de l'Éternel, Et toute leur armée par le souffle de sa bouche.</a:t>
            </a:r>
            <a:endParaRPr lang="en-US" sz="48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4800" b="1" dirty="0" smtClean="0">
                <a:latin typeface="Arial Unicode MS" pitchFamily="34" charset="-128"/>
                <a:ea typeface="Arial Unicode MS" pitchFamily="34" charset="-128"/>
                <a:cs typeface="Arial Unicode MS" pitchFamily="34" charset="-128"/>
              </a:rPr>
              <a:t> 7 Il amoncelle en un tas les eaux de la mer, Il met dans des réservoirs les abîmes.</a:t>
            </a:r>
            <a:endParaRPr lang="en-US" sz="4800" b="1" dirty="0" smtClean="0">
              <a:latin typeface="Arial Unicode MS" pitchFamily="34" charset="-128"/>
              <a:ea typeface="Arial Unicode MS" pitchFamily="34" charset="-128"/>
              <a:cs typeface="Arial Unicode MS" pitchFamily="34" charset="-128"/>
            </a:endParaRPr>
          </a:p>
          <a:p>
            <a:pPr algn="just"/>
            <a:r>
              <a:rPr lang="fr-FR" sz="4800" b="1" dirty="0" smtClean="0">
                <a:latin typeface="Arial Unicode MS" pitchFamily="34" charset="-128"/>
                <a:ea typeface="Arial Unicode MS" pitchFamily="34" charset="-128"/>
                <a:cs typeface="Arial Unicode MS" pitchFamily="34" charset="-128"/>
              </a:rPr>
              <a:t> </a:t>
            </a:r>
            <a:r>
              <a:rPr lang="fr-FR" sz="4800" b="1" dirty="0" smtClean="0">
                <a:solidFill>
                  <a:srgbClr val="FFFF00"/>
                </a:solidFill>
                <a:latin typeface="Arial Unicode MS" pitchFamily="34" charset="-128"/>
                <a:ea typeface="Arial Unicode MS" pitchFamily="34" charset="-128"/>
                <a:cs typeface="Arial Unicode MS" pitchFamily="34" charset="-128"/>
              </a:rPr>
              <a:t>8 Que toute la terre craigne l'Éternel! Que tous les habitants du monde tremblent devant lui!</a:t>
            </a:r>
            <a:endParaRPr lang="en-US" sz="4800" b="1" dirty="0" smtClean="0">
              <a:solidFill>
                <a:srgbClr val="FFFF00"/>
              </a:solidFill>
              <a:latin typeface="Arial Unicode MS" pitchFamily="34" charset="-128"/>
              <a:ea typeface="Arial Unicode MS" pitchFamily="34" charset="-128"/>
              <a:cs typeface="Arial Unicode MS" pitchFamily="34" charset="-128"/>
            </a:endParaRPr>
          </a:p>
          <a:p>
            <a:pPr algn="just">
              <a:buNone/>
            </a:pPr>
            <a:endParaRPr lang="en-US" sz="48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00CC"/>
          </a:solidFill>
        </p:spPr>
        <p:style>
          <a:lnRef idx="2">
            <a:schemeClr val="accent5">
              <a:shade val="50000"/>
            </a:schemeClr>
          </a:lnRef>
          <a:fillRef idx="1">
            <a:schemeClr val="accent5"/>
          </a:fillRef>
          <a:effectRef idx="0">
            <a:schemeClr val="accent5"/>
          </a:effectRef>
          <a:fontRef idx="minor">
            <a:schemeClr val="lt1"/>
          </a:fontRef>
        </p:style>
        <p:txBody>
          <a:bodyPr>
            <a:normAutofit fontScale="85000" lnSpcReduction="20000"/>
          </a:bodyPr>
          <a:lstStyle/>
          <a:p>
            <a:pPr algn="just"/>
            <a:r>
              <a:rPr lang="fr-FR" sz="4800" b="1" dirty="0" smtClean="0">
                <a:latin typeface="Arial Unicode MS" pitchFamily="34" charset="-128"/>
                <a:ea typeface="Arial Unicode MS" pitchFamily="34" charset="-128"/>
                <a:cs typeface="Arial Unicode MS" pitchFamily="34" charset="-128"/>
              </a:rPr>
              <a:t>9 </a:t>
            </a:r>
            <a:r>
              <a:rPr lang="fr-FR" sz="4800" b="1" dirty="0" smtClean="0">
                <a:latin typeface="Arial Unicode MS" pitchFamily="34" charset="-128"/>
                <a:ea typeface="Arial Unicode MS" pitchFamily="34" charset="-128"/>
                <a:cs typeface="Arial Unicode MS" pitchFamily="34" charset="-128"/>
              </a:rPr>
              <a:t>Car il dit, et la chose arrive; Il ordonne, et elle existe.</a:t>
            </a:r>
            <a:endParaRPr lang="en-US" sz="4800" b="1" dirty="0" smtClean="0">
              <a:latin typeface="Arial Unicode MS" pitchFamily="34" charset="-128"/>
              <a:ea typeface="Arial Unicode MS" pitchFamily="34" charset="-128"/>
              <a:cs typeface="Arial Unicode MS" pitchFamily="34" charset="-128"/>
            </a:endParaRPr>
          </a:p>
          <a:p>
            <a:pPr algn="just"/>
            <a:r>
              <a:rPr lang="fr-FR" sz="4800" b="1" dirty="0" smtClean="0">
                <a:latin typeface="Arial Unicode MS" pitchFamily="34" charset="-128"/>
                <a:ea typeface="Arial Unicode MS" pitchFamily="34" charset="-128"/>
                <a:cs typeface="Arial Unicode MS" pitchFamily="34" charset="-128"/>
              </a:rPr>
              <a:t> </a:t>
            </a:r>
            <a:r>
              <a:rPr lang="fr-FR" sz="4800" b="1" dirty="0" smtClean="0">
                <a:solidFill>
                  <a:srgbClr val="FFFF00"/>
                </a:solidFill>
                <a:latin typeface="Arial Unicode MS" pitchFamily="34" charset="-128"/>
                <a:ea typeface="Arial Unicode MS" pitchFamily="34" charset="-128"/>
                <a:cs typeface="Arial Unicode MS" pitchFamily="34" charset="-128"/>
              </a:rPr>
              <a:t>10 L'Éternel renverse les desseins des nations, Il anéantit les projets des peuples;</a:t>
            </a:r>
            <a:endParaRPr lang="en-US" sz="48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4800" b="1" dirty="0" smtClean="0">
                <a:latin typeface="Arial Unicode MS" pitchFamily="34" charset="-128"/>
                <a:ea typeface="Arial Unicode MS" pitchFamily="34" charset="-128"/>
                <a:cs typeface="Arial Unicode MS" pitchFamily="34" charset="-128"/>
              </a:rPr>
              <a:t> 11 Les desseins de l'Éternel subsistent à toujours, Et les projets de son </a:t>
            </a:r>
            <a:r>
              <a:rPr lang="fr-FR" sz="4800" b="1" dirty="0" err="1" smtClean="0">
                <a:latin typeface="Arial Unicode MS" pitchFamily="34" charset="-128"/>
                <a:ea typeface="Arial Unicode MS" pitchFamily="34" charset="-128"/>
                <a:cs typeface="Arial Unicode MS" pitchFamily="34" charset="-128"/>
              </a:rPr>
              <a:t>coeur</a:t>
            </a:r>
            <a:r>
              <a:rPr lang="fr-FR" sz="4800" b="1" dirty="0" smtClean="0">
                <a:latin typeface="Arial Unicode MS" pitchFamily="34" charset="-128"/>
                <a:ea typeface="Arial Unicode MS" pitchFamily="34" charset="-128"/>
                <a:cs typeface="Arial Unicode MS" pitchFamily="34" charset="-128"/>
              </a:rPr>
              <a:t>, de génération en génération.</a:t>
            </a:r>
            <a:endParaRPr lang="en-US" sz="4800" b="1" dirty="0" smtClean="0">
              <a:latin typeface="Arial Unicode MS" pitchFamily="34" charset="-128"/>
              <a:ea typeface="Arial Unicode MS" pitchFamily="34" charset="-128"/>
              <a:cs typeface="Arial Unicode MS" pitchFamily="34" charset="-128"/>
            </a:endParaRPr>
          </a:p>
          <a:p>
            <a:pPr algn="just"/>
            <a:r>
              <a:rPr lang="fr-FR" sz="4800" b="1" dirty="0" smtClean="0">
                <a:latin typeface="Arial Unicode MS" pitchFamily="34" charset="-128"/>
                <a:ea typeface="Arial Unicode MS" pitchFamily="34" charset="-128"/>
                <a:cs typeface="Arial Unicode MS" pitchFamily="34" charset="-128"/>
              </a:rPr>
              <a:t> </a:t>
            </a:r>
            <a:r>
              <a:rPr lang="fr-FR" sz="4800" b="1" dirty="0" smtClean="0">
                <a:solidFill>
                  <a:srgbClr val="FFFF00"/>
                </a:solidFill>
                <a:latin typeface="Arial Unicode MS" pitchFamily="34" charset="-128"/>
                <a:ea typeface="Arial Unicode MS" pitchFamily="34" charset="-128"/>
                <a:cs typeface="Arial Unicode MS" pitchFamily="34" charset="-128"/>
              </a:rPr>
              <a:t>12 ¶ Heureuse la nation dont l'Éternel est le Dieu! Heureux le peuple qu'il choisit pour son héritage!</a:t>
            </a:r>
            <a:endParaRPr lang="en-US" sz="4800" b="1" dirty="0" smtClean="0">
              <a:solidFill>
                <a:srgbClr val="FFFF00"/>
              </a:solidFill>
              <a:latin typeface="Arial Unicode MS" pitchFamily="34" charset="-128"/>
              <a:ea typeface="Arial Unicode MS" pitchFamily="34" charset="-128"/>
              <a:cs typeface="Arial Unicode MS" pitchFamily="34" charset="-128"/>
            </a:endParaRPr>
          </a:p>
          <a:p>
            <a:pPr algn="just">
              <a:buNone/>
            </a:pPr>
            <a:endParaRPr lang="en-US" sz="48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00CC"/>
          </a:solidFill>
        </p:spPr>
        <p:style>
          <a:lnRef idx="2">
            <a:schemeClr val="accent5">
              <a:shade val="50000"/>
            </a:schemeClr>
          </a:lnRef>
          <a:fillRef idx="1">
            <a:schemeClr val="accent5"/>
          </a:fillRef>
          <a:effectRef idx="0">
            <a:schemeClr val="accent5"/>
          </a:effectRef>
          <a:fontRef idx="minor">
            <a:schemeClr val="lt1"/>
          </a:fontRef>
        </p:style>
        <p:txBody>
          <a:bodyPr>
            <a:normAutofit fontScale="85000" lnSpcReduction="20000"/>
          </a:bodyPr>
          <a:lstStyle/>
          <a:p>
            <a:pPr algn="just"/>
            <a:r>
              <a:rPr lang="fr-FR" sz="5100" b="1" dirty="0" smtClean="0">
                <a:latin typeface="Arial Unicode MS" pitchFamily="34" charset="-128"/>
                <a:ea typeface="Arial Unicode MS" pitchFamily="34" charset="-128"/>
                <a:cs typeface="Arial Unicode MS" pitchFamily="34" charset="-128"/>
              </a:rPr>
              <a:t>13 </a:t>
            </a:r>
            <a:r>
              <a:rPr lang="fr-FR" sz="5100" b="1" dirty="0" smtClean="0">
                <a:latin typeface="Arial Unicode MS" pitchFamily="34" charset="-128"/>
                <a:ea typeface="Arial Unicode MS" pitchFamily="34" charset="-128"/>
                <a:cs typeface="Arial Unicode MS" pitchFamily="34" charset="-128"/>
              </a:rPr>
              <a:t>L'Éternel regarde du haut des cieux, Il voit tous les fils de l'homme;</a:t>
            </a:r>
            <a:endParaRPr lang="en-US" sz="5100" b="1" dirty="0" smtClean="0">
              <a:latin typeface="Arial Unicode MS" pitchFamily="34" charset="-128"/>
              <a:ea typeface="Arial Unicode MS" pitchFamily="34" charset="-128"/>
              <a:cs typeface="Arial Unicode MS" pitchFamily="34" charset="-128"/>
            </a:endParaRPr>
          </a:p>
          <a:p>
            <a:pPr algn="just"/>
            <a:r>
              <a:rPr lang="fr-FR" sz="5100" b="1" dirty="0" smtClean="0">
                <a:latin typeface="Arial Unicode MS" pitchFamily="34" charset="-128"/>
                <a:ea typeface="Arial Unicode MS" pitchFamily="34" charset="-128"/>
                <a:cs typeface="Arial Unicode MS" pitchFamily="34" charset="-128"/>
              </a:rPr>
              <a:t> </a:t>
            </a:r>
            <a:r>
              <a:rPr lang="fr-FR" sz="5100" b="1" dirty="0" smtClean="0">
                <a:solidFill>
                  <a:srgbClr val="FFFF00"/>
                </a:solidFill>
                <a:latin typeface="Arial Unicode MS" pitchFamily="34" charset="-128"/>
                <a:ea typeface="Arial Unicode MS" pitchFamily="34" charset="-128"/>
                <a:cs typeface="Arial Unicode MS" pitchFamily="34" charset="-128"/>
              </a:rPr>
              <a:t>14 Du lieu de sa demeure il observe Tous les habitants de la terre,</a:t>
            </a:r>
            <a:endParaRPr lang="en-US" sz="51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5100" b="1" dirty="0" smtClean="0">
                <a:latin typeface="Arial Unicode MS" pitchFamily="34" charset="-128"/>
                <a:ea typeface="Arial Unicode MS" pitchFamily="34" charset="-128"/>
                <a:cs typeface="Arial Unicode MS" pitchFamily="34" charset="-128"/>
              </a:rPr>
              <a:t> 15 Lui qui forme leur </a:t>
            </a:r>
            <a:r>
              <a:rPr lang="fr-FR" sz="5100" b="1" dirty="0" smtClean="0">
                <a:latin typeface="Arial Unicode MS" pitchFamily="34" charset="-128"/>
                <a:ea typeface="Arial Unicode MS" pitchFamily="34" charset="-128"/>
                <a:cs typeface="Arial Unicode MS" pitchFamily="34" charset="-128"/>
              </a:rPr>
              <a:t>cœur </a:t>
            </a:r>
            <a:r>
              <a:rPr lang="fr-FR" sz="5100" b="1" dirty="0" smtClean="0">
                <a:latin typeface="Arial Unicode MS" pitchFamily="34" charset="-128"/>
                <a:ea typeface="Arial Unicode MS" pitchFamily="34" charset="-128"/>
                <a:cs typeface="Arial Unicode MS" pitchFamily="34" charset="-128"/>
              </a:rPr>
              <a:t>à tous, Qui est attentif à toutes leurs actions.</a:t>
            </a:r>
            <a:endParaRPr lang="en-US" sz="5100" b="1" dirty="0" smtClean="0">
              <a:latin typeface="Arial Unicode MS" pitchFamily="34" charset="-128"/>
              <a:ea typeface="Arial Unicode MS" pitchFamily="34" charset="-128"/>
              <a:cs typeface="Arial Unicode MS" pitchFamily="34" charset="-128"/>
            </a:endParaRPr>
          </a:p>
          <a:p>
            <a:pPr algn="just"/>
            <a:r>
              <a:rPr lang="fr-FR" sz="5100" b="1" dirty="0" smtClean="0">
                <a:solidFill>
                  <a:srgbClr val="FFFF00"/>
                </a:solidFill>
                <a:latin typeface="Arial Unicode MS" pitchFamily="34" charset="-128"/>
                <a:ea typeface="Arial Unicode MS" pitchFamily="34" charset="-128"/>
                <a:cs typeface="Arial Unicode MS" pitchFamily="34" charset="-128"/>
              </a:rPr>
              <a:t> 16 Ce n'est pas une grande armée qui sauve le roi, Ce n'est pas une grande force qui délivre le héros;</a:t>
            </a:r>
            <a:endParaRPr lang="en-US" sz="5100" b="1" dirty="0" smtClean="0">
              <a:solidFill>
                <a:srgbClr val="FFFF00"/>
              </a:solidFill>
              <a:latin typeface="Arial Unicode MS" pitchFamily="34" charset="-128"/>
              <a:ea typeface="Arial Unicode MS" pitchFamily="34" charset="-128"/>
              <a:cs typeface="Arial Unicode MS" pitchFamily="34" charset="-128"/>
            </a:endParaRPr>
          </a:p>
          <a:p>
            <a:pPr algn="just">
              <a:buNone/>
            </a:pPr>
            <a:endParaRPr lang="en-US" sz="48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00CC"/>
          </a:solidFill>
        </p:spPr>
        <p:style>
          <a:lnRef idx="2">
            <a:schemeClr val="accent5">
              <a:shade val="50000"/>
            </a:schemeClr>
          </a:lnRef>
          <a:fillRef idx="1">
            <a:schemeClr val="accent5"/>
          </a:fillRef>
          <a:effectRef idx="0">
            <a:schemeClr val="accent5"/>
          </a:effectRef>
          <a:fontRef idx="minor">
            <a:schemeClr val="lt1"/>
          </a:fontRef>
        </p:style>
        <p:txBody>
          <a:bodyPr>
            <a:normAutofit fontScale="92500" lnSpcReduction="10000"/>
          </a:bodyPr>
          <a:lstStyle/>
          <a:p>
            <a:pPr algn="just"/>
            <a:r>
              <a:rPr lang="fr-FR" sz="4800" b="1" dirty="0" smtClean="0">
                <a:latin typeface="Arial Unicode MS" pitchFamily="34" charset="-128"/>
                <a:ea typeface="Arial Unicode MS" pitchFamily="34" charset="-128"/>
                <a:cs typeface="Arial Unicode MS" pitchFamily="34" charset="-128"/>
              </a:rPr>
              <a:t>17 </a:t>
            </a:r>
            <a:r>
              <a:rPr lang="fr-FR" sz="4800" b="1" dirty="0" smtClean="0">
                <a:latin typeface="Arial Unicode MS" pitchFamily="34" charset="-128"/>
                <a:ea typeface="Arial Unicode MS" pitchFamily="34" charset="-128"/>
                <a:cs typeface="Arial Unicode MS" pitchFamily="34" charset="-128"/>
              </a:rPr>
              <a:t>Le cheval est impuissant pour assurer le salut, Et toute sa vigueur ne donne pas la délivrance.</a:t>
            </a:r>
            <a:endParaRPr lang="en-US" sz="4800" b="1" dirty="0" smtClean="0">
              <a:latin typeface="Arial Unicode MS" pitchFamily="34" charset="-128"/>
              <a:ea typeface="Arial Unicode MS" pitchFamily="34" charset="-128"/>
              <a:cs typeface="Arial Unicode MS" pitchFamily="34" charset="-128"/>
            </a:endParaRPr>
          </a:p>
          <a:p>
            <a:pPr algn="just"/>
            <a:r>
              <a:rPr lang="fr-FR" sz="4800" b="1" dirty="0" smtClean="0">
                <a:solidFill>
                  <a:srgbClr val="FFFF00"/>
                </a:solidFill>
                <a:latin typeface="Arial Unicode MS" pitchFamily="34" charset="-128"/>
                <a:ea typeface="Arial Unicode MS" pitchFamily="34" charset="-128"/>
                <a:cs typeface="Arial Unicode MS" pitchFamily="34" charset="-128"/>
              </a:rPr>
              <a:t> 18 Voici, </a:t>
            </a:r>
            <a:r>
              <a:rPr lang="fr-FR" sz="4800" b="1" dirty="0" smtClean="0">
                <a:solidFill>
                  <a:srgbClr val="FFFF00"/>
                </a:solidFill>
                <a:latin typeface="Arial Unicode MS" pitchFamily="34" charset="-128"/>
                <a:ea typeface="Arial Unicode MS" pitchFamily="34" charset="-128"/>
                <a:cs typeface="Arial Unicode MS" pitchFamily="34" charset="-128"/>
              </a:rPr>
              <a:t>l‘œil </a:t>
            </a:r>
            <a:r>
              <a:rPr lang="fr-FR" sz="4800" b="1" dirty="0" smtClean="0">
                <a:solidFill>
                  <a:srgbClr val="FFFF00"/>
                </a:solidFill>
                <a:latin typeface="Arial Unicode MS" pitchFamily="34" charset="-128"/>
                <a:ea typeface="Arial Unicode MS" pitchFamily="34" charset="-128"/>
                <a:cs typeface="Arial Unicode MS" pitchFamily="34" charset="-128"/>
              </a:rPr>
              <a:t>de l'Éternel est sur ceux qui le craignent, Sur ceux qui espèrent en sa bonté,</a:t>
            </a:r>
            <a:endParaRPr lang="en-US" sz="48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4800" b="1" dirty="0" smtClean="0">
                <a:latin typeface="Arial Unicode MS" pitchFamily="34" charset="-128"/>
                <a:ea typeface="Arial Unicode MS" pitchFamily="34" charset="-128"/>
                <a:cs typeface="Arial Unicode MS" pitchFamily="34" charset="-128"/>
              </a:rPr>
              <a:t> 19 Afin d'arracher leur âme à la mort Et de les faire vivre au milieu de la famine</a:t>
            </a:r>
            <a:r>
              <a:rPr lang="fr-FR" sz="4800" b="1" dirty="0" smtClean="0">
                <a:latin typeface="Arial Unicode MS" pitchFamily="34" charset="-128"/>
                <a:ea typeface="Arial Unicode MS" pitchFamily="34" charset="-128"/>
                <a:cs typeface="Arial Unicode MS" pitchFamily="34" charset="-128"/>
              </a:rPr>
              <a:t>.</a:t>
            </a:r>
            <a:endParaRPr lang="en-US" sz="48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00CC"/>
          </a:solidFill>
        </p:spPr>
        <p:style>
          <a:lnRef idx="2">
            <a:schemeClr val="accent5">
              <a:shade val="50000"/>
            </a:schemeClr>
          </a:lnRef>
          <a:fillRef idx="1">
            <a:schemeClr val="accent5"/>
          </a:fillRef>
          <a:effectRef idx="0">
            <a:schemeClr val="accent5"/>
          </a:effectRef>
          <a:fontRef idx="minor">
            <a:schemeClr val="lt1"/>
          </a:fontRef>
        </p:style>
        <p:txBody>
          <a:bodyPr>
            <a:normAutofit/>
          </a:bodyPr>
          <a:lstStyle/>
          <a:p>
            <a:pPr algn="just"/>
            <a:r>
              <a:rPr lang="fr-FR" sz="4800" b="1" dirty="0" smtClean="0">
                <a:latin typeface="Arial Unicode MS" pitchFamily="34" charset="-128"/>
                <a:ea typeface="Arial Unicode MS" pitchFamily="34" charset="-128"/>
                <a:cs typeface="Arial Unicode MS" pitchFamily="34" charset="-128"/>
              </a:rPr>
              <a:t>20 </a:t>
            </a:r>
            <a:r>
              <a:rPr lang="fr-FR" sz="4800" b="1" dirty="0" smtClean="0">
                <a:latin typeface="Arial Unicode MS" pitchFamily="34" charset="-128"/>
                <a:ea typeface="Arial Unicode MS" pitchFamily="34" charset="-128"/>
                <a:cs typeface="Arial Unicode MS" pitchFamily="34" charset="-128"/>
              </a:rPr>
              <a:t>Notre âme espère en l'Éternel; Il est notre secours et notre bouclier.</a:t>
            </a:r>
            <a:endParaRPr lang="en-US" sz="4800" b="1" dirty="0" smtClean="0">
              <a:latin typeface="Arial Unicode MS" pitchFamily="34" charset="-128"/>
              <a:ea typeface="Arial Unicode MS" pitchFamily="34" charset="-128"/>
              <a:cs typeface="Arial Unicode MS" pitchFamily="34" charset="-128"/>
            </a:endParaRPr>
          </a:p>
          <a:p>
            <a:pPr algn="just"/>
            <a:r>
              <a:rPr lang="fr-FR" sz="4800" b="1" dirty="0" smtClean="0">
                <a:solidFill>
                  <a:srgbClr val="FFFF00"/>
                </a:solidFill>
                <a:latin typeface="Arial Unicode MS" pitchFamily="34" charset="-128"/>
                <a:ea typeface="Arial Unicode MS" pitchFamily="34" charset="-128"/>
                <a:cs typeface="Arial Unicode MS" pitchFamily="34" charset="-128"/>
              </a:rPr>
              <a:t> 21 Car notre </a:t>
            </a:r>
            <a:r>
              <a:rPr lang="fr-FR" sz="4800" b="1" dirty="0" err="1" smtClean="0">
                <a:solidFill>
                  <a:srgbClr val="FFFF00"/>
                </a:solidFill>
                <a:latin typeface="Arial Unicode MS" pitchFamily="34" charset="-128"/>
                <a:ea typeface="Arial Unicode MS" pitchFamily="34" charset="-128"/>
                <a:cs typeface="Arial Unicode MS" pitchFamily="34" charset="-128"/>
              </a:rPr>
              <a:t>coeur</a:t>
            </a:r>
            <a:r>
              <a:rPr lang="fr-FR" sz="4800" b="1" dirty="0" smtClean="0">
                <a:solidFill>
                  <a:srgbClr val="FFFF00"/>
                </a:solidFill>
                <a:latin typeface="Arial Unicode MS" pitchFamily="34" charset="-128"/>
                <a:ea typeface="Arial Unicode MS" pitchFamily="34" charset="-128"/>
                <a:cs typeface="Arial Unicode MS" pitchFamily="34" charset="-128"/>
              </a:rPr>
              <a:t> met en lui sa joie, Car nous avons confiance en son saint nom.</a:t>
            </a:r>
            <a:endParaRPr lang="en-US" sz="48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4800" b="1" dirty="0" smtClean="0">
                <a:latin typeface="Arial Unicode MS" pitchFamily="34" charset="-128"/>
                <a:ea typeface="Arial Unicode MS" pitchFamily="34" charset="-128"/>
                <a:cs typeface="Arial Unicode MS" pitchFamily="34" charset="-128"/>
              </a:rPr>
              <a:t> 22 Éternel! que ta grâce soit sur nous, Comme nous espérons en toi!</a:t>
            </a:r>
            <a:endParaRPr lang="en-US" sz="48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www.funchap.com/wp-content/uploads/2014/01/pictures-of-flowers.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5" name="Picture 4" descr="http://previews.123rf.com/images/feverpitched/feverpitched1003/feverpitched100300011/6565908-Worry-Free-Zone-Green-Road-Sign-In-Front-of-Dramatic-Clouds-and-Sky--Stock-Photo.jpg"/>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txBody>
          <a:bodyPr>
            <a:normAutofit lnSpcReduction="10000"/>
          </a:bodyPr>
          <a:lstStyle/>
          <a:p>
            <a:pPr algn="ctr">
              <a:buNone/>
            </a:pPr>
            <a:r>
              <a:rPr lang="fr-FR" sz="4000" b="1" dirty="0" smtClean="0">
                <a:solidFill>
                  <a:srgbClr val="FF0000"/>
                </a:solidFill>
                <a:latin typeface="Arial Unicode MS" pitchFamily="34" charset="-128"/>
                <a:ea typeface="Arial Unicode MS" pitchFamily="34" charset="-128"/>
                <a:cs typeface="Arial Unicode MS" pitchFamily="34" charset="-128"/>
              </a:rPr>
              <a:t>300 FCD : C'est toi, Jésus</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0000"/>
                </a:solidFill>
                <a:latin typeface="Arial Unicode MS" pitchFamily="34" charset="-128"/>
                <a:ea typeface="Arial Unicode MS" pitchFamily="34" charset="-128"/>
                <a:cs typeface="Arial Unicode MS" pitchFamily="34" charset="-128"/>
              </a:rPr>
              <a:t>1. </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0000CC"/>
                </a:solidFill>
                <a:latin typeface="Arial Unicode MS" pitchFamily="34" charset="-128"/>
                <a:ea typeface="Arial Unicode MS" pitchFamily="34" charset="-128"/>
                <a:cs typeface="Arial Unicode MS" pitchFamily="34" charset="-128"/>
              </a:rPr>
              <a:t>C'est toi, Jésus ! </a:t>
            </a:r>
            <a:endParaRPr lang="fr-FR" sz="44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0000CC"/>
                </a:solidFill>
                <a:latin typeface="Arial Unicode MS" pitchFamily="34" charset="-128"/>
                <a:ea typeface="Arial Unicode MS" pitchFamily="34" charset="-128"/>
                <a:cs typeface="Arial Unicode MS" pitchFamily="34" charset="-128"/>
              </a:rPr>
              <a:t>Que </a:t>
            </a:r>
            <a:r>
              <a:rPr lang="fr-FR" sz="4400" b="1" dirty="0" smtClean="0">
                <a:solidFill>
                  <a:srgbClr val="0000CC"/>
                </a:solidFill>
                <a:latin typeface="Arial Unicode MS" pitchFamily="34" charset="-128"/>
                <a:ea typeface="Arial Unicode MS" pitchFamily="34" charset="-128"/>
                <a:cs typeface="Arial Unicode MS" pitchFamily="34" charset="-128"/>
              </a:rPr>
              <a:t>recherche mon âme ; </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0000CC"/>
                </a:solidFill>
                <a:latin typeface="Arial Unicode MS" pitchFamily="34" charset="-128"/>
                <a:ea typeface="Arial Unicode MS" pitchFamily="34" charset="-128"/>
                <a:cs typeface="Arial Unicode MS" pitchFamily="34" charset="-128"/>
              </a:rPr>
              <a:t>À te trouver </a:t>
            </a:r>
            <a:endParaRPr lang="fr-FR" sz="44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0000CC"/>
                </a:solidFill>
                <a:latin typeface="Arial Unicode MS" pitchFamily="34" charset="-128"/>
                <a:ea typeface="Arial Unicode MS" pitchFamily="34" charset="-128"/>
                <a:cs typeface="Arial Unicode MS" pitchFamily="34" charset="-128"/>
              </a:rPr>
              <a:t>Se </a:t>
            </a:r>
            <a:r>
              <a:rPr lang="fr-FR" sz="4400" b="1" dirty="0" smtClean="0">
                <a:solidFill>
                  <a:srgbClr val="0000CC"/>
                </a:solidFill>
                <a:latin typeface="Arial Unicode MS" pitchFamily="34" charset="-128"/>
                <a:ea typeface="Arial Unicode MS" pitchFamily="34" charset="-128"/>
                <a:cs typeface="Arial Unicode MS" pitchFamily="34" charset="-128"/>
              </a:rPr>
              <a:t>bornent mes souhaits ; </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0000CC"/>
                </a:solidFill>
                <a:latin typeface="Arial Unicode MS" pitchFamily="34" charset="-128"/>
                <a:ea typeface="Arial Unicode MS" pitchFamily="34" charset="-128"/>
                <a:cs typeface="Arial Unicode MS" pitchFamily="34" charset="-128"/>
              </a:rPr>
              <a:t>C'est ton regard </a:t>
            </a:r>
            <a:endParaRPr lang="fr-FR" sz="44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0000CC"/>
                </a:solidFill>
                <a:latin typeface="Arial Unicode MS" pitchFamily="34" charset="-128"/>
                <a:ea typeface="Arial Unicode MS" pitchFamily="34" charset="-128"/>
                <a:cs typeface="Arial Unicode MS" pitchFamily="34" charset="-128"/>
              </a:rPr>
              <a:t>Que </a:t>
            </a:r>
            <a:r>
              <a:rPr lang="fr-FR" sz="4400" b="1" dirty="0" smtClean="0">
                <a:solidFill>
                  <a:srgbClr val="0000CC"/>
                </a:solidFill>
                <a:latin typeface="Arial Unicode MS" pitchFamily="34" charset="-128"/>
                <a:ea typeface="Arial Unicode MS" pitchFamily="34" charset="-128"/>
                <a:cs typeface="Arial Unicode MS" pitchFamily="34" charset="-128"/>
              </a:rPr>
              <a:t>sur moi je réclame ; </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0000CC"/>
                </a:solidFill>
                <a:latin typeface="Arial Unicode MS" pitchFamily="34" charset="-128"/>
                <a:ea typeface="Arial Unicode MS" pitchFamily="34" charset="-128"/>
                <a:cs typeface="Arial Unicode MS" pitchFamily="34" charset="-128"/>
              </a:rPr>
              <a:t>Rends-moi, Seigneur, </a:t>
            </a:r>
            <a:endParaRPr lang="fr-FR" sz="44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0000CC"/>
                </a:solidFill>
                <a:latin typeface="Arial Unicode MS" pitchFamily="34" charset="-128"/>
                <a:ea typeface="Arial Unicode MS" pitchFamily="34" charset="-128"/>
                <a:cs typeface="Arial Unicode MS" pitchFamily="34" charset="-128"/>
              </a:rPr>
              <a:t>Rends-moi </a:t>
            </a:r>
            <a:r>
              <a:rPr lang="fr-FR" sz="4400" b="1" dirty="0" smtClean="0">
                <a:solidFill>
                  <a:srgbClr val="0000CC"/>
                </a:solidFill>
                <a:latin typeface="Arial Unicode MS" pitchFamily="34" charset="-128"/>
                <a:ea typeface="Arial Unicode MS" pitchFamily="34" charset="-128"/>
                <a:cs typeface="Arial Unicode MS" pitchFamily="34" charset="-128"/>
              </a:rPr>
              <a:t>ta douce paix</a:t>
            </a:r>
            <a:r>
              <a:rPr lang="fr-FR" sz="4400" b="1" dirty="0" smtClean="0">
                <a:solidFill>
                  <a:srgbClr val="0000CC"/>
                </a:solidFill>
                <a:latin typeface="Arial Unicode MS" pitchFamily="34" charset="-128"/>
                <a:ea typeface="Arial Unicode MS" pitchFamily="34" charset="-128"/>
                <a:cs typeface="Arial Unicode MS" pitchFamily="34" charset="-128"/>
              </a:rPr>
              <a:t>.</a:t>
            </a:r>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txBody>
          <a:bodyPr>
            <a:normAutofit/>
          </a:bodyPr>
          <a:lstStyle/>
          <a:p>
            <a:pPr algn="ctr">
              <a:buNone/>
            </a:pPr>
            <a:r>
              <a:rPr lang="fr-FR" sz="4400" b="1" dirty="0" smtClean="0">
                <a:solidFill>
                  <a:srgbClr val="FF0000"/>
                </a:solidFill>
                <a:latin typeface="Arial Unicode MS" pitchFamily="34" charset="-128"/>
                <a:ea typeface="Arial Unicode MS" pitchFamily="34" charset="-128"/>
                <a:cs typeface="Arial Unicode MS" pitchFamily="34" charset="-128"/>
              </a:rPr>
              <a:t>2</a:t>
            </a:r>
            <a:r>
              <a:rPr lang="fr-FR" sz="4400" b="1" dirty="0" smtClean="0">
                <a:solidFill>
                  <a:srgbClr val="FF0000"/>
                </a:solidFill>
                <a:latin typeface="Arial Unicode MS" pitchFamily="34" charset="-128"/>
                <a:ea typeface="Arial Unicode MS" pitchFamily="34" charset="-128"/>
                <a:cs typeface="Arial Unicode MS" pitchFamily="34" charset="-128"/>
              </a:rPr>
              <a:t>. </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0000CC"/>
                </a:solidFill>
                <a:latin typeface="Arial Unicode MS" pitchFamily="34" charset="-128"/>
                <a:ea typeface="Arial Unicode MS" pitchFamily="34" charset="-128"/>
                <a:cs typeface="Arial Unicode MS" pitchFamily="34" charset="-128"/>
              </a:rPr>
              <a:t>Longtemps j'errai </a:t>
            </a:r>
            <a:endParaRPr lang="fr-FR" sz="44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0000CC"/>
                </a:solidFill>
                <a:latin typeface="Arial Unicode MS" pitchFamily="34" charset="-128"/>
                <a:ea typeface="Arial Unicode MS" pitchFamily="34" charset="-128"/>
                <a:cs typeface="Arial Unicode MS" pitchFamily="34" charset="-128"/>
              </a:rPr>
              <a:t>Dans </a:t>
            </a:r>
            <a:r>
              <a:rPr lang="fr-FR" sz="4400" b="1" dirty="0" smtClean="0">
                <a:solidFill>
                  <a:srgbClr val="0000CC"/>
                </a:solidFill>
                <a:latin typeface="Arial Unicode MS" pitchFamily="34" charset="-128"/>
                <a:ea typeface="Arial Unicode MS" pitchFamily="34" charset="-128"/>
                <a:cs typeface="Arial Unicode MS" pitchFamily="34" charset="-128"/>
              </a:rPr>
              <a:t>les sentiers du monde, </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0000CC"/>
                </a:solidFill>
                <a:latin typeface="Arial Unicode MS" pitchFamily="34" charset="-128"/>
                <a:ea typeface="Arial Unicode MS" pitchFamily="34" charset="-128"/>
                <a:cs typeface="Arial Unicode MS" pitchFamily="34" charset="-128"/>
              </a:rPr>
              <a:t>Ne connaissant </a:t>
            </a:r>
            <a:endParaRPr lang="fr-FR" sz="44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0000CC"/>
                </a:solidFill>
                <a:latin typeface="Arial Unicode MS" pitchFamily="34" charset="-128"/>
                <a:ea typeface="Arial Unicode MS" pitchFamily="34" charset="-128"/>
                <a:cs typeface="Arial Unicode MS" pitchFamily="34" charset="-128"/>
              </a:rPr>
              <a:t>Ni </a:t>
            </a:r>
            <a:r>
              <a:rPr lang="fr-FR" sz="4400" b="1" dirty="0" smtClean="0">
                <a:solidFill>
                  <a:srgbClr val="0000CC"/>
                </a:solidFill>
                <a:latin typeface="Arial Unicode MS" pitchFamily="34" charset="-128"/>
                <a:ea typeface="Arial Unicode MS" pitchFamily="34" charset="-128"/>
                <a:cs typeface="Arial Unicode MS" pitchFamily="34" charset="-128"/>
              </a:rPr>
              <a:t>ton nom, ni ta loi : </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0000CC"/>
                </a:solidFill>
                <a:latin typeface="Arial Unicode MS" pitchFamily="34" charset="-128"/>
                <a:ea typeface="Arial Unicode MS" pitchFamily="34" charset="-128"/>
                <a:cs typeface="Arial Unicode MS" pitchFamily="34" charset="-128"/>
              </a:rPr>
              <a:t>Tu me cherchas </a:t>
            </a:r>
            <a:endParaRPr lang="fr-FR" sz="44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0000CC"/>
                </a:solidFill>
                <a:latin typeface="Arial Unicode MS" pitchFamily="34" charset="-128"/>
                <a:ea typeface="Arial Unicode MS" pitchFamily="34" charset="-128"/>
                <a:cs typeface="Arial Unicode MS" pitchFamily="34" charset="-128"/>
              </a:rPr>
              <a:t>En </a:t>
            </a:r>
            <a:r>
              <a:rPr lang="fr-FR" sz="4400" b="1" dirty="0" smtClean="0">
                <a:solidFill>
                  <a:srgbClr val="0000CC"/>
                </a:solidFill>
                <a:latin typeface="Arial Unicode MS" pitchFamily="34" charset="-128"/>
                <a:ea typeface="Arial Unicode MS" pitchFamily="34" charset="-128"/>
                <a:cs typeface="Arial Unicode MS" pitchFamily="34" charset="-128"/>
              </a:rPr>
              <a:t>cette nuit profonde, </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0000CC"/>
                </a:solidFill>
                <a:latin typeface="Arial Unicode MS" pitchFamily="34" charset="-128"/>
                <a:ea typeface="Arial Unicode MS" pitchFamily="34" charset="-128"/>
                <a:cs typeface="Arial Unicode MS" pitchFamily="34" charset="-128"/>
              </a:rPr>
              <a:t>Et, pour toujours, </a:t>
            </a:r>
            <a:endParaRPr lang="fr-FR" sz="44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0000CC"/>
                </a:solidFill>
                <a:latin typeface="Arial Unicode MS" pitchFamily="34" charset="-128"/>
                <a:ea typeface="Arial Unicode MS" pitchFamily="34" charset="-128"/>
                <a:cs typeface="Arial Unicode MS" pitchFamily="34" charset="-128"/>
              </a:rPr>
              <a:t>M'en </a:t>
            </a:r>
            <a:r>
              <a:rPr lang="fr-FR" sz="4400" b="1" dirty="0" smtClean="0">
                <a:solidFill>
                  <a:srgbClr val="0000CC"/>
                </a:solidFill>
                <a:latin typeface="Arial Unicode MS" pitchFamily="34" charset="-128"/>
                <a:ea typeface="Arial Unicode MS" pitchFamily="34" charset="-128"/>
                <a:cs typeface="Arial Unicode MS" pitchFamily="34" charset="-128"/>
              </a:rPr>
              <a:t>tiras par la foi</a:t>
            </a:r>
            <a:r>
              <a:rPr lang="fr-FR" sz="4400" b="1" dirty="0" smtClean="0">
                <a:solidFill>
                  <a:srgbClr val="0000CC"/>
                </a:solidFill>
                <a:latin typeface="Arial Unicode MS" pitchFamily="34" charset="-128"/>
                <a:ea typeface="Arial Unicode MS" pitchFamily="34" charset="-128"/>
                <a:cs typeface="Arial Unicode MS" pitchFamily="34" charset="-128"/>
              </a:rPr>
              <a:t>.</a:t>
            </a:r>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txBody>
          <a:bodyPr>
            <a:normAutofit/>
          </a:bodyPr>
          <a:lstStyle/>
          <a:p>
            <a:pPr algn="ctr">
              <a:buNone/>
            </a:pPr>
            <a:r>
              <a:rPr lang="fr-FR" sz="4400" b="1" dirty="0" smtClean="0">
                <a:solidFill>
                  <a:srgbClr val="FF0000"/>
                </a:solidFill>
                <a:latin typeface="Arial Unicode MS" pitchFamily="34" charset="-128"/>
                <a:ea typeface="Arial Unicode MS" pitchFamily="34" charset="-128"/>
                <a:cs typeface="Arial Unicode MS" pitchFamily="34" charset="-128"/>
              </a:rPr>
              <a:t>3</a:t>
            </a:r>
            <a:r>
              <a:rPr lang="fr-FR" sz="4400" b="1" dirty="0" smtClean="0">
                <a:solidFill>
                  <a:srgbClr val="FF0000"/>
                </a:solidFill>
                <a:latin typeface="Arial Unicode MS" pitchFamily="34" charset="-128"/>
                <a:ea typeface="Arial Unicode MS" pitchFamily="34" charset="-128"/>
                <a:cs typeface="Arial Unicode MS" pitchFamily="34" charset="-128"/>
              </a:rPr>
              <a:t>. </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0000CC"/>
                </a:solidFill>
                <a:latin typeface="Arial Unicode MS" pitchFamily="34" charset="-128"/>
                <a:ea typeface="Arial Unicode MS" pitchFamily="34" charset="-128"/>
                <a:cs typeface="Arial Unicode MS" pitchFamily="34" charset="-128"/>
              </a:rPr>
              <a:t>De ton amour </a:t>
            </a:r>
            <a:endParaRPr lang="fr-FR" sz="44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0000CC"/>
                </a:solidFill>
                <a:latin typeface="Arial Unicode MS" pitchFamily="34" charset="-128"/>
                <a:ea typeface="Arial Unicode MS" pitchFamily="34" charset="-128"/>
                <a:cs typeface="Arial Unicode MS" pitchFamily="34" charset="-128"/>
              </a:rPr>
              <a:t>La </a:t>
            </a:r>
            <a:r>
              <a:rPr lang="fr-FR" sz="4400" b="1" dirty="0" smtClean="0">
                <a:solidFill>
                  <a:srgbClr val="0000CC"/>
                </a:solidFill>
                <a:latin typeface="Arial Unicode MS" pitchFamily="34" charset="-128"/>
                <a:ea typeface="Arial Unicode MS" pitchFamily="34" charset="-128"/>
                <a:cs typeface="Arial Unicode MS" pitchFamily="34" charset="-128"/>
              </a:rPr>
              <a:t>voix se fit entendre : </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0000CC"/>
                </a:solidFill>
                <a:latin typeface="Arial Unicode MS" pitchFamily="34" charset="-128"/>
                <a:ea typeface="Arial Unicode MS" pitchFamily="34" charset="-128"/>
                <a:cs typeface="Arial Unicode MS" pitchFamily="34" charset="-128"/>
              </a:rPr>
              <a:t>J'appris alors que tu m'as racheté, </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0000CC"/>
                </a:solidFill>
                <a:latin typeface="Arial Unicode MS" pitchFamily="34" charset="-128"/>
                <a:ea typeface="Arial Unicode MS" pitchFamily="34" charset="-128"/>
                <a:cs typeface="Arial Unicode MS" pitchFamily="34" charset="-128"/>
              </a:rPr>
              <a:t>Et ton Esprit à mon cœur </a:t>
            </a:r>
            <a:endParaRPr lang="fr-FR" sz="44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0000CC"/>
                </a:solidFill>
                <a:latin typeface="Arial Unicode MS" pitchFamily="34" charset="-128"/>
                <a:ea typeface="Arial Unicode MS" pitchFamily="34" charset="-128"/>
                <a:cs typeface="Arial Unicode MS" pitchFamily="34" charset="-128"/>
              </a:rPr>
              <a:t>Fit </a:t>
            </a:r>
            <a:r>
              <a:rPr lang="fr-FR" sz="4400" b="1" dirty="0" smtClean="0">
                <a:solidFill>
                  <a:srgbClr val="0000CC"/>
                </a:solidFill>
                <a:latin typeface="Arial Unicode MS" pitchFamily="34" charset="-128"/>
                <a:ea typeface="Arial Unicode MS" pitchFamily="34" charset="-128"/>
                <a:cs typeface="Arial Unicode MS" pitchFamily="34" charset="-128"/>
              </a:rPr>
              <a:t>comprendre </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0000CC"/>
                </a:solidFill>
                <a:latin typeface="Arial Unicode MS" pitchFamily="34" charset="-128"/>
                <a:ea typeface="Arial Unicode MS" pitchFamily="34" charset="-128"/>
                <a:cs typeface="Arial Unicode MS" pitchFamily="34" charset="-128"/>
              </a:rPr>
              <a:t>Ce qu'est pour nous, </a:t>
            </a:r>
            <a:endParaRPr lang="fr-FR" sz="44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0000CC"/>
                </a:solidFill>
                <a:latin typeface="Arial Unicode MS" pitchFamily="34" charset="-128"/>
                <a:ea typeface="Arial Unicode MS" pitchFamily="34" charset="-128"/>
                <a:cs typeface="Arial Unicode MS" pitchFamily="34" charset="-128"/>
              </a:rPr>
              <a:t>ô </a:t>
            </a:r>
            <a:r>
              <a:rPr lang="fr-FR" sz="4400" b="1" dirty="0" smtClean="0">
                <a:solidFill>
                  <a:srgbClr val="0000CC"/>
                </a:solidFill>
                <a:latin typeface="Arial Unicode MS" pitchFamily="34" charset="-128"/>
                <a:ea typeface="Arial Unicode MS" pitchFamily="34" charset="-128"/>
                <a:cs typeface="Arial Unicode MS" pitchFamily="34" charset="-128"/>
              </a:rPr>
              <a:t>Dieu ! ta charité.</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0000CC"/>
                </a:solidFill>
                <a:latin typeface="Arial Unicode MS" pitchFamily="34" charset="-128"/>
                <a:ea typeface="Arial Unicode MS" pitchFamily="34" charset="-128"/>
                <a:cs typeface="Arial Unicode MS" pitchFamily="34" charset="-128"/>
              </a:rPr>
              <a:t>.</a:t>
            </a:r>
            <a:endParaRPr lang="en-US" sz="4400" b="1" dirty="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txBody>
          <a:bodyPr>
            <a:normAutofit/>
          </a:bodyPr>
          <a:lstStyle/>
          <a:p>
            <a:pPr algn="ctr">
              <a:buNone/>
            </a:pPr>
            <a:r>
              <a:rPr lang="fr-FR" sz="4400" b="1" dirty="0" smtClean="0">
                <a:solidFill>
                  <a:srgbClr val="FF0000"/>
                </a:solidFill>
                <a:latin typeface="Arial Unicode MS" pitchFamily="34" charset="-128"/>
                <a:ea typeface="Arial Unicode MS" pitchFamily="34" charset="-128"/>
                <a:cs typeface="Arial Unicode MS" pitchFamily="34" charset="-128"/>
              </a:rPr>
              <a:t>4</a:t>
            </a:r>
            <a:r>
              <a:rPr lang="fr-FR" sz="4400" b="1" dirty="0" smtClean="0">
                <a:solidFill>
                  <a:srgbClr val="FF0000"/>
                </a:solidFill>
                <a:latin typeface="Arial Unicode MS" pitchFamily="34" charset="-128"/>
                <a:ea typeface="Arial Unicode MS" pitchFamily="34" charset="-128"/>
                <a:cs typeface="Arial Unicode MS" pitchFamily="34" charset="-128"/>
              </a:rPr>
              <a:t>.</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0000CC"/>
                </a:solidFill>
                <a:latin typeface="Arial Unicode MS" pitchFamily="34" charset="-128"/>
                <a:ea typeface="Arial Unicode MS" pitchFamily="34" charset="-128"/>
                <a:cs typeface="Arial Unicode MS" pitchFamily="34" charset="-128"/>
              </a:rPr>
              <a:t> Prends donc pitié </a:t>
            </a:r>
            <a:endParaRPr lang="fr-FR" sz="44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0000CC"/>
                </a:solidFill>
                <a:latin typeface="Arial Unicode MS" pitchFamily="34" charset="-128"/>
                <a:ea typeface="Arial Unicode MS" pitchFamily="34" charset="-128"/>
                <a:cs typeface="Arial Unicode MS" pitchFamily="34" charset="-128"/>
              </a:rPr>
              <a:t>De </a:t>
            </a:r>
            <a:r>
              <a:rPr lang="fr-FR" sz="4400" b="1" dirty="0" smtClean="0">
                <a:solidFill>
                  <a:srgbClr val="0000CC"/>
                </a:solidFill>
                <a:latin typeface="Arial Unicode MS" pitchFamily="34" charset="-128"/>
                <a:ea typeface="Arial Unicode MS" pitchFamily="34" charset="-128"/>
                <a:cs typeface="Arial Unicode MS" pitchFamily="34" charset="-128"/>
              </a:rPr>
              <a:t>ma grande misère ; </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0000CC"/>
                </a:solidFill>
                <a:latin typeface="Arial Unicode MS" pitchFamily="34" charset="-128"/>
                <a:ea typeface="Arial Unicode MS" pitchFamily="34" charset="-128"/>
                <a:cs typeface="Arial Unicode MS" pitchFamily="34" charset="-128"/>
              </a:rPr>
              <a:t>Soumets mon cœur, </a:t>
            </a:r>
            <a:endParaRPr lang="fr-FR" sz="44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0000CC"/>
                </a:solidFill>
                <a:latin typeface="Arial Unicode MS" pitchFamily="34" charset="-128"/>
                <a:ea typeface="Arial Unicode MS" pitchFamily="34" charset="-128"/>
                <a:cs typeface="Arial Unicode MS" pitchFamily="34" charset="-128"/>
              </a:rPr>
              <a:t>Brise </a:t>
            </a:r>
            <a:r>
              <a:rPr lang="fr-FR" sz="4400" b="1" dirty="0" smtClean="0">
                <a:solidFill>
                  <a:srgbClr val="0000CC"/>
                </a:solidFill>
                <a:latin typeface="Arial Unicode MS" pitchFamily="34" charset="-128"/>
                <a:ea typeface="Arial Unicode MS" pitchFamily="34" charset="-128"/>
                <a:cs typeface="Arial Unicode MS" pitchFamily="34" charset="-128"/>
              </a:rPr>
              <a:t>sa dureté ; </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0000CC"/>
                </a:solidFill>
                <a:latin typeface="Arial Unicode MS" pitchFamily="34" charset="-128"/>
                <a:ea typeface="Arial Unicode MS" pitchFamily="34" charset="-128"/>
                <a:cs typeface="Arial Unicode MS" pitchFamily="34" charset="-128"/>
              </a:rPr>
              <a:t>À Golgotha </a:t>
            </a:r>
            <a:endParaRPr lang="fr-FR" sz="44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0000CC"/>
                </a:solidFill>
                <a:latin typeface="Arial Unicode MS" pitchFamily="34" charset="-128"/>
                <a:ea typeface="Arial Unicode MS" pitchFamily="34" charset="-128"/>
                <a:cs typeface="Arial Unicode MS" pitchFamily="34" charset="-128"/>
              </a:rPr>
              <a:t>Mon </a:t>
            </a:r>
            <a:r>
              <a:rPr lang="fr-FR" sz="4400" b="1" dirty="0" smtClean="0">
                <a:solidFill>
                  <a:srgbClr val="0000CC"/>
                </a:solidFill>
                <a:latin typeface="Arial Unicode MS" pitchFamily="34" charset="-128"/>
                <a:ea typeface="Arial Unicode MS" pitchFamily="34" charset="-128"/>
                <a:cs typeface="Arial Unicode MS" pitchFamily="34" charset="-128"/>
              </a:rPr>
              <a:t>âme te fut chère : </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0000CC"/>
                </a:solidFill>
                <a:latin typeface="Arial Unicode MS" pitchFamily="34" charset="-128"/>
                <a:ea typeface="Arial Unicode MS" pitchFamily="34" charset="-128"/>
                <a:cs typeface="Arial Unicode MS" pitchFamily="34" charset="-128"/>
              </a:rPr>
              <a:t>Je compte, ô Dieu, sur ta fidélité.</a:t>
            </a:r>
            <a:endParaRPr lang="en-US" sz="4400" b="1" dirty="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www.hdwallpaperscool.com/wp-content/uploads/2013/12/beautiful-tulip-flowers-hd-wallpapers-cool-desktop-background-photographs-widescreen.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822960"/>
          </a:xfrm>
        </p:spPr>
        <p:txBody>
          <a:bodyPr/>
          <a:lstStyle/>
          <a:p>
            <a:pPr algn="ctr"/>
            <a:r>
              <a:rPr lang="en-US" dirty="0" smtClean="0"/>
              <a:t>PRIERE COMMUNE</a:t>
            </a:r>
            <a:endParaRPr lang="en-US" dirty="0"/>
          </a:p>
        </p:txBody>
      </p:sp>
      <p:pic>
        <p:nvPicPr>
          <p:cNvPr id="3077" name="Picture 5" descr="C:\Users\Admin\Pictures\2012-08-12\159.JPG"/>
          <p:cNvPicPr>
            <a:picLocks noGrp="1" noChangeAspect="1" noChangeArrowheads="1"/>
          </p:cNvPicPr>
          <p:nvPr>
            <p:ph sz="quarter" idx="1"/>
          </p:nvPr>
        </p:nvPicPr>
        <p:blipFill>
          <a:blip r:embed="rId3" cstate="print">
            <a:lum bright="29000" contrast="37000"/>
          </a:blip>
          <a:srcRect/>
          <a:stretch>
            <a:fillRect/>
          </a:stretch>
        </p:blipFill>
        <p:spPr bwMode="auto">
          <a:xfrm>
            <a:off x="0" y="1123951"/>
            <a:ext cx="8153400" cy="5734049"/>
          </a:xfrm>
          <a:prstGeom prst="rect">
            <a:avLst/>
          </a:prstGeom>
          <a:noFill/>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3.bp.blogspot.com/-Uf9Kozou0TM/URl_hKQfyfI/AAAAAAAABio/bXN3rl-DgD4/s1600/quiet.jpg"/>
          <p:cNvPicPr>
            <a:picLocks noChangeAspect="1" noChangeArrowheads="1"/>
          </p:cNvPicPr>
          <p:nvPr/>
        </p:nvPicPr>
        <p:blipFill>
          <a:blip r:embed="rId2" cstate="print"/>
          <a:srcRect/>
          <a:stretch>
            <a:fillRect/>
          </a:stretch>
        </p:blipFill>
        <p:spPr bwMode="auto">
          <a:xfrm>
            <a:off x="1066800" y="3200400"/>
            <a:ext cx="4978576" cy="3314702"/>
          </a:xfrm>
          <a:prstGeom prst="rect">
            <a:avLst/>
          </a:prstGeom>
          <a:noFill/>
        </p:spPr>
      </p:pic>
      <p:sp>
        <p:nvSpPr>
          <p:cNvPr id="3" name="Content Placeholder 2"/>
          <p:cNvSpPr>
            <a:spLocks noGrp="1"/>
          </p:cNvSpPr>
          <p:nvPr>
            <p:ph sz="quarter" idx="1"/>
          </p:nvPr>
        </p:nvSpPr>
        <p:spPr>
          <a:xfrm>
            <a:off x="838200" y="4343400"/>
            <a:ext cx="1764792" cy="533400"/>
          </a:xfrm>
        </p:spPr>
        <p:txBody>
          <a:bodyPr>
            <a:normAutofit/>
          </a:bodyPr>
          <a:lstStyle/>
          <a:p>
            <a:r>
              <a:rPr lang="en-US" dirty="0" smtClean="0"/>
              <a:t>DEBUT</a:t>
            </a:r>
            <a:endParaRPr lang="en-US" dirty="0"/>
          </a:p>
        </p:txBody>
      </p:sp>
      <p:pic>
        <p:nvPicPr>
          <p:cNvPr id="23554" name="Picture 2" descr="http://www.do2learn.com/picturecards/images/imageschedule/quiet_l.gif"/>
          <p:cNvPicPr>
            <a:picLocks noChangeAspect="1" noChangeArrowheads="1"/>
          </p:cNvPicPr>
          <p:nvPr/>
        </p:nvPicPr>
        <p:blipFill>
          <a:blip r:embed="rId3" cstate="print"/>
          <a:srcRect/>
          <a:stretch>
            <a:fillRect/>
          </a:stretch>
        </p:blipFill>
        <p:spPr bwMode="auto">
          <a:xfrm>
            <a:off x="0" y="990600"/>
            <a:ext cx="1022373" cy="2209800"/>
          </a:xfrm>
          <a:prstGeom prst="rect">
            <a:avLst/>
          </a:prstGeom>
          <a:noFill/>
        </p:spPr>
      </p:pic>
      <p:pic>
        <p:nvPicPr>
          <p:cNvPr id="23558" name="Picture 6" descr="http://t3.gstatic.com/images?q=tbn:ANd9GcQI57rNEucrFCC3Z7h86ZyDWNHVZnoM022uSZCVdLQDrXZfIXodLw"/>
          <p:cNvPicPr>
            <a:picLocks noChangeAspect="1" noChangeArrowheads="1"/>
          </p:cNvPicPr>
          <p:nvPr/>
        </p:nvPicPr>
        <p:blipFill>
          <a:blip r:embed="rId4" cstate="print"/>
          <a:srcRect/>
          <a:stretch>
            <a:fillRect/>
          </a:stretch>
        </p:blipFill>
        <p:spPr bwMode="auto">
          <a:xfrm>
            <a:off x="6705600" y="838200"/>
            <a:ext cx="2057400" cy="2215770"/>
          </a:xfrm>
          <a:prstGeom prst="rect">
            <a:avLst/>
          </a:prstGeom>
          <a:noFill/>
        </p:spPr>
      </p:pic>
      <p:pic>
        <p:nvPicPr>
          <p:cNvPr id="23560" name="Picture 8" descr="http://t2.gstatic.com/images?q=tbn:ANd9GcRH-eLhinjX66AJ6PcTpoZfoYtIJoxPCYM3HjyLkw5H7gCvkKVj"/>
          <p:cNvPicPr>
            <a:picLocks noChangeAspect="1" noChangeArrowheads="1"/>
          </p:cNvPicPr>
          <p:nvPr/>
        </p:nvPicPr>
        <p:blipFill>
          <a:blip r:embed="rId5" cstate="print"/>
          <a:srcRect/>
          <a:stretch>
            <a:fillRect/>
          </a:stretch>
        </p:blipFill>
        <p:spPr bwMode="auto">
          <a:xfrm>
            <a:off x="3657600" y="762000"/>
            <a:ext cx="2570875" cy="2364755"/>
          </a:xfrm>
          <a:prstGeom prst="rect">
            <a:avLst/>
          </a:prstGeom>
          <a:noFill/>
        </p:spPr>
      </p:pic>
      <p:pic>
        <p:nvPicPr>
          <p:cNvPr id="23562" name="Picture 10" descr="http://addictionblog.org/wp-content/uploads/2011/04/Are-video-games-harmful1.jpg"/>
          <p:cNvPicPr>
            <a:picLocks noChangeAspect="1" noChangeArrowheads="1"/>
          </p:cNvPicPr>
          <p:nvPr/>
        </p:nvPicPr>
        <p:blipFill>
          <a:blip r:embed="rId6" cstate="print"/>
          <a:srcRect/>
          <a:stretch>
            <a:fillRect/>
          </a:stretch>
        </p:blipFill>
        <p:spPr bwMode="auto">
          <a:xfrm>
            <a:off x="1066800" y="762000"/>
            <a:ext cx="2381250" cy="2381250"/>
          </a:xfrm>
          <a:prstGeom prst="rect">
            <a:avLst/>
          </a:prstGeom>
          <a:noFill/>
        </p:spPr>
      </p:pic>
      <p:sp>
        <p:nvSpPr>
          <p:cNvPr id="9" name="TextBox 8"/>
          <p:cNvSpPr txBox="1"/>
          <p:nvPr/>
        </p:nvSpPr>
        <p:spPr>
          <a:xfrm>
            <a:off x="0" y="0"/>
            <a:ext cx="9144000" cy="954107"/>
          </a:xfrm>
          <a:prstGeom prst="rect">
            <a:avLst/>
          </a:prstGeom>
          <a:noFill/>
        </p:spPr>
        <p:txBody>
          <a:bodyPr wrap="square" rtlCol="0">
            <a:spAutoFit/>
          </a:bodyPr>
          <a:lstStyle/>
          <a:p>
            <a:pPr algn="ctr"/>
            <a:r>
              <a:rPr lang="fr-FR" sz="2800" dirty="0" smtClean="0">
                <a:solidFill>
                  <a:srgbClr val="C00000"/>
                </a:solidFill>
              </a:rPr>
              <a:t>L'Éternel est dans son saint temple. Que toute la terre fasse silence devant lui! </a:t>
            </a:r>
            <a:r>
              <a:rPr lang="fr-FR" sz="2800" dirty="0" err="1" smtClean="0">
                <a:solidFill>
                  <a:srgbClr val="C00000"/>
                </a:solidFill>
              </a:rPr>
              <a:t>Habakuk</a:t>
            </a:r>
            <a:r>
              <a:rPr lang="fr-FR" sz="2800" dirty="0" smtClean="0">
                <a:solidFill>
                  <a:srgbClr val="C00000"/>
                </a:solidFill>
              </a:rPr>
              <a:t> 2:20 </a:t>
            </a:r>
            <a:endParaRPr lang="en-US" sz="2800" dirty="0">
              <a:solidFill>
                <a:srgbClr val="C00000"/>
              </a:solidFill>
            </a:endParaRPr>
          </a:p>
        </p:txBody>
      </p:sp>
      <p:sp>
        <p:nvSpPr>
          <p:cNvPr id="10" name="TextBox 9"/>
          <p:cNvSpPr txBox="1"/>
          <p:nvPr/>
        </p:nvSpPr>
        <p:spPr>
          <a:xfrm>
            <a:off x="152400" y="5791200"/>
            <a:ext cx="8991600" cy="954107"/>
          </a:xfrm>
          <a:prstGeom prst="rect">
            <a:avLst/>
          </a:prstGeom>
          <a:noFill/>
        </p:spPr>
        <p:txBody>
          <a:bodyPr wrap="square" rtlCol="0">
            <a:spAutoFit/>
          </a:bodyPr>
          <a:lstStyle/>
          <a:p>
            <a:pPr algn="ctr"/>
            <a:r>
              <a:rPr lang="en-US" sz="2800" dirty="0" err="1" smtClean="0">
                <a:solidFill>
                  <a:srgbClr val="C00000"/>
                </a:solidFill>
              </a:rPr>
              <a:t>Hab</a:t>
            </a:r>
            <a:r>
              <a:rPr lang="en-US" sz="2800" dirty="0" smtClean="0">
                <a:solidFill>
                  <a:srgbClr val="C00000"/>
                </a:solidFill>
              </a:rPr>
              <a:t> 2:20 But the LORD is in His holy temple. Let all the earth keep silence before Him</a:t>
            </a:r>
            <a:r>
              <a:rPr lang="en-US" dirty="0" smtClean="0"/>
              <a:t>."</a:t>
            </a:r>
            <a:endParaRPr lang="en-US" dirty="0"/>
          </a:p>
        </p:txBody>
      </p:sp>
      <p:pic>
        <p:nvPicPr>
          <p:cNvPr id="75778" name="Picture 2" descr="http://4.bp.blogspot.com/_DFrMr4DymwY/TFsgougEgCI/AAAAAAAABoY/ccozAC-AIJ4/s400/NoTalking.png"/>
          <p:cNvPicPr>
            <a:picLocks noChangeAspect="1" noChangeArrowheads="1"/>
          </p:cNvPicPr>
          <p:nvPr/>
        </p:nvPicPr>
        <p:blipFill>
          <a:blip r:embed="rId7" cstate="print"/>
          <a:srcRect/>
          <a:stretch>
            <a:fillRect/>
          </a:stretch>
        </p:blipFill>
        <p:spPr bwMode="auto">
          <a:xfrm>
            <a:off x="6248401" y="3200400"/>
            <a:ext cx="2590800" cy="2667000"/>
          </a:xfrm>
          <a:prstGeom prst="rect">
            <a:avLst/>
          </a:prstGeom>
          <a:noFill/>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209800"/>
          </a:xfrm>
          <a:solidFill>
            <a:schemeClr val="tx1"/>
          </a:solidFill>
        </p:spPr>
        <p:txBody>
          <a:bodyPr>
            <a:normAutofit/>
          </a:bodyPr>
          <a:lstStyle/>
          <a:p>
            <a:pPr algn="ctr"/>
            <a:r>
              <a:rPr lang="en-US" sz="6600" dirty="0" smtClean="0">
                <a:solidFill>
                  <a:srgbClr val="00FF00"/>
                </a:solidFill>
              </a:rPr>
              <a:t>VISITORS WELCOME</a:t>
            </a:r>
            <a:endParaRPr lang="en-US" sz="6600" dirty="0">
              <a:solidFill>
                <a:srgbClr val="00FF00"/>
              </a:solidFill>
            </a:endParaRPr>
          </a:p>
        </p:txBody>
      </p:sp>
      <p:sp>
        <p:nvSpPr>
          <p:cNvPr id="3" name="Content Placeholder 2"/>
          <p:cNvSpPr>
            <a:spLocks noGrp="1"/>
          </p:cNvSpPr>
          <p:nvPr>
            <p:ph sz="quarter" idx="1"/>
          </p:nvPr>
        </p:nvSpPr>
        <p:spPr>
          <a:xfrm>
            <a:off x="0" y="2209800"/>
            <a:ext cx="9144000" cy="4648200"/>
          </a:xfrm>
          <a:solidFill>
            <a:srgbClr val="00FF00"/>
          </a:solidFill>
        </p:spPr>
        <p:txBody>
          <a:bodyPr/>
          <a:lstStyle/>
          <a:p>
            <a:r>
              <a:rPr lang="en-US" sz="6600" dirty="0" smtClean="0"/>
              <a:t>ANNOUNCEMENT</a:t>
            </a:r>
          </a:p>
          <a:p>
            <a:r>
              <a:rPr lang="en-US" sz="6600" dirty="0" smtClean="0"/>
              <a:t>MUSICAL PROGRAM</a:t>
            </a:r>
          </a:p>
          <a:p>
            <a:pPr>
              <a:buNone/>
            </a:pPr>
            <a:endParaRPr lang="en-US" sz="4400" dirty="0" smtClean="0">
              <a:solidFill>
                <a:srgbClr val="00FF00"/>
              </a:solidFill>
            </a:endParaRPr>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lstStyle/>
          <a:p>
            <a:pPr algn="ctr"/>
            <a:r>
              <a:rPr lang="en-US" b="1" dirty="0" smtClean="0">
                <a:solidFill>
                  <a:srgbClr val="0000CC"/>
                </a:solidFill>
              </a:rPr>
              <a:t>VISITORS WELCOME</a:t>
            </a:r>
            <a:endParaRPr lang="en-US" b="1" dirty="0">
              <a:solidFill>
                <a:srgbClr val="0000CC"/>
              </a:solidFill>
            </a:endParaRPr>
          </a:p>
        </p:txBody>
      </p:sp>
      <p:sp>
        <p:nvSpPr>
          <p:cNvPr id="3" name="Content Placeholder 2"/>
          <p:cNvSpPr>
            <a:spLocks noGrp="1"/>
          </p:cNvSpPr>
          <p:nvPr>
            <p:ph sz="quarter" idx="1"/>
          </p:nvPr>
        </p:nvSpPr>
        <p:spPr>
          <a:xfrm>
            <a:off x="0" y="1066800"/>
            <a:ext cx="9144000" cy="5791200"/>
          </a:xfrm>
        </p:spPr>
        <p:txBody>
          <a:bodyPr>
            <a:normAutofit fontScale="92500" lnSpcReduction="10000"/>
          </a:bodyPr>
          <a:lstStyle/>
          <a:p>
            <a:pPr algn="ctr">
              <a:buNone/>
            </a:pPr>
            <a:r>
              <a:rPr lang="en-US" sz="3900" dirty="0" smtClean="0">
                <a:solidFill>
                  <a:srgbClr val="C00000"/>
                </a:solidFill>
              </a:rPr>
              <a:t>ANNOUNCEMENTS FOR AUGUST 28</a:t>
            </a:r>
            <a:r>
              <a:rPr lang="en-US" sz="3900" baseline="30000" dirty="0" smtClean="0">
                <a:solidFill>
                  <a:srgbClr val="C00000"/>
                </a:solidFill>
              </a:rPr>
              <a:t>TH</a:t>
            </a:r>
            <a:r>
              <a:rPr lang="en-US" sz="3900" dirty="0" smtClean="0">
                <a:solidFill>
                  <a:srgbClr val="C00000"/>
                </a:solidFill>
              </a:rPr>
              <a:t> 2022</a:t>
            </a:r>
          </a:p>
          <a:p>
            <a:pPr lvl="1"/>
            <a:r>
              <a:rPr lang="en-US" sz="3600" b="1" dirty="0" smtClean="0"/>
              <a:t>(Mon, Wed) 7:30-9:30PM     </a:t>
            </a:r>
            <a:r>
              <a:rPr lang="en-US" sz="3600" dirty="0" smtClean="0"/>
              <a:t>PRAYER MEETING LINE # </a:t>
            </a:r>
            <a:r>
              <a:rPr lang="en-US" sz="3600" b="1" u="sng" dirty="0" smtClean="0">
                <a:solidFill>
                  <a:srgbClr val="0000CC"/>
                </a:solidFill>
              </a:rPr>
              <a:t>(774) 217 6502</a:t>
            </a:r>
            <a:endParaRPr lang="en-US" sz="3600" b="1" dirty="0" smtClean="0"/>
          </a:p>
          <a:p>
            <a:pPr lvl="1"/>
            <a:r>
              <a:rPr lang="en-US" sz="3600" b="1" dirty="0" smtClean="0">
                <a:solidFill>
                  <a:srgbClr val="003300"/>
                </a:solidFill>
              </a:rPr>
              <a:t>FRIDAY</a:t>
            </a:r>
            <a:r>
              <a:rPr lang="en-US" sz="3600" b="1" dirty="0" smtClean="0"/>
              <a:t>: 7:30-9:00pm-----Bible Study (</a:t>
            </a:r>
            <a:r>
              <a:rPr lang="en-US" sz="3600" b="1" dirty="0" smtClean="0">
                <a:solidFill>
                  <a:srgbClr val="002060"/>
                </a:solidFill>
              </a:rPr>
              <a:t>YOU TUBE</a:t>
            </a:r>
            <a:r>
              <a:rPr lang="en-US" sz="3600" b="1" dirty="0" smtClean="0"/>
              <a:t>)</a:t>
            </a:r>
            <a:endParaRPr lang="en-US" sz="3600" b="1" dirty="0" smtClean="0">
              <a:solidFill>
                <a:srgbClr val="003300"/>
              </a:solidFill>
            </a:endParaRPr>
          </a:p>
          <a:p>
            <a:r>
              <a:rPr lang="en-US" sz="4400" dirty="0" smtClean="0"/>
              <a:t>SATURDAY</a:t>
            </a:r>
          </a:p>
          <a:p>
            <a:pPr lvl="1">
              <a:buNone/>
            </a:pPr>
            <a:r>
              <a:rPr lang="en-US" sz="4200" dirty="0" smtClean="0">
                <a:solidFill>
                  <a:srgbClr val="0000CC"/>
                </a:solidFill>
              </a:rPr>
              <a:t>10:00—11:30AM </a:t>
            </a:r>
            <a:r>
              <a:rPr lang="en-US" sz="4200" dirty="0" smtClean="0">
                <a:solidFill>
                  <a:srgbClr val="C00000"/>
                </a:solidFill>
              </a:rPr>
              <a:t>CTRC MEN MINISTRY</a:t>
            </a:r>
          </a:p>
          <a:p>
            <a:pPr lvl="1">
              <a:buNone/>
            </a:pPr>
            <a:r>
              <a:rPr lang="en-US" sz="4200" dirty="0" smtClean="0">
                <a:solidFill>
                  <a:srgbClr val="0000CC"/>
                </a:solidFill>
              </a:rPr>
              <a:t>3:00—5PM </a:t>
            </a:r>
            <a:r>
              <a:rPr lang="en-US" sz="4200" dirty="0" smtClean="0">
                <a:solidFill>
                  <a:srgbClr val="C00000"/>
                </a:solidFill>
              </a:rPr>
              <a:t>CTRC  YOUTH MINISTRY</a:t>
            </a:r>
          </a:p>
          <a:p>
            <a:pPr lvl="1">
              <a:buNone/>
            </a:pPr>
            <a:r>
              <a:rPr lang="en-US" sz="4200" dirty="0" smtClean="0">
                <a:solidFill>
                  <a:srgbClr val="0000CC"/>
                </a:solidFill>
              </a:rPr>
              <a:t>3:00—5PM </a:t>
            </a:r>
            <a:r>
              <a:rPr lang="en-US" sz="4200" dirty="0" smtClean="0">
                <a:solidFill>
                  <a:srgbClr val="C00000"/>
                </a:solidFill>
              </a:rPr>
              <a:t>CTRC  CHILDREN MINISTRY</a:t>
            </a:r>
          </a:p>
          <a:p>
            <a:pPr lvl="1">
              <a:buNone/>
            </a:pPr>
            <a:r>
              <a:rPr lang="en-US" sz="4200" dirty="0" smtClean="0">
                <a:solidFill>
                  <a:srgbClr val="0000CC"/>
                </a:solidFill>
              </a:rPr>
              <a:t>7:00—9:PM </a:t>
            </a:r>
            <a:r>
              <a:rPr lang="en-US" sz="4200" dirty="0" smtClean="0">
                <a:solidFill>
                  <a:srgbClr val="C00000"/>
                </a:solidFill>
              </a:rPr>
              <a:t>CTRC  WOMEN MINISTRY</a:t>
            </a:r>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762000"/>
          </a:xfrm>
        </p:spPr>
        <p:txBody>
          <a:bodyPr>
            <a:normAutofit/>
          </a:bodyPr>
          <a:lstStyle/>
          <a:p>
            <a:pPr algn="ctr"/>
            <a:r>
              <a:rPr lang="en-US" dirty="0" smtClean="0"/>
              <a:t>OFFRANDE</a:t>
            </a:r>
            <a:endParaRPr lang="en-US" dirty="0"/>
          </a:p>
        </p:txBody>
      </p:sp>
      <p:pic>
        <p:nvPicPr>
          <p:cNvPr id="17410" name="Picture 2" descr="https://encrypted-tbn2.gstatic.com/images?q=tbn:ANd9GcRkqjSBsQl6bFutg4nw_AUCF4OCF8n0EhQ3cMoy4sxBU0Jl2YRRLg"/>
          <p:cNvPicPr>
            <a:picLocks noChangeAspect="1" noChangeArrowheads="1"/>
          </p:cNvPicPr>
          <p:nvPr/>
        </p:nvPicPr>
        <p:blipFill>
          <a:blip r:embed="rId2" cstate="print"/>
          <a:srcRect/>
          <a:stretch>
            <a:fillRect/>
          </a:stretch>
        </p:blipFill>
        <p:spPr bwMode="auto">
          <a:xfrm>
            <a:off x="1295400" y="1066800"/>
            <a:ext cx="5066435" cy="2057399"/>
          </a:xfrm>
          <a:prstGeom prst="rect">
            <a:avLst/>
          </a:prstGeom>
          <a:noFill/>
        </p:spPr>
      </p:pic>
      <p:sp>
        <p:nvSpPr>
          <p:cNvPr id="5" name="TextBox 4"/>
          <p:cNvSpPr txBox="1"/>
          <p:nvPr/>
        </p:nvSpPr>
        <p:spPr>
          <a:xfrm>
            <a:off x="228600" y="3200400"/>
            <a:ext cx="7924800" cy="3539430"/>
          </a:xfrm>
          <a:prstGeom prst="rect">
            <a:avLst/>
          </a:prstGeom>
          <a:noFill/>
        </p:spPr>
        <p:txBody>
          <a:bodyPr wrap="square" rtlCol="0">
            <a:spAutoFit/>
          </a:bodyPr>
          <a:lstStyle/>
          <a:p>
            <a:pPr algn="ctr"/>
            <a:r>
              <a:rPr lang="fr-FR" sz="2800" b="1" dirty="0" smtClean="0">
                <a:solidFill>
                  <a:srgbClr val="FF0000"/>
                </a:solidFill>
              </a:rPr>
              <a:t>Malachie 3:10 </a:t>
            </a:r>
          </a:p>
          <a:p>
            <a:pPr algn="just"/>
            <a:r>
              <a:rPr lang="fr-FR" sz="2800" b="1" i="1" dirty="0" smtClean="0"/>
              <a:t>Apportez à la maison du trésor toutes les dîmes, Afin qu'il y ait de la nourriture dans ma maison; Mettez-moi de la sorte à l'épreuve, Dit l'Éternel des armées. Et vous verrez si je n'ouvre pas pour vous les écluses des cieux, Si je ne répands pas sur vous la bénédiction en abondance</a:t>
            </a:r>
            <a:r>
              <a:rPr lang="fr-FR" i="1" dirty="0" smtClean="0"/>
              <a:t>.</a:t>
            </a:r>
            <a:endParaRPr lang="en-US" i="1"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4">
              <a:lumMod val="60000"/>
              <a:lumOff val="40000"/>
            </a:schemeClr>
          </a:solidFill>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marL="0" indent="0" algn="ctr">
              <a:buNone/>
            </a:pPr>
            <a:r>
              <a:rPr lang="fr-FR" sz="4000" b="1" dirty="0" smtClean="0">
                <a:solidFill>
                  <a:srgbClr val="C00000"/>
                </a:solidFill>
                <a:latin typeface="Arial Unicode MS" pitchFamily="34" charset="-128"/>
                <a:ea typeface="Arial Unicode MS" pitchFamily="34" charset="-128"/>
                <a:cs typeface="Arial Unicode MS" pitchFamily="34" charset="-128"/>
              </a:rPr>
              <a:t>87 SA 305 </a:t>
            </a:r>
            <a:r>
              <a:rPr lang="fr-FR" sz="4000" b="1" dirty="0" smtClean="0">
                <a:solidFill>
                  <a:srgbClr val="C00000"/>
                </a:solidFill>
                <a:latin typeface="Arial Unicode MS" pitchFamily="34" charset="-128"/>
                <a:ea typeface="Arial Unicode MS" pitchFamily="34" charset="-128"/>
                <a:cs typeface="Arial Unicode MS" pitchFamily="34" charset="-128"/>
              </a:rPr>
              <a:t>Toujours </a:t>
            </a:r>
            <a:r>
              <a:rPr lang="fr-FR" sz="4000" b="1" dirty="0" smtClean="0">
                <a:solidFill>
                  <a:srgbClr val="C00000"/>
                </a:solidFill>
                <a:latin typeface="Arial Unicode MS" pitchFamily="34" charset="-128"/>
                <a:ea typeface="Arial Unicode MS" pitchFamily="34" charset="-128"/>
                <a:cs typeface="Arial Unicode MS" pitchFamily="34" charset="-128"/>
              </a:rPr>
              <a:t>Ta Divine Présence </a:t>
            </a:r>
            <a:br>
              <a:rPr lang="fr-FR" sz="4000" b="1" dirty="0" smtClean="0">
                <a:solidFill>
                  <a:srgbClr val="C00000"/>
                </a:solidFill>
                <a:latin typeface="Arial Unicode MS" pitchFamily="34" charset="-128"/>
                <a:ea typeface="Arial Unicode MS" pitchFamily="34" charset="-128"/>
                <a:cs typeface="Arial Unicode MS" pitchFamily="34" charset="-128"/>
              </a:rPr>
            </a:br>
            <a:r>
              <a:rPr lang="fr-FR" sz="4000" b="1" dirty="0" smtClean="0">
                <a:solidFill>
                  <a:srgbClr val="C00000"/>
                </a:solidFill>
                <a:latin typeface="Arial Unicode MS" pitchFamily="34" charset="-128"/>
                <a:ea typeface="Arial Unicode MS" pitchFamily="34" charset="-128"/>
                <a:cs typeface="Arial Unicode MS" pitchFamily="34" charset="-128"/>
              </a:rPr>
              <a:t>1</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r>
              <a:rPr lang="fr-FR" sz="4300" b="1" dirty="0" smtClean="0">
                <a:latin typeface="Arial Unicode MS" pitchFamily="34" charset="-128"/>
                <a:ea typeface="Arial Unicode MS" pitchFamily="34" charset="-128"/>
                <a:cs typeface="Arial Unicode MS" pitchFamily="34" charset="-128"/>
              </a:rPr>
              <a:t>Toujours ta divine présence </a:t>
            </a:r>
            <a:br>
              <a:rPr lang="fr-FR" sz="4300" b="1" dirty="0" smtClean="0">
                <a:latin typeface="Arial Unicode MS" pitchFamily="34" charset="-128"/>
                <a:ea typeface="Arial Unicode MS" pitchFamily="34" charset="-128"/>
                <a:cs typeface="Arial Unicode MS" pitchFamily="34" charset="-128"/>
              </a:rPr>
            </a:br>
            <a:r>
              <a:rPr lang="fr-FR" sz="4300" b="1" dirty="0" smtClean="0">
                <a:latin typeface="Arial Unicode MS" pitchFamily="34" charset="-128"/>
                <a:ea typeface="Arial Unicode MS" pitchFamily="34" charset="-128"/>
                <a:cs typeface="Arial Unicode MS" pitchFamily="34" charset="-128"/>
              </a:rPr>
              <a:t>Jette un rayon sur mon chemin; </a:t>
            </a:r>
            <a:br>
              <a:rPr lang="fr-FR" sz="4300" b="1" dirty="0" smtClean="0">
                <a:latin typeface="Arial Unicode MS" pitchFamily="34" charset="-128"/>
                <a:ea typeface="Arial Unicode MS" pitchFamily="34" charset="-128"/>
                <a:cs typeface="Arial Unicode MS" pitchFamily="34" charset="-128"/>
              </a:rPr>
            </a:br>
            <a:r>
              <a:rPr lang="fr-FR" sz="4300" b="1" dirty="0" smtClean="0">
                <a:latin typeface="Arial Unicode MS" pitchFamily="34" charset="-128"/>
                <a:ea typeface="Arial Unicode MS" pitchFamily="34" charset="-128"/>
                <a:cs typeface="Arial Unicode MS" pitchFamily="34" charset="-128"/>
              </a:rPr>
              <a:t>Et, le </a:t>
            </a:r>
            <a:r>
              <a:rPr lang="fr-FR" sz="4300" b="1" dirty="0" smtClean="0">
                <a:latin typeface="Arial Unicode MS" pitchFamily="34" charset="-128"/>
                <a:ea typeface="Arial Unicode MS" pitchFamily="34" charset="-128"/>
                <a:cs typeface="Arial Unicode MS" pitchFamily="34" charset="-128"/>
              </a:rPr>
              <a:t>cœur </a:t>
            </a:r>
            <a:r>
              <a:rPr lang="fr-FR" sz="4300" b="1" dirty="0" smtClean="0">
                <a:latin typeface="Arial Unicode MS" pitchFamily="34" charset="-128"/>
                <a:ea typeface="Arial Unicode MS" pitchFamily="34" charset="-128"/>
                <a:cs typeface="Arial Unicode MS" pitchFamily="34" charset="-128"/>
              </a:rPr>
              <a:t>joyeux, je m'avance; </a:t>
            </a:r>
            <a:br>
              <a:rPr lang="fr-FR" sz="4300" b="1" dirty="0" smtClean="0">
                <a:latin typeface="Arial Unicode MS" pitchFamily="34" charset="-128"/>
                <a:ea typeface="Arial Unicode MS" pitchFamily="34" charset="-128"/>
                <a:cs typeface="Arial Unicode MS" pitchFamily="34" charset="-128"/>
              </a:rPr>
            </a:br>
            <a:r>
              <a:rPr lang="fr-FR" sz="4300" b="1" dirty="0" smtClean="0">
                <a:latin typeface="Arial Unicode MS" pitchFamily="34" charset="-128"/>
                <a:ea typeface="Arial Unicode MS" pitchFamily="34" charset="-128"/>
                <a:cs typeface="Arial Unicode MS" pitchFamily="34" charset="-128"/>
              </a:rPr>
              <a:t>Je n'ai pas peur du lendemain. </a:t>
            </a:r>
            <a:br>
              <a:rPr lang="fr-FR" sz="4300" b="1" dirty="0" smtClean="0">
                <a:latin typeface="Arial Unicode MS" pitchFamily="34" charset="-128"/>
                <a:ea typeface="Arial Unicode MS" pitchFamily="34" charset="-128"/>
                <a:cs typeface="Arial Unicode MS" pitchFamily="34" charset="-128"/>
              </a:rPr>
            </a:br>
            <a:r>
              <a:rPr lang="fr-FR" sz="4300" b="1" dirty="0" smtClean="0">
                <a:solidFill>
                  <a:srgbClr val="C00000"/>
                </a:solidFill>
                <a:latin typeface="Arial Unicode MS" pitchFamily="34" charset="-128"/>
                <a:ea typeface="Arial Unicode MS" pitchFamily="34" charset="-128"/>
                <a:cs typeface="Arial Unicode MS" pitchFamily="34" charset="-128"/>
              </a:rPr>
              <a:t>REF</a:t>
            </a:r>
            <a:r>
              <a:rPr lang="fr-FR" sz="4300" b="1" dirty="0" smtClean="0">
                <a:latin typeface="Arial Unicode MS" pitchFamily="34" charset="-128"/>
                <a:ea typeface="Arial Unicode MS" pitchFamily="34" charset="-128"/>
                <a:cs typeface="Arial Unicode MS" pitchFamily="34" charset="-128"/>
              </a:rPr>
              <a:t/>
            </a:r>
            <a:br>
              <a:rPr lang="fr-FR" sz="4300" b="1" dirty="0" smtClean="0">
                <a:latin typeface="Arial Unicode MS" pitchFamily="34" charset="-128"/>
                <a:ea typeface="Arial Unicode MS" pitchFamily="34" charset="-128"/>
                <a:cs typeface="Arial Unicode MS" pitchFamily="34" charset="-128"/>
              </a:rPr>
            </a:br>
            <a:r>
              <a:rPr lang="fr-FR" sz="4300" b="1" dirty="0" smtClean="0">
                <a:solidFill>
                  <a:srgbClr val="0000CC"/>
                </a:solidFill>
                <a:latin typeface="Arial Unicode MS" pitchFamily="34" charset="-128"/>
                <a:ea typeface="Arial Unicode MS" pitchFamily="34" charset="-128"/>
                <a:cs typeface="Arial Unicode MS" pitchFamily="34" charset="-128"/>
              </a:rPr>
              <a:t>Où tu voudrais, je veux te suivre; </a:t>
            </a:r>
            <a:br>
              <a:rPr lang="fr-FR" sz="4300" b="1" dirty="0" smtClean="0">
                <a:solidFill>
                  <a:srgbClr val="0000CC"/>
                </a:solidFill>
                <a:latin typeface="Arial Unicode MS" pitchFamily="34" charset="-128"/>
                <a:ea typeface="Arial Unicode MS" pitchFamily="34" charset="-128"/>
                <a:cs typeface="Arial Unicode MS" pitchFamily="34" charset="-128"/>
              </a:rPr>
            </a:br>
            <a:r>
              <a:rPr lang="fr-FR" sz="4300" b="1" dirty="0" smtClean="0">
                <a:solidFill>
                  <a:srgbClr val="0000CC"/>
                </a:solidFill>
                <a:latin typeface="Arial Unicode MS" pitchFamily="34" charset="-128"/>
                <a:ea typeface="Arial Unicode MS" pitchFamily="34" charset="-128"/>
                <a:cs typeface="Arial Unicode MS" pitchFamily="34" charset="-128"/>
              </a:rPr>
              <a:t>Agneau de Dieu, conduis mes pas. </a:t>
            </a:r>
            <a:br>
              <a:rPr lang="fr-FR" sz="4300" b="1" dirty="0" smtClean="0">
                <a:solidFill>
                  <a:srgbClr val="0000CC"/>
                </a:solidFill>
                <a:latin typeface="Arial Unicode MS" pitchFamily="34" charset="-128"/>
                <a:ea typeface="Arial Unicode MS" pitchFamily="34" charset="-128"/>
                <a:cs typeface="Arial Unicode MS" pitchFamily="34" charset="-128"/>
              </a:rPr>
            </a:br>
            <a:r>
              <a:rPr lang="fr-FR" sz="4300" b="1" dirty="0" smtClean="0">
                <a:solidFill>
                  <a:srgbClr val="0000CC"/>
                </a:solidFill>
                <a:latin typeface="Arial Unicode MS" pitchFamily="34" charset="-128"/>
                <a:ea typeface="Arial Unicode MS" pitchFamily="34" charset="-128"/>
                <a:cs typeface="Arial Unicode MS" pitchFamily="34" charset="-128"/>
              </a:rPr>
              <a:t>Vivre sans toi, ce n'est pas vivre; </a:t>
            </a:r>
            <a:br>
              <a:rPr lang="fr-FR" sz="4300" b="1" dirty="0" smtClean="0">
                <a:solidFill>
                  <a:srgbClr val="0000CC"/>
                </a:solidFill>
                <a:latin typeface="Arial Unicode MS" pitchFamily="34" charset="-128"/>
                <a:ea typeface="Arial Unicode MS" pitchFamily="34" charset="-128"/>
                <a:cs typeface="Arial Unicode MS" pitchFamily="34" charset="-128"/>
              </a:rPr>
            </a:br>
            <a:r>
              <a:rPr lang="fr-FR" sz="4300" b="1" dirty="0" smtClean="0">
                <a:solidFill>
                  <a:srgbClr val="0000CC"/>
                </a:solidFill>
                <a:latin typeface="Arial Unicode MS" pitchFamily="34" charset="-128"/>
                <a:ea typeface="Arial Unicode MS" pitchFamily="34" charset="-128"/>
                <a:cs typeface="Arial Unicode MS" pitchFamily="34" charset="-128"/>
              </a:rPr>
              <a:t>Je ne puis être où tu n'est pas. </a:t>
            </a:r>
            <a:r>
              <a:rPr lang="fr-FR" sz="1800" b="1" dirty="0" smtClean="0">
                <a:latin typeface="Arial Unicode MS" pitchFamily="34" charset="-128"/>
                <a:ea typeface="Arial Unicode MS" pitchFamily="34" charset="-128"/>
                <a:cs typeface="Arial Unicode MS" pitchFamily="34" charset="-128"/>
              </a:rPr>
              <a:t/>
            </a:r>
            <a:br>
              <a:rPr lang="fr-FR" sz="1800" b="1" dirty="0" smtClean="0">
                <a:latin typeface="Arial Unicode MS" pitchFamily="34" charset="-128"/>
                <a:ea typeface="Arial Unicode MS" pitchFamily="34" charset="-128"/>
                <a:cs typeface="Arial Unicode MS" pitchFamily="34" charset="-128"/>
              </a:rPr>
            </a:br>
            <a:endParaRPr lang="en-US" sz="18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4">
              <a:lumMod val="60000"/>
              <a:lumOff val="40000"/>
            </a:schemeClr>
          </a:solidFill>
        </p:spPr>
        <p:style>
          <a:lnRef idx="1">
            <a:schemeClr val="accent1"/>
          </a:lnRef>
          <a:fillRef idx="2">
            <a:schemeClr val="accent1"/>
          </a:fillRef>
          <a:effectRef idx="1">
            <a:schemeClr val="accent1"/>
          </a:effectRef>
          <a:fontRef idx="minor">
            <a:schemeClr val="dk1"/>
          </a:fontRef>
        </p:style>
        <p:txBody>
          <a:bodyPr>
            <a:normAutofit lnSpcReduction="10000"/>
          </a:bodyPr>
          <a:lstStyle/>
          <a:p>
            <a:pPr marL="0" indent="0" algn="ctr">
              <a:buNone/>
            </a:pPr>
            <a:r>
              <a:rPr lang="fr-FR" sz="4000" b="1" dirty="0" smtClean="0">
                <a:solidFill>
                  <a:srgbClr val="C00000"/>
                </a:solidFill>
                <a:latin typeface="Arial Unicode MS" pitchFamily="34" charset="-128"/>
                <a:ea typeface="Arial Unicode MS" pitchFamily="34" charset="-128"/>
                <a:cs typeface="Arial Unicode MS" pitchFamily="34" charset="-128"/>
              </a:rPr>
              <a:t>2</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r>
              <a:rPr lang="fr-FR" sz="4400" b="1" dirty="0" smtClean="0">
                <a:latin typeface="Arial Unicode MS" pitchFamily="34" charset="-128"/>
                <a:ea typeface="Arial Unicode MS" pitchFamily="34" charset="-128"/>
                <a:cs typeface="Arial Unicode MS" pitchFamily="34" charset="-128"/>
              </a:rPr>
              <a:t>Oh! Que jamais rien ne me voile </a:t>
            </a:r>
            <a:br>
              <a:rPr lang="fr-FR" sz="4400" b="1" dirty="0" smtClean="0">
                <a:latin typeface="Arial Unicode MS" pitchFamily="34" charset="-128"/>
                <a:ea typeface="Arial Unicode MS" pitchFamily="34" charset="-128"/>
                <a:cs typeface="Arial Unicode MS" pitchFamily="34" charset="-128"/>
              </a:rPr>
            </a:br>
            <a:r>
              <a:rPr lang="fr-FR" sz="4400" b="1" dirty="0" smtClean="0">
                <a:latin typeface="Arial Unicode MS" pitchFamily="34" charset="-128"/>
                <a:ea typeface="Arial Unicode MS" pitchFamily="34" charset="-128"/>
                <a:cs typeface="Arial Unicode MS" pitchFamily="34" charset="-128"/>
              </a:rPr>
              <a:t>Ton doux regard, bien-aimé Roi! </a:t>
            </a:r>
            <a:br>
              <a:rPr lang="fr-FR" sz="4400" b="1" dirty="0" smtClean="0">
                <a:latin typeface="Arial Unicode MS" pitchFamily="34" charset="-128"/>
                <a:ea typeface="Arial Unicode MS" pitchFamily="34" charset="-128"/>
                <a:cs typeface="Arial Unicode MS" pitchFamily="34" charset="-128"/>
              </a:rPr>
            </a:br>
            <a:r>
              <a:rPr lang="fr-FR" sz="4400" b="1" dirty="0" smtClean="0">
                <a:latin typeface="Arial Unicode MS" pitchFamily="34" charset="-128"/>
                <a:ea typeface="Arial Unicode MS" pitchFamily="34" charset="-128"/>
                <a:cs typeface="Arial Unicode MS" pitchFamily="34" charset="-128"/>
              </a:rPr>
              <a:t>Dans le danger, brillante </a:t>
            </a:r>
            <a:r>
              <a:rPr lang="fr-FR" sz="4400" b="1" dirty="0" err="1" smtClean="0">
                <a:latin typeface="Arial Unicode MS" pitchFamily="34" charset="-128"/>
                <a:ea typeface="Arial Unicode MS" pitchFamily="34" charset="-128"/>
                <a:cs typeface="Arial Unicode MS" pitchFamily="34" charset="-128"/>
              </a:rPr>
              <a:t>etoile</a:t>
            </a:r>
            <a:r>
              <a:rPr lang="fr-FR" sz="4400" b="1" dirty="0" smtClean="0">
                <a:latin typeface="Arial Unicode MS" pitchFamily="34" charset="-128"/>
                <a:ea typeface="Arial Unicode MS" pitchFamily="34" charset="-128"/>
                <a:cs typeface="Arial Unicode MS" pitchFamily="34" charset="-128"/>
              </a:rPr>
              <a:t> </a:t>
            </a:r>
            <a:br>
              <a:rPr lang="fr-FR" sz="4400" b="1" dirty="0" smtClean="0">
                <a:latin typeface="Arial Unicode MS" pitchFamily="34" charset="-128"/>
                <a:ea typeface="Arial Unicode MS" pitchFamily="34" charset="-128"/>
                <a:cs typeface="Arial Unicode MS" pitchFamily="34" charset="-128"/>
              </a:rPr>
            </a:br>
            <a:r>
              <a:rPr lang="fr-FR" sz="4400" b="1" dirty="0" smtClean="0">
                <a:latin typeface="Arial Unicode MS" pitchFamily="34" charset="-128"/>
                <a:ea typeface="Arial Unicode MS" pitchFamily="34" charset="-128"/>
                <a:cs typeface="Arial Unicode MS" pitchFamily="34" charset="-128"/>
              </a:rPr>
              <a:t>Garde mes yeux fixés sur toi. </a:t>
            </a:r>
            <a:br>
              <a:rPr lang="fr-FR" sz="4400" b="1" dirty="0" smtClean="0">
                <a:latin typeface="Arial Unicode MS" pitchFamily="34" charset="-128"/>
                <a:ea typeface="Arial Unicode MS" pitchFamily="34" charset="-128"/>
                <a:cs typeface="Arial Unicode MS" pitchFamily="34" charset="-128"/>
              </a:rPr>
            </a:br>
            <a:r>
              <a:rPr lang="fr-FR" sz="4400" b="1" dirty="0" smtClean="0">
                <a:solidFill>
                  <a:srgbClr val="C00000"/>
                </a:solidFill>
                <a:latin typeface="Arial Unicode MS" pitchFamily="34" charset="-128"/>
                <a:ea typeface="Arial Unicode MS" pitchFamily="34" charset="-128"/>
                <a:cs typeface="Arial Unicode MS" pitchFamily="34" charset="-128"/>
              </a:rPr>
              <a:t>REF</a:t>
            </a:r>
            <a:r>
              <a:rPr lang="fr-FR" sz="4400" b="1" dirty="0" smtClean="0">
                <a:latin typeface="Arial Unicode MS" pitchFamily="34" charset="-128"/>
                <a:ea typeface="Arial Unicode MS" pitchFamily="34" charset="-128"/>
                <a:cs typeface="Arial Unicode MS" pitchFamily="34" charset="-128"/>
              </a:rPr>
              <a:t/>
            </a:r>
            <a:br>
              <a:rPr lang="fr-FR" sz="4400" b="1" dirty="0" smtClean="0">
                <a:latin typeface="Arial Unicode MS" pitchFamily="34" charset="-128"/>
                <a:ea typeface="Arial Unicode MS" pitchFamily="34" charset="-128"/>
                <a:cs typeface="Arial Unicode MS" pitchFamily="34" charset="-128"/>
              </a:rPr>
            </a:br>
            <a:r>
              <a:rPr lang="fr-FR" sz="4400" b="1" dirty="0" smtClean="0">
                <a:solidFill>
                  <a:srgbClr val="0000CC"/>
                </a:solidFill>
                <a:latin typeface="Arial Unicode MS" pitchFamily="34" charset="-128"/>
                <a:ea typeface="Arial Unicode MS" pitchFamily="34" charset="-128"/>
                <a:cs typeface="Arial Unicode MS" pitchFamily="34" charset="-128"/>
              </a:rPr>
              <a:t>Où tu voudrais, je veux te suivre; </a:t>
            </a:r>
            <a:br>
              <a:rPr lang="fr-FR" sz="4400" b="1" dirty="0" smtClean="0">
                <a:solidFill>
                  <a:srgbClr val="0000CC"/>
                </a:solidFill>
                <a:latin typeface="Arial Unicode MS" pitchFamily="34" charset="-128"/>
                <a:ea typeface="Arial Unicode MS" pitchFamily="34" charset="-128"/>
                <a:cs typeface="Arial Unicode MS" pitchFamily="34" charset="-128"/>
              </a:rPr>
            </a:br>
            <a:r>
              <a:rPr lang="fr-FR" sz="4400" b="1" dirty="0" smtClean="0">
                <a:solidFill>
                  <a:srgbClr val="0000CC"/>
                </a:solidFill>
                <a:latin typeface="Arial Unicode MS" pitchFamily="34" charset="-128"/>
                <a:ea typeface="Arial Unicode MS" pitchFamily="34" charset="-128"/>
                <a:cs typeface="Arial Unicode MS" pitchFamily="34" charset="-128"/>
              </a:rPr>
              <a:t>Agneau de Dieu, conduis mes pas. </a:t>
            </a:r>
            <a:br>
              <a:rPr lang="fr-FR" sz="4400" b="1" dirty="0" smtClean="0">
                <a:solidFill>
                  <a:srgbClr val="0000CC"/>
                </a:solidFill>
                <a:latin typeface="Arial Unicode MS" pitchFamily="34" charset="-128"/>
                <a:ea typeface="Arial Unicode MS" pitchFamily="34" charset="-128"/>
                <a:cs typeface="Arial Unicode MS" pitchFamily="34" charset="-128"/>
              </a:rPr>
            </a:br>
            <a:r>
              <a:rPr lang="fr-FR" sz="4400" b="1" dirty="0" smtClean="0">
                <a:solidFill>
                  <a:srgbClr val="0000CC"/>
                </a:solidFill>
                <a:latin typeface="Arial Unicode MS" pitchFamily="34" charset="-128"/>
                <a:ea typeface="Arial Unicode MS" pitchFamily="34" charset="-128"/>
                <a:cs typeface="Arial Unicode MS" pitchFamily="34" charset="-128"/>
              </a:rPr>
              <a:t>Vivre sans toi, ce n'est pas vivre; </a:t>
            </a:r>
            <a:br>
              <a:rPr lang="fr-FR" sz="4400" b="1" dirty="0" smtClean="0">
                <a:solidFill>
                  <a:srgbClr val="0000CC"/>
                </a:solidFill>
                <a:latin typeface="Arial Unicode MS" pitchFamily="34" charset="-128"/>
                <a:ea typeface="Arial Unicode MS" pitchFamily="34" charset="-128"/>
                <a:cs typeface="Arial Unicode MS" pitchFamily="34" charset="-128"/>
              </a:rPr>
            </a:br>
            <a:r>
              <a:rPr lang="fr-FR" sz="4400" b="1" dirty="0" smtClean="0">
                <a:solidFill>
                  <a:srgbClr val="0000CC"/>
                </a:solidFill>
                <a:latin typeface="Arial Unicode MS" pitchFamily="34" charset="-128"/>
                <a:ea typeface="Arial Unicode MS" pitchFamily="34" charset="-128"/>
                <a:cs typeface="Arial Unicode MS" pitchFamily="34" charset="-128"/>
              </a:rPr>
              <a:t>Je ne puis être où tu n'est pas. </a:t>
            </a:r>
            <a:r>
              <a:rPr lang="fr-FR" sz="1000" b="1" dirty="0" smtClean="0">
                <a:latin typeface="Arial Unicode MS" pitchFamily="34" charset="-128"/>
                <a:ea typeface="Arial Unicode MS" pitchFamily="34" charset="-128"/>
                <a:cs typeface="Arial Unicode MS" pitchFamily="34" charset="-128"/>
              </a:rPr>
              <a:t/>
            </a:r>
            <a:br>
              <a:rPr lang="fr-FR" sz="1000" b="1" dirty="0" smtClean="0">
                <a:latin typeface="Arial Unicode MS" pitchFamily="34" charset="-128"/>
                <a:ea typeface="Arial Unicode MS" pitchFamily="34" charset="-128"/>
                <a:cs typeface="Arial Unicode MS" pitchFamily="34" charset="-128"/>
              </a:rPr>
            </a:br>
            <a:endParaRPr lang="en-US" sz="18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4">
              <a:lumMod val="60000"/>
              <a:lumOff val="40000"/>
            </a:schemeClr>
          </a:solidFill>
        </p:spPr>
        <p:style>
          <a:lnRef idx="1">
            <a:schemeClr val="accent1"/>
          </a:lnRef>
          <a:fillRef idx="2">
            <a:schemeClr val="accent1"/>
          </a:fillRef>
          <a:effectRef idx="1">
            <a:schemeClr val="accent1"/>
          </a:effectRef>
          <a:fontRef idx="minor">
            <a:schemeClr val="dk1"/>
          </a:fontRef>
        </p:style>
        <p:txBody>
          <a:bodyPr>
            <a:normAutofit/>
          </a:bodyPr>
          <a:lstStyle/>
          <a:p>
            <a:pPr marL="0" indent="0" algn="ctr">
              <a:buNone/>
            </a:pPr>
            <a:r>
              <a:rPr lang="fr-FR" sz="1800" b="1" dirty="0" smtClean="0">
                <a:solidFill>
                  <a:srgbClr val="C00000"/>
                </a:solidFill>
                <a:latin typeface="Arial Unicode MS" pitchFamily="34" charset="-128"/>
                <a:ea typeface="Arial Unicode MS" pitchFamily="34" charset="-128"/>
                <a:cs typeface="Arial Unicode MS" pitchFamily="34" charset="-128"/>
              </a:rPr>
              <a:t>3</a:t>
            </a:r>
            <a:r>
              <a:rPr lang="fr-FR" sz="1800" b="1" dirty="0" smtClean="0">
                <a:latin typeface="Arial Unicode MS" pitchFamily="34" charset="-128"/>
                <a:ea typeface="Arial Unicode MS" pitchFamily="34" charset="-128"/>
                <a:cs typeface="Arial Unicode MS" pitchFamily="34" charset="-128"/>
              </a:rPr>
              <a:t/>
            </a:r>
            <a:br>
              <a:rPr lang="fr-FR" sz="1800" b="1" dirty="0" smtClean="0">
                <a:latin typeface="Arial Unicode MS" pitchFamily="34" charset="-128"/>
                <a:ea typeface="Arial Unicode MS" pitchFamily="34" charset="-128"/>
                <a:cs typeface="Arial Unicode MS" pitchFamily="34" charset="-128"/>
              </a:rPr>
            </a:br>
            <a:r>
              <a:rPr lang="fr-FR" sz="4400" b="1" dirty="0" smtClean="0">
                <a:latin typeface="Arial Unicode MS" pitchFamily="34" charset="-128"/>
                <a:ea typeface="Arial Unicode MS" pitchFamily="34" charset="-128"/>
                <a:cs typeface="Arial Unicode MS" pitchFamily="34" charset="-128"/>
              </a:rPr>
              <a:t>Auprès de toi, ; la vie est belle </a:t>
            </a:r>
            <a:br>
              <a:rPr lang="fr-FR" sz="4400" b="1" dirty="0" smtClean="0">
                <a:latin typeface="Arial Unicode MS" pitchFamily="34" charset="-128"/>
                <a:ea typeface="Arial Unicode MS" pitchFamily="34" charset="-128"/>
                <a:cs typeface="Arial Unicode MS" pitchFamily="34" charset="-128"/>
              </a:rPr>
            </a:br>
            <a:r>
              <a:rPr lang="fr-FR" sz="4400" b="1" dirty="0" smtClean="0">
                <a:latin typeface="Arial Unicode MS" pitchFamily="34" charset="-128"/>
                <a:ea typeface="Arial Unicode MS" pitchFamily="34" charset="-128"/>
                <a:cs typeface="Arial Unicode MS" pitchFamily="34" charset="-128"/>
              </a:rPr>
              <a:t>C'est le bonheur, la liberté, </a:t>
            </a:r>
            <a:br>
              <a:rPr lang="fr-FR" sz="4400" b="1" dirty="0" smtClean="0">
                <a:latin typeface="Arial Unicode MS" pitchFamily="34" charset="-128"/>
                <a:ea typeface="Arial Unicode MS" pitchFamily="34" charset="-128"/>
                <a:cs typeface="Arial Unicode MS" pitchFamily="34" charset="-128"/>
              </a:rPr>
            </a:br>
            <a:r>
              <a:rPr lang="fr-FR" sz="4400" b="1" dirty="0" smtClean="0">
                <a:latin typeface="Arial Unicode MS" pitchFamily="34" charset="-128"/>
                <a:ea typeface="Arial Unicode MS" pitchFamily="34" charset="-128"/>
                <a:cs typeface="Arial Unicode MS" pitchFamily="34" charset="-128"/>
              </a:rPr>
              <a:t>C'est une jeunesse éternelle, </a:t>
            </a:r>
            <a:br>
              <a:rPr lang="fr-FR" sz="4400" b="1" dirty="0" smtClean="0">
                <a:latin typeface="Arial Unicode MS" pitchFamily="34" charset="-128"/>
                <a:ea typeface="Arial Unicode MS" pitchFamily="34" charset="-128"/>
                <a:cs typeface="Arial Unicode MS" pitchFamily="34" charset="-128"/>
              </a:rPr>
            </a:br>
            <a:r>
              <a:rPr lang="fr-FR" sz="4400" b="1" dirty="0" smtClean="0">
                <a:latin typeface="Arial Unicode MS" pitchFamily="34" charset="-128"/>
                <a:ea typeface="Arial Unicode MS" pitchFamily="34" charset="-128"/>
                <a:cs typeface="Arial Unicode MS" pitchFamily="34" charset="-128"/>
              </a:rPr>
              <a:t>C'est le ciel, la félicité</a:t>
            </a:r>
            <a:r>
              <a:rPr lang="fr-FR" sz="4400" b="1" dirty="0" smtClean="0">
                <a:latin typeface="Arial Unicode MS" pitchFamily="34" charset="-128"/>
                <a:ea typeface="Arial Unicode MS" pitchFamily="34" charset="-128"/>
                <a:cs typeface="Arial Unicode MS" pitchFamily="34" charset="-128"/>
              </a:rPr>
              <a:t>!</a:t>
            </a:r>
          </a:p>
          <a:p>
            <a:pPr marL="0" indent="0" algn="ctr">
              <a:buNone/>
            </a:pPr>
            <a:r>
              <a:rPr lang="fr-FR" sz="4400" b="1" dirty="0" smtClean="0">
                <a:solidFill>
                  <a:srgbClr val="C00000"/>
                </a:solidFill>
                <a:latin typeface="Arial Unicode MS" pitchFamily="34" charset="-128"/>
                <a:ea typeface="Arial Unicode MS" pitchFamily="34" charset="-128"/>
                <a:cs typeface="Arial Unicode MS" pitchFamily="34" charset="-128"/>
              </a:rPr>
              <a:t>REF</a:t>
            </a:r>
            <a:r>
              <a:rPr lang="fr-FR" sz="4400" b="1" dirty="0" smtClean="0">
                <a:latin typeface="Arial Unicode MS" pitchFamily="34" charset="-128"/>
                <a:ea typeface="Arial Unicode MS" pitchFamily="34" charset="-128"/>
                <a:cs typeface="Arial Unicode MS" pitchFamily="34" charset="-128"/>
              </a:rPr>
              <a:t/>
            </a:r>
            <a:br>
              <a:rPr lang="fr-FR" sz="4400" b="1" dirty="0" smtClean="0">
                <a:latin typeface="Arial Unicode MS" pitchFamily="34" charset="-128"/>
                <a:ea typeface="Arial Unicode MS" pitchFamily="34" charset="-128"/>
                <a:cs typeface="Arial Unicode MS" pitchFamily="34" charset="-128"/>
              </a:rPr>
            </a:br>
            <a:r>
              <a:rPr lang="fr-FR" sz="4400" b="1" dirty="0" smtClean="0">
                <a:solidFill>
                  <a:srgbClr val="0000CC"/>
                </a:solidFill>
                <a:latin typeface="Arial Unicode MS" pitchFamily="34" charset="-128"/>
                <a:ea typeface="Arial Unicode MS" pitchFamily="34" charset="-128"/>
                <a:cs typeface="Arial Unicode MS" pitchFamily="34" charset="-128"/>
              </a:rPr>
              <a:t>Où tu voudrais, je veux te suivre; </a:t>
            </a:r>
            <a:br>
              <a:rPr lang="fr-FR" sz="4400" b="1" dirty="0" smtClean="0">
                <a:solidFill>
                  <a:srgbClr val="0000CC"/>
                </a:solidFill>
                <a:latin typeface="Arial Unicode MS" pitchFamily="34" charset="-128"/>
                <a:ea typeface="Arial Unicode MS" pitchFamily="34" charset="-128"/>
                <a:cs typeface="Arial Unicode MS" pitchFamily="34" charset="-128"/>
              </a:rPr>
            </a:br>
            <a:r>
              <a:rPr lang="fr-FR" sz="4400" b="1" dirty="0" smtClean="0">
                <a:solidFill>
                  <a:srgbClr val="0000CC"/>
                </a:solidFill>
                <a:latin typeface="Arial Unicode MS" pitchFamily="34" charset="-128"/>
                <a:ea typeface="Arial Unicode MS" pitchFamily="34" charset="-128"/>
                <a:cs typeface="Arial Unicode MS" pitchFamily="34" charset="-128"/>
              </a:rPr>
              <a:t>Agneau de Dieu, conduis mes pas. </a:t>
            </a:r>
            <a:br>
              <a:rPr lang="fr-FR" sz="4400" b="1" dirty="0" smtClean="0">
                <a:solidFill>
                  <a:srgbClr val="0000CC"/>
                </a:solidFill>
                <a:latin typeface="Arial Unicode MS" pitchFamily="34" charset="-128"/>
                <a:ea typeface="Arial Unicode MS" pitchFamily="34" charset="-128"/>
                <a:cs typeface="Arial Unicode MS" pitchFamily="34" charset="-128"/>
              </a:rPr>
            </a:br>
            <a:r>
              <a:rPr lang="fr-FR" sz="4400" b="1" dirty="0" smtClean="0">
                <a:solidFill>
                  <a:srgbClr val="0000CC"/>
                </a:solidFill>
                <a:latin typeface="Arial Unicode MS" pitchFamily="34" charset="-128"/>
                <a:ea typeface="Arial Unicode MS" pitchFamily="34" charset="-128"/>
                <a:cs typeface="Arial Unicode MS" pitchFamily="34" charset="-128"/>
              </a:rPr>
              <a:t>Vivre sans toi, ce n'est pas vivre; </a:t>
            </a:r>
            <a:br>
              <a:rPr lang="fr-FR" sz="4400" b="1" dirty="0" smtClean="0">
                <a:solidFill>
                  <a:srgbClr val="0000CC"/>
                </a:solidFill>
                <a:latin typeface="Arial Unicode MS" pitchFamily="34" charset="-128"/>
                <a:ea typeface="Arial Unicode MS" pitchFamily="34" charset="-128"/>
                <a:cs typeface="Arial Unicode MS" pitchFamily="34" charset="-128"/>
              </a:rPr>
            </a:br>
            <a:r>
              <a:rPr lang="fr-FR" sz="4400" b="1" dirty="0" smtClean="0">
                <a:solidFill>
                  <a:srgbClr val="0000CC"/>
                </a:solidFill>
                <a:latin typeface="Arial Unicode MS" pitchFamily="34" charset="-128"/>
                <a:ea typeface="Arial Unicode MS" pitchFamily="34" charset="-128"/>
                <a:cs typeface="Arial Unicode MS" pitchFamily="34" charset="-128"/>
              </a:rPr>
              <a:t>Je ne puis être où tu n'est pas. </a:t>
            </a:r>
            <a:r>
              <a:rPr lang="fr-FR" sz="1000" b="1" dirty="0" smtClean="0">
                <a:latin typeface="Arial Unicode MS" pitchFamily="34" charset="-128"/>
                <a:ea typeface="Arial Unicode MS" pitchFamily="34" charset="-128"/>
                <a:cs typeface="Arial Unicode MS" pitchFamily="34" charset="-128"/>
              </a:rPr>
              <a:t/>
            </a:r>
            <a:br>
              <a:rPr lang="fr-FR" sz="1000" b="1" dirty="0" smtClean="0">
                <a:latin typeface="Arial Unicode MS" pitchFamily="34" charset="-128"/>
                <a:ea typeface="Arial Unicode MS" pitchFamily="34" charset="-128"/>
                <a:cs typeface="Arial Unicode MS" pitchFamily="34" charset="-128"/>
              </a:rPr>
            </a:br>
            <a:endParaRPr lang="en-US" sz="18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descr="NEW ONES 2013 2014 215.JPG"/>
          <p:cNvPicPr>
            <a:picLocks noGrp="1" noChangeAspect="1"/>
          </p:cNvPicPr>
          <p:nvPr>
            <p:ph sz="quarter" idx="1"/>
          </p:nvPr>
        </p:nvPicPr>
        <p:blipFill>
          <a:blip r:embed="rId2" cstate="print"/>
          <a:stretch>
            <a:fillRect/>
          </a:stretch>
        </p:blipFill>
        <p:spPr>
          <a:xfrm>
            <a:off x="-386292" y="-5556"/>
            <a:ext cx="9530292" cy="6863556"/>
          </a:xfrm>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02.JPG"/>
          <p:cNvPicPr>
            <a:picLocks noGrp="1" noChangeAspect="1"/>
          </p:cNvPicPr>
          <p:nvPr>
            <p:ph sz="quarter" idx="1"/>
          </p:nvPr>
        </p:nvPicPr>
        <p:blipFill>
          <a:blip r:embed="rId2" cstate="print"/>
          <a:stretch>
            <a:fillRect/>
          </a:stretch>
        </p:blipFill>
        <p:spPr>
          <a:xfrm>
            <a:off x="0" y="0"/>
            <a:ext cx="9372600" cy="7029450"/>
          </a:xfrm>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solidFill>
            <a:srgbClr val="00FF00"/>
          </a:solid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a:r>
              <a:rPr lang="en-US" dirty="0" err="1" smtClean="0">
                <a:solidFill>
                  <a:schemeClr val="tx1"/>
                </a:solidFill>
              </a:rPr>
              <a:t>Priere</a:t>
            </a:r>
            <a:r>
              <a:rPr lang="en-US" dirty="0" smtClean="0">
                <a:solidFill>
                  <a:schemeClr val="tx1"/>
                </a:solidFill>
              </a:rPr>
              <a:t> pour </a:t>
            </a:r>
            <a:r>
              <a:rPr lang="en-US" dirty="0" err="1" smtClean="0">
                <a:solidFill>
                  <a:schemeClr val="tx1"/>
                </a:solidFill>
              </a:rPr>
              <a:t>l’OFFRANDE</a:t>
            </a:r>
            <a:r>
              <a:rPr lang="en-US" dirty="0" smtClean="0">
                <a:solidFill>
                  <a:schemeClr val="tx1"/>
                </a:solidFill>
              </a:rPr>
              <a:t> </a:t>
            </a:r>
            <a:br>
              <a:rPr lang="en-US" dirty="0" smtClean="0">
                <a:solidFill>
                  <a:schemeClr val="tx1"/>
                </a:solidFill>
              </a:rPr>
            </a:br>
            <a:r>
              <a:rPr lang="en-US" dirty="0" smtClean="0">
                <a:solidFill>
                  <a:schemeClr val="tx1"/>
                </a:solidFill>
              </a:rPr>
              <a:t>ET LE SERMON</a:t>
            </a:r>
            <a:endParaRPr lang="en-US" dirty="0">
              <a:solidFill>
                <a:schemeClr val="tx1"/>
              </a:solidFill>
            </a:endParaRPr>
          </a:p>
        </p:txBody>
      </p:sp>
      <p:sp>
        <p:nvSpPr>
          <p:cNvPr id="3" name="Content Placeholder 2"/>
          <p:cNvSpPr>
            <a:spLocks noGrp="1"/>
          </p:cNvSpPr>
          <p:nvPr>
            <p:ph idx="1"/>
          </p:nvPr>
        </p:nvSpPr>
        <p:spPr>
          <a:xfrm>
            <a:off x="0" y="1447800"/>
            <a:ext cx="9144000" cy="5410200"/>
          </a:xfrm>
          <a:solidFill>
            <a:schemeClr val="tx1"/>
          </a:solidFill>
        </p:spPr>
        <p:style>
          <a:lnRef idx="1">
            <a:schemeClr val="dk1"/>
          </a:lnRef>
          <a:fillRef idx="2">
            <a:schemeClr val="dk1"/>
          </a:fillRef>
          <a:effectRef idx="1">
            <a:schemeClr val="dk1"/>
          </a:effectRef>
          <a:fontRef idx="minor">
            <a:schemeClr val="dk1"/>
          </a:fontRef>
        </p:style>
        <p:txBody>
          <a:bodyPr/>
          <a:lstStyle/>
          <a:p>
            <a:pPr algn="ctr">
              <a:buNone/>
            </a:pPr>
            <a:endParaRPr lang="en-US" b="1" dirty="0" smtClean="0"/>
          </a:p>
          <a:p>
            <a:pPr algn="ctr">
              <a:buNone/>
            </a:pPr>
            <a:r>
              <a:rPr lang="en-US" b="1" dirty="0" smtClean="0">
                <a:solidFill>
                  <a:srgbClr val="00FF00"/>
                </a:solidFill>
              </a:rPr>
              <a:t>SERMON</a:t>
            </a:r>
          </a:p>
          <a:p>
            <a:pPr algn="ctr">
              <a:buNone/>
            </a:pPr>
            <a:r>
              <a:rPr lang="en-US" b="1" dirty="0" smtClean="0">
                <a:solidFill>
                  <a:srgbClr val="00FF00"/>
                </a:solidFill>
              </a:rPr>
              <a:t> </a:t>
            </a:r>
          </a:p>
          <a:p>
            <a:pPr algn="ctr">
              <a:buNone/>
            </a:pPr>
            <a:r>
              <a:rPr lang="en-US" b="1" dirty="0" smtClean="0">
                <a:solidFill>
                  <a:schemeClr val="bg1"/>
                </a:solidFill>
              </a:rPr>
              <a:t>PAR</a:t>
            </a:r>
          </a:p>
          <a:p>
            <a:pPr algn="ctr">
              <a:buNone/>
            </a:pPr>
            <a:endParaRPr lang="en-US" b="1" dirty="0" smtClean="0">
              <a:solidFill>
                <a:srgbClr val="00FF00"/>
              </a:solidFill>
            </a:endParaRPr>
          </a:p>
          <a:p>
            <a:pPr algn="ctr">
              <a:buNone/>
            </a:pPr>
            <a:r>
              <a:rPr lang="en-US" b="1" dirty="0" smtClean="0">
                <a:solidFill>
                  <a:srgbClr val="00FF00"/>
                </a:solidFill>
              </a:rPr>
              <a:t>PASTOR</a:t>
            </a:r>
          </a:p>
          <a:p>
            <a:pPr algn="ctr">
              <a:buNone/>
            </a:pPr>
            <a:endParaRPr lang="en-US" b="1" dirty="0">
              <a:solidFill>
                <a:srgbClr val="00FF00"/>
              </a:solidFill>
            </a:endParaRPr>
          </a:p>
          <a:p>
            <a:pPr algn="ctr">
              <a:buNone/>
            </a:pPr>
            <a:r>
              <a:rPr lang="en-US" b="1" dirty="0" smtClean="0">
                <a:solidFill>
                  <a:schemeClr val="bg1"/>
                </a:solidFill>
              </a:rPr>
              <a:t>JEAN CLAUDE JEAN BAPTISTE</a:t>
            </a:r>
            <a:endParaRPr lang="en-US" b="1" dirty="0" smtClean="0">
              <a:solidFill>
                <a:schemeClr val="bg1"/>
              </a:solidFill>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roseynews.com/wp-content/uploads/2014/08/flowers-look-like-animals-people-monkeys-orchids-pareidolia-30.jpg"/>
          <p:cNvPicPr/>
          <p:nvPr/>
        </p:nvPicPr>
        <p:blipFill>
          <a:blip r:embed="rId2" cstate="print"/>
          <a:srcRect/>
          <a:stretch>
            <a:fillRect/>
          </a:stretch>
        </p:blipFill>
        <p:spPr bwMode="auto">
          <a:xfrm>
            <a:off x="0" y="0"/>
            <a:ext cx="9143999"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chemeClr val="bg1"/>
          </a:solidFill>
          <a:ln/>
        </p:spPr>
        <p:style>
          <a:lnRef idx="3">
            <a:schemeClr val="lt1"/>
          </a:lnRef>
          <a:fillRef idx="1">
            <a:schemeClr val="dk1"/>
          </a:fillRef>
          <a:effectRef idx="1">
            <a:schemeClr val="dk1"/>
          </a:effectRef>
          <a:fontRef idx="minor">
            <a:schemeClr val="lt1"/>
          </a:fontRef>
        </p:style>
        <p:txBody>
          <a:bodyPr>
            <a:normAutofit/>
          </a:bodyPr>
          <a:lstStyle/>
          <a:p>
            <a:r>
              <a:rPr lang="en-US" b="1" dirty="0" smtClean="0">
                <a:solidFill>
                  <a:schemeClr val="bg2">
                    <a:lumMod val="25000"/>
                  </a:schemeClr>
                </a:solidFill>
              </a:rPr>
              <a:t>CHRIST THE ROCK CONGREGATION</a:t>
            </a:r>
            <a:r>
              <a:rPr lang="en-US" b="1" dirty="0" smtClean="0">
                <a:solidFill>
                  <a:schemeClr val="bg1"/>
                </a:solidFill>
              </a:rPr>
              <a:t/>
            </a:r>
            <a:br>
              <a:rPr lang="en-US" b="1" dirty="0" smtClean="0">
                <a:solidFill>
                  <a:schemeClr val="bg1"/>
                </a:solidFill>
              </a:rPr>
            </a:br>
            <a:r>
              <a:rPr lang="en-US" b="1" dirty="0" smtClean="0">
                <a:solidFill>
                  <a:srgbClr val="0D069A"/>
                </a:solidFill>
              </a:rPr>
              <a:t>SUNDAY SEPTEMBER </a:t>
            </a:r>
            <a:r>
              <a:rPr lang="en-US" b="1" dirty="0" smtClean="0">
                <a:solidFill>
                  <a:srgbClr val="0D069A"/>
                </a:solidFill>
              </a:rPr>
              <a:t>25</a:t>
            </a:r>
            <a:r>
              <a:rPr lang="en-US" b="1" baseline="30000" dirty="0" smtClean="0">
                <a:solidFill>
                  <a:srgbClr val="0D069A"/>
                </a:solidFill>
              </a:rPr>
              <a:t>TH</a:t>
            </a:r>
            <a:r>
              <a:rPr lang="en-US" b="1" dirty="0" smtClean="0">
                <a:solidFill>
                  <a:srgbClr val="0D069A"/>
                </a:solidFill>
              </a:rPr>
              <a:t> </a:t>
            </a:r>
            <a:r>
              <a:rPr lang="en-US" b="1" dirty="0" smtClean="0">
                <a:solidFill>
                  <a:srgbClr val="0D069A"/>
                </a:solidFill>
              </a:rPr>
              <a:t>2022 </a:t>
            </a:r>
            <a:r>
              <a:rPr lang="en-US" b="1" dirty="0" smtClean="0">
                <a:solidFill>
                  <a:schemeClr val="bg1"/>
                </a:solidFill>
              </a:rPr>
              <a:t/>
            </a:r>
            <a:br>
              <a:rPr lang="en-US" b="1" dirty="0" smtClean="0">
                <a:solidFill>
                  <a:schemeClr val="bg1"/>
                </a:solidFill>
              </a:rPr>
            </a:br>
            <a:r>
              <a:rPr lang="en-US" b="1" dirty="0" smtClean="0">
                <a:solidFill>
                  <a:srgbClr val="FF0000"/>
                </a:solidFill>
              </a:rPr>
              <a:t>Sermon by Pastor </a:t>
            </a:r>
            <a:r>
              <a:rPr lang="en-US" b="1" dirty="0" smtClean="0">
                <a:solidFill>
                  <a:schemeClr val="bg1"/>
                </a:solidFill>
              </a:rPr>
              <a:t/>
            </a:r>
            <a:br>
              <a:rPr lang="en-US" b="1" dirty="0" smtClean="0">
                <a:solidFill>
                  <a:schemeClr val="bg1"/>
                </a:solidFill>
              </a:rPr>
            </a:br>
            <a:r>
              <a:rPr lang="en-US" b="1" dirty="0" smtClean="0">
                <a:solidFill>
                  <a:srgbClr val="0D069A"/>
                </a:solidFill>
              </a:rPr>
              <a:t>JEAN CLAUDE JEAN BAPTISTE</a:t>
            </a:r>
            <a:endParaRPr lang="en-US" dirty="0">
              <a:solidFill>
                <a:srgbClr val="0D069A"/>
              </a:solidFill>
            </a:endParaRPr>
          </a:p>
        </p:txBody>
      </p:sp>
      <p:sp>
        <p:nvSpPr>
          <p:cNvPr id="3" name="Subtitle 2"/>
          <p:cNvSpPr>
            <a:spLocks noGrp="1"/>
          </p:cNvSpPr>
          <p:nvPr>
            <p:ph type="subTitle" idx="1"/>
          </p:nvPr>
        </p:nvSpPr>
        <p:spPr>
          <a:xfrm>
            <a:off x="0" y="2743200"/>
            <a:ext cx="9144000" cy="4114800"/>
          </a:xfrm>
          <a:solidFill>
            <a:schemeClr val="accent6">
              <a:lumMod val="40000"/>
              <a:lumOff val="60000"/>
            </a:schemeClr>
          </a:solidFill>
        </p:spPr>
        <p:style>
          <a:lnRef idx="1">
            <a:schemeClr val="accent2"/>
          </a:lnRef>
          <a:fillRef idx="2">
            <a:schemeClr val="accent2"/>
          </a:fillRef>
          <a:effectRef idx="1">
            <a:schemeClr val="accent2"/>
          </a:effectRef>
          <a:fontRef idx="minor">
            <a:schemeClr val="dk1"/>
          </a:fontRef>
        </p:style>
        <p:txBody>
          <a:bodyPr>
            <a:normAutofit/>
          </a:bodyPr>
          <a:lstStyle/>
          <a:p>
            <a:r>
              <a:rPr lang="fr-FR" sz="4800" b="1" dirty="0" smtClean="0">
                <a:solidFill>
                  <a:schemeClr val="tx1"/>
                </a:solidFill>
              </a:rPr>
              <a:t>LA VALEUR ET LA PUISSANCE DE L’HUMILITÉ</a:t>
            </a:r>
            <a:endParaRPr lang="en-US" sz="4800" b="1" dirty="0" smtClean="0">
              <a:solidFill>
                <a:schemeClr val="tx1"/>
              </a:solidFill>
            </a:endParaRPr>
          </a:p>
          <a:p>
            <a:r>
              <a:rPr lang="en-US" sz="4800" b="1" dirty="0" smtClean="0">
                <a:solidFill>
                  <a:srgbClr val="FF0000"/>
                </a:solidFill>
              </a:rPr>
              <a:t>THE VALUE AND THE POWER OF HUMILITY</a:t>
            </a:r>
            <a:endParaRPr lang="en-US" sz="4800" b="1" dirty="0">
              <a:solidFill>
                <a:srgbClr val="FF0000"/>
              </a:solidFill>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fr-FR" sz="4000" b="1" dirty="0" smtClean="0">
                <a:solidFill>
                  <a:srgbClr val="FF0000"/>
                </a:solidFill>
                <a:latin typeface="Arial Unicode MS" pitchFamily="34" charset="-128"/>
                <a:ea typeface="Arial Unicode MS" pitchFamily="34" charset="-128"/>
                <a:cs typeface="Arial Unicode MS" pitchFamily="34" charset="-128"/>
              </a:rPr>
              <a:t>LECTURE : MATTHIEU 18: 1-6</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just">
              <a:buNone/>
            </a:pPr>
            <a:r>
              <a:rPr lang="fr-FR" sz="4800" b="1" dirty="0" smtClean="0">
                <a:latin typeface="Arial Unicode MS" pitchFamily="34" charset="-128"/>
                <a:ea typeface="Arial Unicode MS" pitchFamily="34" charset="-128"/>
                <a:cs typeface="Arial Unicode MS" pitchFamily="34" charset="-128"/>
              </a:rPr>
              <a:t>Mt 18:1 ¶ En ce moment, les disciples s'approchèrent de Jésus, et dirent: Qui donc est le plus grand dans le royaume des cieux?</a:t>
            </a:r>
            <a:endParaRPr lang="en-US" sz="4800" b="1" dirty="0" smtClean="0">
              <a:latin typeface="Arial Unicode MS" pitchFamily="34" charset="-128"/>
              <a:ea typeface="Arial Unicode MS" pitchFamily="34" charset="-128"/>
              <a:cs typeface="Arial Unicode MS" pitchFamily="34" charset="-128"/>
            </a:endParaRPr>
          </a:p>
          <a:p>
            <a:pPr algn="just">
              <a:buNone/>
            </a:pPr>
            <a:r>
              <a:rPr lang="fr-FR" sz="4800" b="1" dirty="0" smtClean="0">
                <a:latin typeface="Arial Unicode MS" pitchFamily="34" charset="-128"/>
                <a:ea typeface="Arial Unicode MS" pitchFamily="34" charset="-128"/>
                <a:cs typeface="Arial Unicode MS" pitchFamily="34" charset="-128"/>
              </a:rPr>
              <a:t> </a:t>
            </a:r>
            <a:r>
              <a:rPr lang="fr-FR" sz="4800" b="1" dirty="0" smtClean="0">
                <a:solidFill>
                  <a:srgbClr val="FF0000"/>
                </a:solidFill>
                <a:latin typeface="Arial Unicode MS" pitchFamily="34" charset="-128"/>
                <a:ea typeface="Arial Unicode MS" pitchFamily="34" charset="-128"/>
                <a:cs typeface="Arial Unicode MS" pitchFamily="34" charset="-128"/>
              </a:rPr>
              <a:t>2 Jésus, ayant appelé un petit enfant, le plaça au milieu d'eux,</a:t>
            </a:r>
            <a:endParaRPr lang="en-US" sz="4800" b="1" dirty="0" smtClean="0">
              <a:solidFill>
                <a:srgbClr val="FF0000"/>
              </a:solidFill>
              <a:latin typeface="Arial Unicode MS" pitchFamily="34" charset="-128"/>
              <a:ea typeface="Arial Unicode MS" pitchFamily="34" charset="-128"/>
              <a:cs typeface="Arial Unicode MS" pitchFamily="34" charset="-128"/>
            </a:endParaRPr>
          </a:p>
          <a:p>
            <a:pPr algn="just">
              <a:buNone/>
            </a:pPr>
            <a:r>
              <a:rPr lang="fr-FR" sz="4000" b="1" dirty="0" smtClean="0">
                <a:latin typeface="Arial Unicode MS" pitchFamily="34" charset="-128"/>
                <a:ea typeface="Arial Unicode MS" pitchFamily="34" charset="-128"/>
                <a:cs typeface="Arial Unicode MS" pitchFamily="34" charset="-128"/>
              </a:rPr>
              <a:t> </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just">
              <a:buNone/>
            </a:pPr>
            <a:r>
              <a:rPr lang="fr-FR" sz="4000" b="1" dirty="0" smtClean="0">
                <a:latin typeface="Arial Unicode MS" pitchFamily="34" charset="-128"/>
                <a:ea typeface="Arial Unicode MS" pitchFamily="34" charset="-128"/>
                <a:cs typeface="Arial Unicode MS" pitchFamily="34" charset="-128"/>
              </a:rPr>
              <a:t> 3 et dit: Je vous le dis en vérité, si vous ne vous convertissez et si vous ne devenez comme les petits enfants, vous n'entrerez pas dans le royaume des cieux.</a:t>
            </a:r>
            <a:endParaRPr lang="en-US" sz="4000" b="1" dirty="0" smtClean="0">
              <a:latin typeface="Arial Unicode MS" pitchFamily="34" charset="-128"/>
              <a:ea typeface="Arial Unicode MS" pitchFamily="34" charset="-128"/>
              <a:cs typeface="Arial Unicode MS" pitchFamily="34" charset="-128"/>
            </a:endParaRPr>
          </a:p>
          <a:p>
            <a:pPr algn="just">
              <a:buNone/>
            </a:pPr>
            <a:r>
              <a:rPr lang="fr-FR" sz="4000" b="1" dirty="0" smtClean="0">
                <a:solidFill>
                  <a:srgbClr val="FF0000"/>
                </a:solidFill>
                <a:latin typeface="Arial Unicode MS" pitchFamily="34" charset="-128"/>
                <a:ea typeface="Arial Unicode MS" pitchFamily="34" charset="-128"/>
                <a:cs typeface="Arial Unicode MS" pitchFamily="34" charset="-128"/>
              </a:rPr>
              <a:t> 4 C'est pourquoi, quiconque se rendra humble comme ce petit enfant sera le plus grand dans le royaume des cieux.</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just">
              <a:buNone/>
            </a:pP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just">
              <a:buNone/>
            </a:pPr>
            <a:r>
              <a:rPr lang="fr-FR" sz="4000" b="1" dirty="0" smtClean="0">
                <a:latin typeface="Arial Unicode MS" pitchFamily="34" charset="-128"/>
                <a:ea typeface="Arial Unicode MS" pitchFamily="34" charset="-128"/>
                <a:cs typeface="Arial Unicode MS" pitchFamily="34" charset="-128"/>
              </a:rPr>
              <a:t> 5 Et quiconque reçoit en mon nom un petit enfant comme celui-ci, me reçoit moi-même.</a:t>
            </a:r>
            <a:endParaRPr lang="en-US" sz="4000" b="1" dirty="0" smtClean="0">
              <a:latin typeface="Arial Unicode MS" pitchFamily="34" charset="-128"/>
              <a:ea typeface="Arial Unicode MS" pitchFamily="34" charset="-128"/>
              <a:cs typeface="Arial Unicode MS" pitchFamily="34" charset="-128"/>
            </a:endParaRPr>
          </a:p>
          <a:p>
            <a:pPr algn="just">
              <a:buNone/>
            </a:pPr>
            <a:r>
              <a:rPr lang="fr-FR" sz="4000" b="1" dirty="0" smtClean="0">
                <a:solidFill>
                  <a:srgbClr val="FF0000"/>
                </a:solidFill>
                <a:latin typeface="Arial Unicode MS" pitchFamily="34" charset="-128"/>
                <a:ea typeface="Arial Unicode MS" pitchFamily="34" charset="-128"/>
                <a:cs typeface="Arial Unicode MS" pitchFamily="34" charset="-128"/>
              </a:rPr>
              <a:t> 6 Mais, si quelqu'un scandalisait un de ces petits qui croient en moi, il vaudrait mieux pour lui qu'on suspendît à son cou une meule de moulin, et qu'on le jetât au fond de la mer.</a:t>
            </a:r>
            <a:endParaRPr lang="en-US" sz="4000" b="1"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algn="ctr">
              <a:buNone/>
            </a:pPr>
            <a:r>
              <a:rPr lang="fr-FR" sz="4800" b="1" dirty="0" smtClean="0">
                <a:solidFill>
                  <a:srgbClr val="7030A0"/>
                </a:solidFill>
                <a:latin typeface="Arial Unicode MS" pitchFamily="34" charset="-128"/>
                <a:ea typeface="Arial Unicode MS" pitchFamily="34" charset="-128"/>
                <a:cs typeface="Arial Unicode MS" pitchFamily="34" charset="-128"/>
              </a:rPr>
              <a:t>INTRODUCTION</a:t>
            </a:r>
            <a:endParaRPr lang="en-US" sz="4800" b="1" dirty="0" smtClean="0">
              <a:solidFill>
                <a:srgbClr val="7030A0"/>
              </a:solidFill>
              <a:latin typeface="Arial Unicode MS" pitchFamily="34" charset="-128"/>
              <a:ea typeface="Arial Unicode MS" pitchFamily="34" charset="-128"/>
              <a:cs typeface="Arial Unicode MS" pitchFamily="34" charset="-128"/>
            </a:endParaRPr>
          </a:p>
          <a:p>
            <a:pPr algn="just"/>
            <a:r>
              <a:rPr lang="fr-FR" sz="4800" b="1" dirty="0" smtClean="0">
                <a:latin typeface="Arial Unicode MS" pitchFamily="34" charset="-128"/>
                <a:ea typeface="Arial Unicode MS" pitchFamily="34" charset="-128"/>
                <a:cs typeface="Arial Unicode MS" pitchFamily="34" charset="-128"/>
              </a:rPr>
              <a:t>Les </a:t>
            </a:r>
            <a:r>
              <a:rPr lang="fr-FR" sz="4800" b="1" dirty="0" smtClean="0">
                <a:latin typeface="Arial Unicode MS" pitchFamily="34" charset="-128"/>
                <a:ea typeface="Arial Unicode MS" pitchFamily="34" charset="-128"/>
                <a:cs typeface="Arial Unicode MS" pitchFamily="34" charset="-128"/>
              </a:rPr>
              <a:t>disciples de Jésus comme vous et moi étaient issus des rangs du monde.</a:t>
            </a:r>
            <a:endParaRPr lang="en-US" sz="4800" b="1" dirty="0" smtClean="0">
              <a:latin typeface="Arial Unicode MS" pitchFamily="34" charset="-128"/>
              <a:ea typeface="Arial Unicode MS" pitchFamily="34" charset="-128"/>
              <a:cs typeface="Arial Unicode MS" pitchFamily="34" charset="-128"/>
            </a:endParaRPr>
          </a:p>
          <a:p>
            <a:pPr algn="just"/>
            <a:r>
              <a:rPr lang="fr-FR" sz="4800" b="1" dirty="0" smtClean="0">
                <a:solidFill>
                  <a:srgbClr val="7030A0"/>
                </a:solidFill>
                <a:latin typeface="Arial Unicode MS" pitchFamily="34" charset="-128"/>
                <a:ea typeface="Arial Unicode MS" pitchFamily="34" charset="-128"/>
                <a:cs typeface="Arial Unicode MS" pitchFamily="34" charset="-128"/>
              </a:rPr>
              <a:t>Ils </a:t>
            </a:r>
            <a:r>
              <a:rPr lang="fr-FR" sz="4800" b="1" dirty="0" smtClean="0">
                <a:solidFill>
                  <a:srgbClr val="7030A0"/>
                </a:solidFill>
                <a:latin typeface="Arial Unicode MS" pitchFamily="34" charset="-128"/>
                <a:ea typeface="Arial Unicode MS" pitchFamily="34" charset="-128"/>
                <a:cs typeface="Arial Unicode MS" pitchFamily="34" charset="-128"/>
              </a:rPr>
              <a:t>avaient appris à agir et réagir selon les normes du monde.</a:t>
            </a:r>
            <a:endParaRPr lang="en-US" sz="4800" b="1" dirty="0" smtClean="0">
              <a:solidFill>
                <a:srgbClr val="7030A0"/>
              </a:solidFill>
              <a:latin typeface="Arial Unicode MS" pitchFamily="34" charset="-128"/>
              <a:ea typeface="Arial Unicode MS" pitchFamily="34" charset="-128"/>
              <a:cs typeface="Arial Unicode MS" pitchFamily="34" charset="-128"/>
            </a:endParaRPr>
          </a:p>
          <a:p>
            <a:pPr algn="just"/>
            <a:r>
              <a:rPr lang="fr-FR" sz="4800" b="1" dirty="0" smtClean="0">
                <a:latin typeface="Arial Unicode MS" pitchFamily="34" charset="-128"/>
                <a:ea typeface="Arial Unicode MS" pitchFamily="34" charset="-128"/>
                <a:cs typeface="Arial Unicode MS" pitchFamily="34" charset="-128"/>
              </a:rPr>
              <a:t>Quand </a:t>
            </a:r>
            <a:r>
              <a:rPr lang="fr-FR" sz="4800" b="1" dirty="0" smtClean="0">
                <a:latin typeface="Arial Unicode MS" pitchFamily="34" charset="-128"/>
                <a:ea typeface="Arial Unicode MS" pitchFamily="34" charset="-128"/>
                <a:cs typeface="Arial Unicode MS" pitchFamily="34" charset="-128"/>
              </a:rPr>
              <a:t>nous venons à Christ, c'est tout un monde qui chavire ; notre être se renouvelle</a:t>
            </a:r>
            <a:r>
              <a:rPr lang="fr-FR" sz="4800" b="1" dirty="0" smtClean="0">
                <a:latin typeface="Arial Unicode MS" pitchFamily="34" charset="-128"/>
                <a:ea typeface="Arial Unicode MS" pitchFamily="34" charset="-128"/>
                <a:cs typeface="Arial Unicode MS" pitchFamily="34" charset="-128"/>
              </a:rPr>
              <a:t>.</a:t>
            </a:r>
            <a:endParaRPr lang="en-US" sz="48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algn="just"/>
            <a:r>
              <a:rPr lang="fr-FR" sz="4800" b="1" dirty="0" smtClean="0">
                <a:latin typeface="Arial Unicode MS" pitchFamily="34" charset="-128"/>
                <a:ea typeface="Arial Unicode MS" pitchFamily="34" charset="-128"/>
                <a:cs typeface="Arial Unicode MS" pitchFamily="34" charset="-128"/>
              </a:rPr>
              <a:t>Nous </a:t>
            </a:r>
            <a:r>
              <a:rPr lang="fr-FR" sz="4800" b="1" dirty="0" smtClean="0">
                <a:latin typeface="Arial Unicode MS" pitchFamily="34" charset="-128"/>
                <a:ea typeface="Arial Unicode MS" pitchFamily="34" charset="-128"/>
                <a:cs typeface="Arial Unicode MS" pitchFamily="34" charset="-128"/>
              </a:rPr>
              <a:t>apprenons à reconsidérer les choses, à les voir sous une nouvelle loupe.</a:t>
            </a:r>
            <a:endParaRPr lang="en-US" sz="4800" b="1" dirty="0" smtClean="0">
              <a:latin typeface="Arial Unicode MS" pitchFamily="34" charset="-128"/>
              <a:ea typeface="Arial Unicode MS" pitchFamily="34" charset="-128"/>
              <a:cs typeface="Arial Unicode MS" pitchFamily="34" charset="-128"/>
            </a:endParaRPr>
          </a:p>
          <a:p>
            <a:pPr algn="just"/>
            <a:r>
              <a:rPr lang="fr-FR" sz="4800" b="1" dirty="0" smtClean="0">
                <a:solidFill>
                  <a:srgbClr val="7030A0"/>
                </a:solidFill>
                <a:latin typeface="Arial Unicode MS" pitchFamily="34" charset="-128"/>
                <a:ea typeface="Arial Unicode MS" pitchFamily="34" charset="-128"/>
                <a:cs typeface="Arial Unicode MS" pitchFamily="34" charset="-128"/>
              </a:rPr>
              <a:t>A </a:t>
            </a:r>
            <a:r>
              <a:rPr lang="fr-FR" sz="4800" b="1" dirty="0" smtClean="0">
                <a:solidFill>
                  <a:srgbClr val="7030A0"/>
                </a:solidFill>
                <a:latin typeface="Arial Unicode MS" pitchFamily="34" charset="-128"/>
                <a:ea typeface="Arial Unicode MS" pitchFamily="34" charset="-128"/>
                <a:cs typeface="Arial Unicode MS" pitchFamily="34" charset="-128"/>
              </a:rPr>
              <a:t>l’école du maître nous découvrons que nous voyons plus clairement et plus profondément.</a:t>
            </a:r>
            <a:endParaRPr lang="en-US" sz="4800" b="1" dirty="0" smtClean="0">
              <a:solidFill>
                <a:srgbClr val="7030A0"/>
              </a:solidFill>
              <a:latin typeface="Arial Unicode MS" pitchFamily="34" charset="-128"/>
              <a:ea typeface="Arial Unicode MS" pitchFamily="34" charset="-128"/>
              <a:cs typeface="Arial Unicode MS" pitchFamily="34" charset="-128"/>
            </a:endParaRPr>
          </a:p>
          <a:p>
            <a:pPr algn="just"/>
            <a:r>
              <a:rPr lang="fr-FR" sz="4800" b="1" dirty="0" smtClean="0">
                <a:latin typeface="Arial Unicode MS" pitchFamily="34" charset="-128"/>
                <a:ea typeface="Arial Unicode MS" pitchFamily="34" charset="-128"/>
                <a:cs typeface="Arial Unicode MS" pitchFamily="34" charset="-128"/>
              </a:rPr>
              <a:t> Le voile se lève, la connaissance augmente, la vérité jaillit.</a:t>
            </a:r>
            <a:endParaRPr lang="en-US" sz="4800" b="1" dirty="0" smtClean="0">
              <a:latin typeface="Arial Unicode MS" pitchFamily="34" charset="-128"/>
              <a:ea typeface="Arial Unicode MS" pitchFamily="34" charset="-128"/>
              <a:cs typeface="Arial Unicode MS" pitchFamily="34" charset="-128"/>
            </a:endParaRPr>
          </a:p>
          <a:p>
            <a:pPr>
              <a:buNone/>
            </a:pPr>
            <a:r>
              <a:rPr lang="fr-FR" sz="4800" dirty="0" smtClean="0"/>
              <a:t> </a:t>
            </a:r>
            <a:endParaRPr lang="en-US" sz="4800"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algn="just"/>
            <a:r>
              <a:rPr lang="fr-FR" sz="4000" b="1" dirty="0" smtClean="0">
                <a:solidFill>
                  <a:srgbClr val="0D069A"/>
                </a:solidFill>
                <a:latin typeface="Arial Unicode MS" pitchFamily="34" charset="-128"/>
                <a:ea typeface="Arial Unicode MS" pitchFamily="34" charset="-128"/>
                <a:cs typeface="Arial Unicode MS" pitchFamily="34" charset="-128"/>
              </a:rPr>
              <a:t>DEVELOPMENT</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3900" b="1" dirty="0" smtClean="0">
                <a:solidFill>
                  <a:srgbClr val="FF0000"/>
                </a:solidFill>
                <a:latin typeface="Arial Unicode MS" pitchFamily="34" charset="-128"/>
                <a:ea typeface="Arial Unicode MS" pitchFamily="34" charset="-128"/>
                <a:cs typeface="Arial Unicode MS" pitchFamily="34" charset="-128"/>
              </a:rPr>
              <a:t>UNE DÉMARCHE DOUTEUSE- Matt 18 : 1 </a:t>
            </a:r>
            <a:endParaRPr lang="en-US" sz="3900" b="1" dirty="0" smtClean="0">
              <a:solidFill>
                <a:srgbClr val="FF0000"/>
              </a:solidFill>
              <a:latin typeface="Arial Unicode MS" pitchFamily="34" charset="-128"/>
              <a:ea typeface="Arial Unicode MS" pitchFamily="34" charset="-128"/>
              <a:cs typeface="Arial Unicode MS" pitchFamily="34" charset="-128"/>
            </a:endParaRPr>
          </a:p>
          <a:p>
            <a:pPr algn="just">
              <a:buNone/>
            </a:pPr>
            <a:r>
              <a:rPr lang="fr-FR" sz="4000" b="1" dirty="0" smtClean="0">
                <a:solidFill>
                  <a:srgbClr val="0D069A"/>
                </a:solidFill>
                <a:latin typeface="Arial Unicode MS" pitchFamily="34" charset="-128"/>
                <a:ea typeface="Arial Unicode MS" pitchFamily="34" charset="-128"/>
                <a:cs typeface="Arial Unicode MS" pitchFamily="34" charset="-128"/>
              </a:rPr>
              <a:t>“ </a:t>
            </a:r>
            <a:r>
              <a:rPr lang="fr-FR" sz="4000" b="1" dirty="0" smtClean="0">
                <a:solidFill>
                  <a:srgbClr val="0D069A"/>
                </a:solidFill>
                <a:latin typeface="Arial Unicode MS" pitchFamily="34" charset="-128"/>
                <a:ea typeface="Arial Unicode MS" pitchFamily="34" charset="-128"/>
                <a:cs typeface="Arial Unicode MS" pitchFamily="34" charset="-128"/>
              </a:rPr>
              <a:t>En ce moment les disciples de Jésus s’approchèrent de lui et dirent : Qui est le plus grand dans le royaume des cieux</a:t>
            </a:r>
            <a:r>
              <a:rPr lang="fr-FR" sz="4000" b="1" dirty="0" smtClean="0">
                <a:solidFill>
                  <a:srgbClr val="0D069A"/>
                </a:solidFill>
                <a:latin typeface="Arial Unicode MS" pitchFamily="34" charset="-128"/>
                <a:ea typeface="Arial Unicode MS" pitchFamily="34" charset="-128"/>
                <a:cs typeface="Arial Unicode MS" pitchFamily="34" charset="-128"/>
              </a:rPr>
              <a:t>”</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lvl="0" algn="just"/>
            <a:r>
              <a:rPr lang="fr-FR" sz="4000" b="1" dirty="0" smtClean="0">
                <a:solidFill>
                  <a:srgbClr val="FF0000"/>
                </a:solidFill>
                <a:latin typeface="Arial Unicode MS" pitchFamily="34" charset="-128"/>
                <a:ea typeface="Arial Unicode MS" pitchFamily="34" charset="-128"/>
                <a:cs typeface="Arial Unicode MS" pitchFamily="34" charset="-128"/>
              </a:rPr>
              <a:t>Une question d’apparence simple, on dirait même innocente, mais Jésus découvrit très vite qu’il y avait derrière cette question posée une tendance inavouée</a:t>
            </a:r>
            <a:r>
              <a:rPr lang="fr-FR" sz="4000" b="1" dirty="0" smtClean="0">
                <a:solidFill>
                  <a:srgbClr val="FF0000"/>
                </a:solidFill>
                <a:latin typeface="Arial Unicode MS" pitchFamily="34" charset="-128"/>
                <a:ea typeface="Arial Unicode MS" pitchFamily="34" charset="-128"/>
                <a:cs typeface="Arial Unicode MS" pitchFamily="34" charset="-128"/>
              </a:rPr>
              <a:t>.</a:t>
            </a:r>
            <a:endParaRPr lang="en-US" sz="40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800" b="1" dirty="0" smtClean="0">
                <a:solidFill>
                  <a:srgbClr val="0D069A"/>
                </a:solidFill>
                <a:latin typeface="Arial Unicode MS" pitchFamily="34" charset="-128"/>
                <a:ea typeface="Arial Unicode MS" pitchFamily="34" charset="-128"/>
                <a:cs typeface="Arial Unicode MS" pitchFamily="34" charset="-128"/>
              </a:rPr>
              <a:t>Jésus </a:t>
            </a:r>
            <a:r>
              <a:rPr lang="fr-FR" sz="4800" b="1" dirty="0" smtClean="0">
                <a:solidFill>
                  <a:srgbClr val="0D069A"/>
                </a:solidFill>
                <a:latin typeface="Arial Unicode MS" pitchFamily="34" charset="-128"/>
                <a:ea typeface="Arial Unicode MS" pitchFamily="34" charset="-128"/>
                <a:cs typeface="Arial Unicode MS" pitchFamily="34" charset="-128"/>
              </a:rPr>
              <a:t>pouvait fouiller au fond du cœur, il peut interpréter un soupir, l’expression d’un visage et même un silence coupable.</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lvl="0" algn="just"/>
            <a:r>
              <a:rPr lang="fr-FR" sz="4800" b="1" dirty="0" smtClean="0">
                <a:solidFill>
                  <a:srgbClr val="FF0000"/>
                </a:solidFill>
                <a:latin typeface="Arial Unicode MS" pitchFamily="34" charset="-128"/>
                <a:ea typeface="Arial Unicode MS" pitchFamily="34" charset="-128"/>
                <a:cs typeface="Arial Unicode MS" pitchFamily="34" charset="-128"/>
              </a:rPr>
              <a:t>Dans la question posée par les disciples il y avait un venin, un motif caché qu’il fallait déloger</a:t>
            </a:r>
            <a:r>
              <a:rPr lang="fr-FR" sz="4800" b="1" dirty="0" smtClean="0">
                <a:solidFill>
                  <a:srgbClr val="FF0000"/>
                </a:solidFill>
                <a:latin typeface="Arial Unicode MS" pitchFamily="34" charset="-128"/>
                <a:ea typeface="Arial Unicode MS" pitchFamily="34" charset="-128"/>
                <a:cs typeface="Arial Unicode MS" pitchFamily="34" charset="-128"/>
              </a:rPr>
              <a:t>.</a:t>
            </a:r>
            <a:endParaRPr lang="en-US" sz="48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fr-FR" sz="4000" b="1" dirty="0" smtClean="0">
                <a:solidFill>
                  <a:srgbClr val="FF0000"/>
                </a:solidFill>
                <a:latin typeface="Arial Unicode MS" pitchFamily="34" charset="-128"/>
                <a:ea typeface="Arial Unicode MS" pitchFamily="34" charset="-128"/>
                <a:cs typeface="Arial Unicode MS" pitchFamily="34" charset="-128"/>
              </a:rPr>
              <a:t>Ps </a:t>
            </a:r>
            <a:r>
              <a:rPr lang="fr-FR" sz="4000" b="1" dirty="0" smtClean="0">
                <a:solidFill>
                  <a:srgbClr val="FF0000"/>
                </a:solidFill>
                <a:latin typeface="Arial Unicode MS" pitchFamily="34" charset="-128"/>
                <a:ea typeface="Arial Unicode MS" pitchFamily="34" charset="-128"/>
                <a:cs typeface="Arial Unicode MS" pitchFamily="34" charset="-128"/>
              </a:rPr>
              <a:t>139 : 4 &amp; 6</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just"/>
            <a:r>
              <a:rPr lang="fr-FR" sz="4000" b="1" dirty="0" smtClean="0">
                <a:solidFill>
                  <a:srgbClr val="0D069A"/>
                </a:solidFill>
                <a:latin typeface="Arial Unicode MS" pitchFamily="34" charset="-128"/>
                <a:ea typeface="Arial Unicode MS" pitchFamily="34" charset="-128"/>
                <a:cs typeface="Arial Unicode MS" pitchFamily="34" charset="-128"/>
              </a:rPr>
              <a:t>“ Un mot n’est pas encore sur ma langue, et déjà, Seigneur, tu le connais</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algn="just"/>
            <a:r>
              <a:rPr lang="fr-FR" sz="4000" b="1" dirty="0" smtClean="0">
                <a:solidFill>
                  <a:srgbClr val="FF0000"/>
                </a:solidFill>
                <a:latin typeface="Arial Unicode MS" pitchFamily="34" charset="-128"/>
                <a:ea typeface="Arial Unicode MS" pitchFamily="34" charset="-128"/>
                <a:cs typeface="Arial Unicode MS" pitchFamily="34" charset="-128"/>
              </a:rPr>
              <a:t>Mystérieuse connaissance qui me dépasse, si haute que je ne puis </a:t>
            </a:r>
            <a:r>
              <a:rPr lang="fr-FR" sz="4000" b="1" dirty="0" smtClean="0">
                <a:solidFill>
                  <a:srgbClr val="FF0000"/>
                </a:solidFill>
                <a:latin typeface="Arial Unicode MS" pitchFamily="34" charset="-128"/>
                <a:ea typeface="Arial Unicode MS" pitchFamily="34" charset="-128"/>
                <a:cs typeface="Arial Unicode MS" pitchFamily="34" charset="-128"/>
              </a:rPr>
              <a:t>l’atteindre</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lvl="0" algn="just"/>
            <a:r>
              <a:rPr lang="fr-FR" sz="4000" b="1" dirty="0" smtClean="0">
                <a:solidFill>
                  <a:srgbClr val="0D069A"/>
                </a:solidFill>
                <a:latin typeface="Arial Unicode MS" pitchFamily="34" charset="-128"/>
                <a:ea typeface="Arial Unicode MS" pitchFamily="34" charset="-128"/>
                <a:cs typeface="Arial Unicode MS" pitchFamily="34" charset="-128"/>
              </a:rPr>
              <a:t>On apprend beaucoup à l’école de Jésus. Notre intelligence s’ouvre. Notre cœur s’élargit, nos pensées se modifient, nos actions changent</a:t>
            </a:r>
            <a:r>
              <a:rPr lang="fr-FR" sz="4000" b="1" dirty="0" smtClean="0">
                <a:solidFill>
                  <a:srgbClr val="0D069A"/>
                </a:solidFill>
                <a:latin typeface="Arial Unicode MS" pitchFamily="34" charset="-128"/>
                <a:ea typeface="Arial Unicode MS" pitchFamily="34" charset="-128"/>
                <a:cs typeface="Arial Unicode MS" pitchFamily="34" charset="-128"/>
              </a:rPr>
              <a:t>.</a:t>
            </a:r>
            <a:endParaRPr lang="en-US" sz="4000" b="1" dirty="0" smtClean="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000" b="1" dirty="0" smtClean="0">
                <a:solidFill>
                  <a:srgbClr val="0D069A"/>
                </a:solidFill>
                <a:latin typeface="Arial Unicode MS" pitchFamily="34" charset="-128"/>
                <a:ea typeface="Arial Unicode MS" pitchFamily="34" charset="-128"/>
                <a:cs typeface="Arial Unicode MS" pitchFamily="34" charset="-128"/>
              </a:rPr>
              <a:t>A </a:t>
            </a:r>
            <a:r>
              <a:rPr lang="fr-FR" sz="4000" b="1" dirty="0" smtClean="0">
                <a:solidFill>
                  <a:srgbClr val="0D069A"/>
                </a:solidFill>
                <a:latin typeface="Arial Unicode MS" pitchFamily="34" charset="-128"/>
                <a:ea typeface="Arial Unicode MS" pitchFamily="34" charset="-128"/>
                <a:cs typeface="Arial Unicode MS" pitchFamily="34" charset="-128"/>
              </a:rPr>
              <a:t>l’école de Jésus on apprend à se redécouvrir, à se réorienter, à devenir meilleur</a:t>
            </a:r>
            <a:r>
              <a:rPr lang="fr-FR" sz="4000" b="1" dirty="0" smtClean="0">
                <a:solidFill>
                  <a:srgbClr val="0D069A"/>
                </a:solidFill>
                <a:latin typeface="Arial Unicode MS" pitchFamily="34" charset="-128"/>
                <a:ea typeface="Arial Unicode MS" pitchFamily="34" charset="-128"/>
                <a:cs typeface="Arial Unicode MS" pitchFamily="34" charset="-128"/>
              </a:rPr>
              <a:t>.</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lvl="0" algn="just"/>
            <a:r>
              <a:rPr lang="fr-FR" sz="4000" b="1" dirty="0" smtClean="0">
                <a:solidFill>
                  <a:srgbClr val="FF0000"/>
                </a:solidFill>
                <a:latin typeface="Arial Unicode MS" pitchFamily="34" charset="-128"/>
                <a:ea typeface="Arial Unicode MS" pitchFamily="34" charset="-128"/>
                <a:cs typeface="Arial Unicode MS" pitchFamily="34" charset="-128"/>
              </a:rPr>
              <a:t>Quel est le plus grand dans le royaume des cieux ?</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lvl="0" algn="just"/>
            <a:r>
              <a:rPr lang="fr-FR" sz="4000" b="1" dirty="0" smtClean="0">
                <a:solidFill>
                  <a:srgbClr val="0D069A"/>
                </a:solidFill>
                <a:latin typeface="Arial Unicode MS" pitchFamily="34" charset="-128"/>
                <a:ea typeface="Arial Unicode MS" pitchFamily="34" charset="-128"/>
                <a:cs typeface="Arial Unicode MS" pitchFamily="34" charset="-128"/>
              </a:rPr>
              <a:t>Jésus va illustrer la réponse pour eux en prenant un exemple concret : Un petit enfant qu’il plaça au milieu d’eux</a:t>
            </a:r>
            <a:r>
              <a:rPr lang="fr-FR" sz="4000" b="1" dirty="0" smtClean="0">
                <a:solidFill>
                  <a:srgbClr val="0D069A"/>
                </a:solidFill>
                <a:latin typeface="Arial Unicode MS" pitchFamily="34" charset="-128"/>
                <a:ea typeface="Arial Unicode MS" pitchFamily="34" charset="-128"/>
                <a:cs typeface="Arial Unicode MS" pitchFamily="34" charset="-128"/>
              </a:rPr>
              <a:t>.</a:t>
            </a:r>
            <a:endParaRPr lang="en-US" sz="4000" b="1" dirty="0" smtClean="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800" b="1" dirty="0" smtClean="0">
                <a:solidFill>
                  <a:srgbClr val="0D069A"/>
                </a:solidFill>
                <a:latin typeface="Arial Unicode MS" pitchFamily="34" charset="-128"/>
                <a:ea typeface="Arial Unicode MS" pitchFamily="34" charset="-128"/>
                <a:cs typeface="Arial Unicode MS" pitchFamily="34" charset="-128"/>
              </a:rPr>
              <a:t>Il </a:t>
            </a:r>
            <a:r>
              <a:rPr lang="fr-FR" sz="4800" b="1" dirty="0" smtClean="0">
                <a:solidFill>
                  <a:srgbClr val="0D069A"/>
                </a:solidFill>
                <a:latin typeface="Arial Unicode MS" pitchFamily="34" charset="-128"/>
                <a:ea typeface="Arial Unicode MS" pitchFamily="34" charset="-128"/>
                <a:cs typeface="Arial Unicode MS" pitchFamily="34" charset="-128"/>
              </a:rPr>
              <a:t>les fit vite comprendre que ce qui est essentiel pour eux ce n’est pas d’être le plus grand dans le royaume des cieux mais comment accéder au royaume des cieux.</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lvl="0" algn="just"/>
            <a:r>
              <a:rPr lang="fr-FR" sz="4800" b="1" dirty="0" smtClean="0">
                <a:solidFill>
                  <a:srgbClr val="FF0000"/>
                </a:solidFill>
                <a:latin typeface="Arial Unicode MS" pitchFamily="34" charset="-128"/>
                <a:ea typeface="Arial Unicode MS" pitchFamily="34" charset="-128"/>
                <a:cs typeface="Arial Unicode MS" pitchFamily="34" charset="-128"/>
              </a:rPr>
              <a:t>Voilà ce qui devrait faire l’objet de leur investigation</a:t>
            </a:r>
            <a:r>
              <a:rPr lang="fr-FR" sz="4800" b="1" dirty="0" smtClean="0">
                <a:solidFill>
                  <a:srgbClr val="FF0000"/>
                </a:solidFill>
                <a:latin typeface="Arial Unicode MS" pitchFamily="34" charset="-128"/>
                <a:ea typeface="Arial Unicode MS" pitchFamily="34" charset="-128"/>
                <a:cs typeface="Arial Unicode MS" pitchFamily="34" charset="-128"/>
              </a:rPr>
              <a:t>.</a:t>
            </a:r>
            <a:endParaRPr lang="en-US" sz="48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000" b="1" dirty="0" smtClean="0">
                <a:solidFill>
                  <a:srgbClr val="0D069A"/>
                </a:solidFill>
                <a:latin typeface="Arial Unicode MS" pitchFamily="34" charset="-128"/>
                <a:ea typeface="Arial Unicode MS" pitchFamily="34" charset="-128"/>
                <a:cs typeface="Arial Unicode MS" pitchFamily="34" charset="-128"/>
              </a:rPr>
              <a:t>On </a:t>
            </a:r>
            <a:r>
              <a:rPr lang="fr-FR" sz="4000" b="1" dirty="0" smtClean="0">
                <a:solidFill>
                  <a:srgbClr val="0D069A"/>
                </a:solidFill>
                <a:latin typeface="Arial Unicode MS" pitchFamily="34" charset="-128"/>
                <a:ea typeface="Arial Unicode MS" pitchFamily="34" charset="-128"/>
                <a:cs typeface="Arial Unicode MS" pitchFamily="34" charset="-128"/>
              </a:rPr>
              <a:t>n’accède pas au royaume des cieux en se portant envie les uns les autres, en entretenant un esprit de compétition et d’intrigues ou quoi que ce soit de pareil.</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lvl="0" algn="just"/>
            <a:r>
              <a:rPr lang="fr-FR" sz="4000" b="1" dirty="0" smtClean="0">
                <a:solidFill>
                  <a:srgbClr val="FF0000"/>
                </a:solidFill>
                <a:latin typeface="Arial Unicode MS" pitchFamily="34" charset="-128"/>
                <a:ea typeface="Arial Unicode MS" pitchFamily="34" charset="-128"/>
                <a:cs typeface="Arial Unicode MS" pitchFamily="34" charset="-128"/>
              </a:rPr>
              <a:t>C’est une question de préparation et de conversion.</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lvl="0" algn="just"/>
            <a:r>
              <a:rPr lang="fr-FR" sz="4000" b="1" dirty="0" smtClean="0">
                <a:solidFill>
                  <a:srgbClr val="0D069A"/>
                </a:solidFill>
                <a:latin typeface="Arial Unicode MS" pitchFamily="34" charset="-128"/>
                <a:ea typeface="Arial Unicode MS" pitchFamily="34" charset="-128"/>
                <a:cs typeface="Arial Unicode MS" pitchFamily="34" charset="-128"/>
              </a:rPr>
              <a:t>“ Si vous ne devenez comme les petits enfants vous n’entrerez pas dans le royaume des cieux.”</a:t>
            </a:r>
            <a:endParaRPr lang="en-US" sz="4000" b="1" dirty="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ctr">
              <a:buNone/>
            </a:pPr>
            <a:r>
              <a:rPr lang="fr-FR" sz="4000" b="1" dirty="0" smtClean="0">
                <a:solidFill>
                  <a:srgbClr val="FFC000"/>
                </a:solidFill>
                <a:latin typeface="Arial Unicode MS" pitchFamily="34" charset="-128"/>
                <a:ea typeface="Arial Unicode MS" pitchFamily="34" charset="-128"/>
                <a:cs typeface="Arial Unicode MS" pitchFamily="34" charset="-128"/>
              </a:rPr>
              <a:t>2- LES QUALITES D’UN </a:t>
            </a:r>
            <a:r>
              <a:rPr lang="fr-FR" sz="4000" b="1" dirty="0" smtClean="0">
                <a:solidFill>
                  <a:srgbClr val="FFC000"/>
                </a:solidFill>
                <a:latin typeface="Arial Unicode MS" pitchFamily="34" charset="-128"/>
                <a:ea typeface="Arial Unicode MS" pitchFamily="34" charset="-128"/>
                <a:cs typeface="Arial Unicode MS" pitchFamily="34" charset="-128"/>
              </a:rPr>
              <a:t>ENFANTS</a:t>
            </a:r>
            <a:endParaRPr lang="en-US" sz="4000" b="1" dirty="0" smtClean="0">
              <a:solidFill>
                <a:srgbClr val="FFC000"/>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Avez-vous jamais réfléchi pour découvrir la simplicité, l’innocence d’un enfant ?</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FFC000"/>
                </a:solidFill>
                <a:latin typeface="Arial Unicode MS" pitchFamily="34" charset="-128"/>
                <a:ea typeface="Arial Unicode MS" pitchFamily="34" charset="-128"/>
                <a:cs typeface="Arial Unicode MS" pitchFamily="34" charset="-128"/>
              </a:rPr>
              <a:t>Ils sont tellement admirables, on peut leur faire confiance. Ils sont doux et accueillants ; ils ne sont ni intrigants, ni méchants.</a:t>
            </a:r>
            <a:endParaRPr lang="en-US" sz="4000" b="1" dirty="0" smtClean="0">
              <a:solidFill>
                <a:srgbClr val="FFC000"/>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Ils sont directs, ouverts, francs, charmants, gentils, mignons</a:t>
            </a:r>
            <a:r>
              <a:rPr lang="fr-FR"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92500" lnSpcReduction="10000"/>
          </a:bodyPr>
          <a:lstStyle/>
          <a:p>
            <a:pPr lvl="0" algn="just"/>
            <a:r>
              <a:rPr lang="fr-FR" sz="4000" b="1" dirty="0" smtClean="0">
                <a:latin typeface="Arial Unicode MS" pitchFamily="34" charset="-128"/>
                <a:ea typeface="Arial Unicode MS" pitchFamily="34" charset="-128"/>
                <a:cs typeface="Arial Unicode MS" pitchFamily="34" charset="-128"/>
              </a:rPr>
              <a:t>“ </a:t>
            </a:r>
            <a:r>
              <a:rPr lang="fr-FR" sz="4000" b="1" dirty="0" smtClean="0">
                <a:latin typeface="Arial Unicode MS" pitchFamily="34" charset="-128"/>
                <a:ea typeface="Arial Unicode MS" pitchFamily="34" charset="-128"/>
                <a:cs typeface="Arial Unicode MS" pitchFamily="34" charset="-128"/>
              </a:rPr>
              <a:t>C’est pourquoi, quiconque se rendra humble comme ce petit enfant sera le plus grand dans le royaume des cieux</a:t>
            </a:r>
            <a:r>
              <a:rPr lang="fr-FR"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FFC000"/>
                </a:solidFill>
                <a:latin typeface="Arial Unicode MS" pitchFamily="34" charset="-128"/>
                <a:ea typeface="Arial Unicode MS" pitchFamily="34" charset="-128"/>
                <a:cs typeface="Arial Unicode MS" pitchFamily="34" charset="-128"/>
              </a:rPr>
              <a:t>Le royaume des cieux est accessible et l’honneur dans le ciel possible, mais la route pour y parvenir passe par l’innocence et l’humilité.</a:t>
            </a:r>
            <a:endParaRPr lang="en-US" sz="4000" b="1" dirty="0" smtClean="0">
              <a:solidFill>
                <a:srgbClr val="FFC000"/>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L’humilité  nous pousse à nous abaisser volontairement, à reconnaître notre faiblesse, notre insuffisance, à réprimer en nous tout sentiment d’orgueil, de vanité</a:t>
            </a:r>
            <a:r>
              <a:rPr lang="fr-FR"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fr-FR" sz="4000" b="1" dirty="0" smtClean="0">
                <a:latin typeface="Arial Unicode MS" pitchFamily="34" charset="-128"/>
                <a:ea typeface="Arial Unicode MS" pitchFamily="34" charset="-128"/>
                <a:cs typeface="Arial Unicode MS" pitchFamily="34" charset="-128"/>
              </a:rPr>
              <a:t>Pour </a:t>
            </a:r>
            <a:r>
              <a:rPr lang="fr-FR" sz="4000" b="1" dirty="0" smtClean="0">
                <a:latin typeface="Arial Unicode MS" pitchFamily="34" charset="-128"/>
                <a:ea typeface="Arial Unicode MS" pitchFamily="34" charset="-128"/>
                <a:cs typeface="Arial Unicode MS" pitchFamily="34" charset="-128"/>
              </a:rPr>
              <a:t>parvenir dans le royaume des cieux, il faut ressembler à un petit enfant ; il faut ressembler à Jésus. </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solidFill>
                  <a:srgbClr val="FFC000"/>
                </a:solidFill>
                <a:latin typeface="Arial Unicode MS" pitchFamily="34" charset="-128"/>
                <a:ea typeface="Arial Unicode MS" pitchFamily="34" charset="-128"/>
                <a:cs typeface="Arial Unicode MS" pitchFamily="34" charset="-128"/>
              </a:rPr>
              <a:t>Phil 2 : 8 “ Il s’est humilié lui même, se rendant obéissants jusqu'à la mort, même jusqu'à la mort de la croix </a:t>
            </a:r>
            <a:r>
              <a:rPr lang="fr-FR" sz="4000" b="1" dirty="0" smtClean="0">
                <a:solidFill>
                  <a:srgbClr val="FFC000"/>
                </a:solidFill>
                <a:latin typeface="Arial Unicode MS" pitchFamily="34" charset="-128"/>
                <a:ea typeface="Arial Unicode MS" pitchFamily="34" charset="-128"/>
                <a:cs typeface="Arial Unicode MS" pitchFamily="34" charset="-128"/>
              </a:rPr>
              <a:t>“</a:t>
            </a:r>
            <a:endParaRPr lang="en-US" sz="4000" b="1" dirty="0" smtClean="0">
              <a:solidFill>
                <a:srgbClr val="FFC000"/>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Si Jésus cherchait l’honneur sur la terre, il ne se serait pas abaissé pour nous sauver et par conséquent nous serions perdus</a:t>
            </a:r>
            <a:r>
              <a:rPr lang="fr-FR"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lnSpcReduction="10000"/>
          </a:bodyPr>
          <a:lstStyle/>
          <a:p>
            <a:pPr algn="just"/>
            <a:r>
              <a:rPr lang="fr-FR" sz="4000" b="1" dirty="0" smtClean="0">
                <a:latin typeface="Arial Unicode MS" pitchFamily="34" charset="-128"/>
                <a:ea typeface="Arial Unicode MS" pitchFamily="34" charset="-128"/>
                <a:cs typeface="Arial Unicode MS" pitchFamily="34" charset="-128"/>
              </a:rPr>
              <a:t>La </a:t>
            </a:r>
            <a:r>
              <a:rPr lang="fr-FR" sz="4000" b="1" dirty="0" smtClean="0">
                <a:latin typeface="Arial Unicode MS" pitchFamily="34" charset="-128"/>
                <a:ea typeface="Arial Unicode MS" pitchFamily="34" charset="-128"/>
                <a:cs typeface="Arial Unicode MS" pitchFamily="34" charset="-128"/>
              </a:rPr>
              <a:t>recherche de l’honneur, la soif de paraitre, l’esprit de compétition, l’obscurantisme, le besoin de dominer en un mot l’orgueil de la vie, voila ce qui entrave notre croissance et celui des autres</a:t>
            </a:r>
            <a:r>
              <a:rPr lang="fr-FR"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FFC000"/>
                </a:solidFill>
                <a:latin typeface="Arial Unicode MS" pitchFamily="34" charset="-128"/>
                <a:ea typeface="Arial Unicode MS" pitchFamily="34" charset="-128"/>
                <a:cs typeface="Arial Unicode MS" pitchFamily="34" charset="-128"/>
              </a:rPr>
              <a:t>Nous avons besoin d’une nouvelle naissance.  </a:t>
            </a:r>
            <a:endParaRPr lang="en-US" sz="4000" b="1" dirty="0" smtClean="0">
              <a:solidFill>
                <a:srgbClr val="FFC000"/>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Nous avons besoin de redevenir un petit enfant, des gens sages, tendres et bons</a:t>
            </a:r>
            <a:r>
              <a:rPr lang="fr-FR"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lnSpcReduction="10000"/>
          </a:bodyPr>
          <a:lstStyle/>
          <a:p>
            <a:pPr algn="just"/>
            <a:r>
              <a:rPr lang="fr-FR" sz="4000" b="1" dirty="0" smtClean="0">
                <a:latin typeface="Arial Unicode MS" pitchFamily="34" charset="-128"/>
                <a:ea typeface="Arial Unicode MS" pitchFamily="34" charset="-128"/>
                <a:cs typeface="Arial Unicode MS" pitchFamily="34" charset="-128"/>
              </a:rPr>
              <a:t>Matt </a:t>
            </a:r>
            <a:r>
              <a:rPr lang="fr-FR" sz="4000" b="1" dirty="0" smtClean="0">
                <a:latin typeface="Arial Unicode MS" pitchFamily="34" charset="-128"/>
                <a:ea typeface="Arial Unicode MS" pitchFamily="34" charset="-128"/>
                <a:cs typeface="Arial Unicode MS" pitchFamily="34" charset="-128"/>
              </a:rPr>
              <a:t>18 : 5-6 Jésus accorde une importance capitale à l’enfant </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solidFill>
                  <a:srgbClr val="FFC000"/>
                </a:solidFill>
                <a:latin typeface="Arial Unicode MS" pitchFamily="34" charset="-128"/>
                <a:ea typeface="Arial Unicode MS" pitchFamily="34" charset="-128"/>
                <a:cs typeface="Arial Unicode MS" pitchFamily="34" charset="-128"/>
              </a:rPr>
              <a:t>“ Et quiconque reçoit en mon nom un petit enfant comme celui-ci, me reçoit moi même.</a:t>
            </a:r>
            <a:endParaRPr lang="en-US" sz="4000" b="1" dirty="0" smtClean="0">
              <a:solidFill>
                <a:srgbClr val="FFC000"/>
              </a:solidFill>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mais, si quelqu’un scandalisait un de ces petits qui croient en moi, il vaudrait mieux pour lui qu’on suspendit a son cou une meule de moulin te qu’on le jeta au fond de la mer. </a:t>
            </a:r>
            <a:r>
              <a:rPr lang="fr-FR"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fr-FR" sz="4400" b="1" dirty="0" smtClean="0">
                <a:latin typeface="Arial Unicode MS" pitchFamily="34" charset="-128"/>
                <a:ea typeface="Arial Unicode MS" pitchFamily="34" charset="-128"/>
                <a:cs typeface="Arial Unicode MS" pitchFamily="34" charset="-128"/>
              </a:rPr>
              <a:t>Un </a:t>
            </a:r>
            <a:r>
              <a:rPr lang="fr-FR" sz="4400" b="1" dirty="0" smtClean="0">
                <a:latin typeface="Arial Unicode MS" pitchFamily="34" charset="-128"/>
                <a:ea typeface="Arial Unicode MS" pitchFamily="34" charset="-128"/>
                <a:cs typeface="Arial Unicode MS" pitchFamily="34" charset="-128"/>
              </a:rPr>
              <a:t>enfant c’est la semence de l’avenir, c’est notre investissement dans la banque du futur.</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FFC000"/>
                </a:solidFill>
                <a:latin typeface="Arial Unicode MS" pitchFamily="34" charset="-128"/>
                <a:ea typeface="Arial Unicode MS" pitchFamily="34" charset="-128"/>
                <a:cs typeface="Arial Unicode MS" pitchFamily="34" charset="-128"/>
              </a:rPr>
              <a:t>Si le monde dans lequel nous vivons pouvait se réveiller et offrir a nos enfants un modèle de société correct, basé sur l’échelle de vraies valeurs, le monde de demain serait bien meilleur</a:t>
            </a:r>
            <a:r>
              <a:rPr lang="fr-FR" sz="4000" b="1" dirty="0" smtClean="0">
                <a:solidFill>
                  <a:srgbClr val="FFC000"/>
                </a:solidFill>
                <a:latin typeface="Arial Unicode MS" pitchFamily="34" charset="-128"/>
                <a:ea typeface="Arial Unicode MS" pitchFamily="34" charset="-128"/>
                <a:cs typeface="Arial Unicode MS" pitchFamily="34" charset="-128"/>
              </a:rPr>
              <a:t>.</a:t>
            </a:r>
            <a:endParaRPr lang="en-US" sz="4000" b="1" dirty="0" smtClean="0">
              <a:solidFill>
                <a:srgbClr val="FFC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fr-FR" sz="4400" b="1" dirty="0" smtClean="0">
                <a:latin typeface="Arial Unicode MS" pitchFamily="34" charset="-128"/>
                <a:ea typeface="Arial Unicode MS" pitchFamily="34" charset="-128"/>
                <a:cs typeface="Arial Unicode MS" pitchFamily="34" charset="-128"/>
              </a:rPr>
              <a:t>Mais </a:t>
            </a:r>
            <a:r>
              <a:rPr lang="fr-FR" sz="4400" b="1" dirty="0" smtClean="0">
                <a:latin typeface="Arial Unicode MS" pitchFamily="34" charset="-128"/>
                <a:ea typeface="Arial Unicode MS" pitchFamily="34" charset="-128"/>
                <a:cs typeface="Arial Unicode MS" pitchFamily="34" charset="-128"/>
              </a:rPr>
              <a:t>hélas, on ne donne que ce qu’on a et c’est avec une grande peine que nous voyons venir le spectre de tous ces petits enfants sans encadrement qui vont se perdre, </a:t>
            </a:r>
            <a:endParaRPr lang="fr-FR"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FFC000"/>
                </a:solidFill>
                <a:latin typeface="Arial Unicode MS" pitchFamily="34" charset="-128"/>
                <a:ea typeface="Arial Unicode MS" pitchFamily="34" charset="-128"/>
                <a:cs typeface="Arial Unicode MS" pitchFamily="34" charset="-128"/>
              </a:rPr>
              <a:t>qui </a:t>
            </a:r>
            <a:r>
              <a:rPr lang="fr-FR" sz="4400" b="1" dirty="0" smtClean="0">
                <a:solidFill>
                  <a:srgbClr val="FFC000"/>
                </a:solidFill>
                <a:latin typeface="Arial Unicode MS" pitchFamily="34" charset="-128"/>
                <a:ea typeface="Arial Unicode MS" pitchFamily="34" charset="-128"/>
                <a:cs typeface="Arial Unicode MS" pitchFamily="34" charset="-128"/>
              </a:rPr>
              <a:t>vont grossir la population des prisons, le monde des drogues, des dépravés</a:t>
            </a:r>
            <a:r>
              <a:rPr lang="fr-FR" sz="4400" b="1" dirty="0" smtClean="0">
                <a:solidFill>
                  <a:srgbClr val="FFC000"/>
                </a:solidFill>
                <a:latin typeface="Arial Unicode MS" pitchFamily="34" charset="-128"/>
                <a:ea typeface="Arial Unicode MS" pitchFamily="34" charset="-128"/>
                <a:cs typeface="Arial Unicode MS" pitchFamily="34" charset="-128"/>
              </a:rPr>
              <a:t>.</a:t>
            </a:r>
            <a:endParaRPr lang="en-US" sz="4400" b="1" dirty="0" smtClean="0">
              <a:solidFill>
                <a:srgbClr val="FFC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fr-FR" sz="4800" b="1" dirty="0" smtClean="0">
                <a:latin typeface="Arial Unicode MS" pitchFamily="34" charset="-128"/>
                <a:ea typeface="Arial Unicode MS" pitchFamily="34" charset="-128"/>
                <a:cs typeface="Arial Unicode MS" pitchFamily="34" charset="-128"/>
              </a:rPr>
              <a:t>Nous </a:t>
            </a:r>
            <a:r>
              <a:rPr lang="fr-FR" sz="4800" b="1" dirty="0" smtClean="0">
                <a:latin typeface="Arial Unicode MS" pitchFamily="34" charset="-128"/>
                <a:ea typeface="Arial Unicode MS" pitchFamily="34" charset="-128"/>
                <a:cs typeface="Arial Unicode MS" pitchFamily="34" charset="-128"/>
              </a:rPr>
              <a:t>avons tant de parents irresponsables, tant de parents démissionnaires, tant d’éducateurs corrupteurs.</a:t>
            </a:r>
            <a:endParaRPr lang="en-US" sz="4800" b="1" dirty="0" smtClean="0">
              <a:latin typeface="Arial Unicode MS" pitchFamily="34" charset="-128"/>
              <a:ea typeface="Arial Unicode MS" pitchFamily="34" charset="-128"/>
              <a:cs typeface="Arial Unicode MS" pitchFamily="34" charset="-128"/>
            </a:endParaRPr>
          </a:p>
          <a:p>
            <a:pPr lvl="0" algn="just"/>
            <a:r>
              <a:rPr lang="fr-FR" sz="4800" b="1" dirty="0" smtClean="0">
                <a:solidFill>
                  <a:srgbClr val="FFC000"/>
                </a:solidFill>
                <a:latin typeface="Arial Unicode MS" pitchFamily="34" charset="-128"/>
                <a:ea typeface="Arial Unicode MS" pitchFamily="34" charset="-128"/>
                <a:cs typeface="Arial Unicode MS" pitchFamily="34" charset="-128"/>
              </a:rPr>
              <a:t>Nous avons une dette envers les enfants, il faut les sauver pour Christ.</a:t>
            </a:r>
            <a:endParaRPr lang="en-US" sz="4800" b="1" dirty="0">
              <a:solidFill>
                <a:srgbClr val="FFC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fr-FR" sz="4000" b="1" dirty="0" smtClean="0">
                <a:latin typeface="Arial Unicode MS" pitchFamily="34" charset="-128"/>
                <a:ea typeface="Arial Unicode MS" pitchFamily="34" charset="-128"/>
                <a:cs typeface="Arial Unicode MS" pitchFamily="34" charset="-128"/>
              </a:rPr>
              <a:t>3 – UNE AUTRE VALEUR SUR LA VALEUR ET LA NÉCESSITÉ DE </a:t>
            </a:r>
            <a:r>
              <a:rPr lang="fr-FR" sz="4000" b="1" dirty="0" smtClean="0">
                <a:latin typeface="Arial Unicode MS" pitchFamily="34" charset="-128"/>
                <a:ea typeface="Arial Unicode MS" pitchFamily="34" charset="-128"/>
                <a:cs typeface="Arial Unicode MS" pitchFamily="34" charset="-128"/>
              </a:rPr>
              <a:t>L'HUMILITÉ</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0D069A"/>
                </a:solidFill>
                <a:latin typeface="Arial Unicode MS" pitchFamily="34" charset="-128"/>
                <a:ea typeface="Arial Unicode MS" pitchFamily="34" charset="-128"/>
                <a:cs typeface="Arial Unicode MS" pitchFamily="34" charset="-128"/>
              </a:rPr>
              <a:t>Réfléchissant sur la nécessité, la valeur, l’importance de l'humilité, je veux m’attarder encore sur deux passages importants de la Bible sur le sujet.</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MARC 10 : 35-45  La démarche des fils de </a:t>
            </a:r>
            <a:r>
              <a:rPr lang="fr-FR" sz="4000" b="1" dirty="0" err="1" smtClean="0">
                <a:latin typeface="Arial Unicode MS" pitchFamily="34" charset="-128"/>
                <a:ea typeface="Arial Unicode MS" pitchFamily="34" charset="-128"/>
                <a:cs typeface="Arial Unicode MS" pitchFamily="34" charset="-128"/>
              </a:rPr>
              <a:t>Zébédée</a:t>
            </a:r>
            <a:r>
              <a:rPr lang="fr-FR" sz="4000" b="1" dirty="0" smtClean="0">
                <a:latin typeface="Arial Unicode MS" pitchFamily="34" charset="-128"/>
                <a:ea typeface="Arial Unicode MS" pitchFamily="34" charset="-128"/>
                <a:cs typeface="Arial Unicode MS" pitchFamily="34" charset="-128"/>
              </a:rPr>
              <a:t> et LUC 14 : 7- 14 La parabole des </a:t>
            </a:r>
            <a:r>
              <a:rPr lang="fr-FR" sz="4000" b="1" dirty="0" smtClean="0">
                <a:latin typeface="Arial Unicode MS" pitchFamily="34" charset="-128"/>
                <a:ea typeface="Arial Unicode MS" pitchFamily="34" charset="-128"/>
                <a:cs typeface="Arial Unicode MS" pitchFamily="34" charset="-128"/>
              </a:rPr>
              <a:t>Conviés</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000" b="1" dirty="0" smtClean="0">
                <a:solidFill>
                  <a:srgbClr val="0D069A"/>
                </a:solidFill>
                <a:latin typeface="Copperplate Gothic Light" pitchFamily="34" charset="0"/>
                <a:ea typeface="Arial Unicode MS" pitchFamily="34" charset="-128"/>
                <a:cs typeface="Arial Unicode MS" pitchFamily="34" charset="-128"/>
              </a:rPr>
              <a:t>A </a:t>
            </a:r>
            <a:r>
              <a:rPr lang="fr-FR" sz="4000" b="1" dirty="0" smtClean="0">
                <a:solidFill>
                  <a:srgbClr val="0D069A"/>
                </a:solidFill>
                <a:latin typeface="Copperplate Gothic Light" pitchFamily="34" charset="0"/>
                <a:ea typeface="Arial Unicode MS" pitchFamily="34" charset="-128"/>
                <a:cs typeface="Arial Unicode MS" pitchFamily="34" charset="-128"/>
              </a:rPr>
              <a:t>) La démarche des fils de </a:t>
            </a:r>
            <a:r>
              <a:rPr lang="fr-FR" sz="4000" b="1" dirty="0" err="1" smtClean="0">
                <a:solidFill>
                  <a:srgbClr val="0D069A"/>
                </a:solidFill>
                <a:latin typeface="Copperplate Gothic Light" pitchFamily="34" charset="0"/>
                <a:ea typeface="Arial Unicode MS" pitchFamily="34" charset="-128"/>
                <a:cs typeface="Arial Unicode MS" pitchFamily="34" charset="-128"/>
              </a:rPr>
              <a:t>Zébédée</a:t>
            </a:r>
            <a:r>
              <a:rPr lang="fr-FR" sz="4000" b="1" dirty="0" smtClean="0">
                <a:solidFill>
                  <a:srgbClr val="0D069A"/>
                </a:solidFill>
                <a:latin typeface="Copperplate Gothic Light" pitchFamily="34" charset="0"/>
                <a:ea typeface="Arial Unicode MS" pitchFamily="34" charset="-128"/>
                <a:cs typeface="Arial Unicode MS" pitchFamily="34" charset="-128"/>
              </a:rPr>
              <a:t> </a:t>
            </a:r>
            <a:r>
              <a:rPr lang="fr-FR" sz="4000" b="1" dirty="0" smtClean="0">
                <a:solidFill>
                  <a:srgbClr val="0D069A"/>
                </a:solidFill>
                <a:latin typeface="Arial Unicode MS" pitchFamily="34" charset="-128"/>
                <a:ea typeface="Arial Unicode MS" pitchFamily="34" charset="-128"/>
                <a:cs typeface="Arial Unicode MS" pitchFamily="34" charset="-128"/>
              </a:rPr>
              <a:t>Marc 10 : </a:t>
            </a:r>
            <a:r>
              <a:rPr lang="fr-FR" sz="4000" b="1" dirty="0" smtClean="0">
                <a:solidFill>
                  <a:srgbClr val="0D069A"/>
                </a:solidFill>
                <a:latin typeface="Arial Unicode MS" pitchFamily="34" charset="-128"/>
                <a:ea typeface="Arial Unicode MS" pitchFamily="34" charset="-128"/>
                <a:cs typeface="Arial Unicode MS" pitchFamily="34" charset="-128"/>
              </a:rPr>
              <a:t>35-45</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Mr 10:35 Les fils de </a:t>
            </a:r>
            <a:r>
              <a:rPr lang="fr-FR" sz="4000" b="1" dirty="0" err="1" smtClean="0">
                <a:latin typeface="Arial Unicode MS" pitchFamily="34" charset="-128"/>
                <a:ea typeface="Arial Unicode MS" pitchFamily="34" charset="-128"/>
                <a:cs typeface="Arial Unicode MS" pitchFamily="34" charset="-128"/>
              </a:rPr>
              <a:t>Zébédée</a:t>
            </a:r>
            <a:r>
              <a:rPr lang="fr-FR" sz="4000" b="1" dirty="0" smtClean="0">
                <a:latin typeface="Arial Unicode MS" pitchFamily="34" charset="-128"/>
                <a:ea typeface="Arial Unicode MS" pitchFamily="34" charset="-128"/>
                <a:cs typeface="Arial Unicode MS" pitchFamily="34" charset="-128"/>
              </a:rPr>
              <a:t>, Jacques et Jean, s'approchèrent de Jésus, et lui dirent: Maître, nous voudrions que tu fisses pour nous ce que nous te demanderons.</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solidFill>
                  <a:srgbClr val="0D069A"/>
                </a:solidFill>
                <a:latin typeface="Arial Unicode MS" pitchFamily="34" charset="-128"/>
                <a:ea typeface="Arial Unicode MS" pitchFamily="34" charset="-128"/>
                <a:cs typeface="Arial Unicode MS" pitchFamily="34" charset="-128"/>
              </a:rPr>
              <a:t> 36 Il leur dit: Que voulez-vous que je fasse pour vous</a:t>
            </a:r>
            <a:r>
              <a:rPr lang="fr-FR" sz="4000" b="1" dirty="0" smtClean="0">
                <a:solidFill>
                  <a:srgbClr val="0D069A"/>
                </a:solidFill>
                <a:latin typeface="Arial Unicode MS" pitchFamily="34" charset="-128"/>
                <a:ea typeface="Arial Unicode MS" pitchFamily="34" charset="-128"/>
                <a:cs typeface="Arial Unicode MS" pitchFamily="34" charset="-128"/>
              </a:rPr>
              <a:t>?</a:t>
            </a:r>
            <a:endParaRPr lang="en-US" sz="4000" b="1" dirty="0" smtClean="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000" b="1" dirty="0" smtClean="0">
                <a:latin typeface="Arial Unicode MS" pitchFamily="34" charset="-128"/>
                <a:ea typeface="Arial Unicode MS" pitchFamily="34" charset="-128"/>
                <a:cs typeface="Arial Unicode MS" pitchFamily="34" charset="-128"/>
              </a:rPr>
              <a:t> 37 Accorde-nous, lui dirent-ils, d'être assis l'un à ta droite et l'autre à ta gauche, quand tu seras dans ta gloire.</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solidFill>
                  <a:srgbClr val="0D069A"/>
                </a:solidFill>
                <a:latin typeface="Arial Unicode MS" pitchFamily="34" charset="-128"/>
                <a:ea typeface="Arial Unicode MS" pitchFamily="34" charset="-128"/>
                <a:cs typeface="Arial Unicode MS" pitchFamily="34" charset="-128"/>
              </a:rPr>
              <a:t> 38 Jésus leur répondit: Vous ne savez ce que vous demandez. Pouvez-vous boire la coupe que je dois boire, ou être baptisés du baptême dont je dois être baptisé?</a:t>
            </a:r>
            <a:endParaRPr lang="en-US" sz="4000" b="1" dirty="0" smtClean="0">
              <a:solidFill>
                <a:srgbClr val="0D069A"/>
              </a:solidFill>
              <a:latin typeface="Arial Unicode MS" pitchFamily="34" charset="-128"/>
              <a:ea typeface="Arial Unicode MS" pitchFamily="34" charset="-128"/>
              <a:cs typeface="Arial Unicode MS" pitchFamily="34" charset="-128"/>
            </a:endParaRPr>
          </a:p>
          <a:p>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000" b="1" dirty="0" smtClean="0">
                <a:latin typeface="Arial Unicode MS" pitchFamily="34" charset="-128"/>
                <a:ea typeface="Arial Unicode MS" pitchFamily="34" charset="-128"/>
                <a:cs typeface="Arial Unicode MS" pitchFamily="34" charset="-128"/>
              </a:rPr>
              <a:t> 39 </a:t>
            </a:r>
            <a:r>
              <a:rPr lang="fr-FR" sz="4000" b="1" dirty="0" smtClean="0">
                <a:latin typeface="Arial Unicode MS" pitchFamily="34" charset="-128"/>
                <a:ea typeface="Arial Unicode MS" pitchFamily="34" charset="-128"/>
                <a:cs typeface="Arial Unicode MS" pitchFamily="34" charset="-128"/>
              </a:rPr>
              <a:t>Nous </a:t>
            </a:r>
            <a:r>
              <a:rPr lang="fr-FR" sz="4000" b="1" dirty="0" smtClean="0">
                <a:latin typeface="Arial Unicode MS" pitchFamily="34" charset="-128"/>
                <a:ea typeface="Arial Unicode MS" pitchFamily="34" charset="-128"/>
                <a:cs typeface="Arial Unicode MS" pitchFamily="34" charset="-128"/>
              </a:rPr>
              <a:t>le pouvons, dirent-ils. </a:t>
            </a:r>
            <a:r>
              <a:rPr lang="fr-FR" sz="4000" b="1" dirty="0" smtClean="0">
                <a:latin typeface="Arial Unicode MS" pitchFamily="34" charset="-128"/>
                <a:ea typeface="Arial Unicode MS" pitchFamily="34" charset="-128"/>
                <a:cs typeface="Arial Unicode MS" pitchFamily="34" charset="-128"/>
              </a:rPr>
              <a:t>Et </a:t>
            </a:r>
            <a:r>
              <a:rPr lang="fr-FR" sz="4000" b="1" dirty="0" smtClean="0">
                <a:latin typeface="Arial Unicode MS" pitchFamily="34" charset="-128"/>
                <a:ea typeface="Arial Unicode MS" pitchFamily="34" charset="-128"/>
                <a:cs typeface="Arial Unicode MS" pitchFamily="34" charset="-128"/>
              </a:rPr>
              <a:t>Jésus leur répondit: Il est vrai que vous boirez la coupe que je dois boire, et que vous serez baptisés du baptême dont je dois être baptisé;</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 </a:t>
            </a:r>
            <a:r>
              <a:rPr lang="fr-FR" sz="4000" b="1" dirty="0" smtClean="0">
                <a:solidFill>
                  <a:srgbClr val="0D069A"/>
                </a:solidFill>
                <a:latin typeface="Arial Unicode MS" pitchFamily="34" charset="-128"/>
                <a:ea typeface="Arial Unicode MS" pitchFamily="34" charset="-128"/>
                <a:cs typeface="Arial Unicode MS" pitchFamily="34" charset="-128"/>
              </a:rPr>
              <a:t>40 mais pour ce qui est d'être assis à ma droite ou à ma gauche, cela ne dépend pas de moi, et ne sera donné qu'à ceux à qui cela est réservé.</a:t>
            </a:r>
            <a:endParaRPr lang="en-US" sz="4000" b="1" dirty="0" smtClean="0">
              <a:solidFill>
                <a:srgbClr val="0D069A"/>
              </a:solidFill>
              <a:latin typeface="Arial Unicode MS" pitchFamily="34" charset="-128"/>
              <a:ea typeface="Arial Unicode MS" pitchFamily="34" charset="-128"/>
              <a:cs typeface="Arial Unicode MS" pitchFamily="34" charset="-128"/>
            </a:endParaRPr>
          </a:p>
          <a:p>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fr-FR" sz="4000" b="1" dirty="0" smtClean="0">
                <a:latin typeface="Arial Unicode MS" pitchFamily="34" charset="-128"/>
                <a:ea typeface="Arial Unicode MS" pitchFamily="34" charset="-128"/>
                <a:cs typeface="Arial Unicode MS" pitchFamily="34" charset="-128"/>
              </a:rPr>
              <a:t> 41 Les dix, ayant entendu cela, commencèrent à s'indigner contre Jacques et Jean.</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 </a:t>
            </a:r>
            <a:r>
              <a:rPr lang="fr-FR" sz="4000" b="1" dirty="0" smtClean="0">
                <a:solidFill>
                  <a:srgbClr val="0D069A"/>
                </a:solidFill>
                <a:latin typeface="Arial Unicode MS" pitchFamily="34" charset="-128"/>
                <a:ea typeface="Arial Unicode MS" pitchFamily="34" charset="-128"/>
                <a:cs typeface="Arial Unicode MS" pitchFamily="34" charset="-128"/>
              </a:rPr>
              <a:t>42 Jésus les appela, et leur dit: Vous savez que ceux qu'on regarde comme les chefs des nations les tyrannisent, et que les grands les dominent.</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 43 Il n'en est pas de même au milieu de vous. Mais quiconque veut être grand parmi vous, qu'il soit votre serviteur</a:t>
            </a:r>
            <a:r>
              <a:rPr lang="fr-FR"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800" b="1" dirty="0" smtClean="0">
                <a:latin typeface="Arial Unicode MS" pitchFamily="34" charset="-128"/>
                <a:ea typeface="Arial Unicode MS" pitchFamily="34" charset="-128"/>
                <a:cs typeface="Arial Unicode MS" pitchFamily="34" charset="-128"/>
              </a:rPr>
              <a:t> 44 et quiconque veut être le premier parmi vous, qu'il soit l'esclave de tous.</a:t>
            </a:r>
            <a:endParaRPr lang="en-US" sz="4800" b="1" dirty="0" smtClean="0">
              <a:latin typeface="Arial Unicode MS" pitchFamily="34" charset="-128"/>
              <a:ea typeface="Arial Unicode MS" pitchFamily="34" charset="-128"/>
              <a:cs typeface="Arial Unicode MS" pitchFamily="34" charset="-128"/>
            </a:endParaRPr>
          </a:p>
          <a:p>
            <a:pPr algn="just"/>
            <a:r>
              <a:rPr lang="fr-FR" sz="4800" b="1" dirty="0" smtClean="0">
                <a:latin typeface="Arial Unicode MS" pitchFamily="34" charset="-128"/>
                <a:ea typeface="Arial Unicode MS" pitchFamily="34" charset="-128"/>
                <a:cs typeface="Arial Unicode MS" pitchFamily="34" charset="-128"/>
              </a:rPr>
              <a:t> </a:t>
            </a:r>
            <a:r>
              <a:rPr lang="fr-FR" sz="4800" b="1" dirty="0" smtClean="0">
                <a:solidFill>
                  <a:srgbClr val="0D069A"/>
                </a:solidFill>
                <a:latin typeface="Arial Unicode MS" pitchFamily="34" charset="-128"/>
                <a:ea typeface="Arial Unicode MS" pitchFamily="34" charset="-128"/>
                <a:cs typeface="Arial Unicode MS" pitchFamily="34" charset="-128"/>
              </a:rPr>
              <a:t>45 Car le Fils de l'homme est venu, non pour être servi, mais pour servir et donner sa vie comme la rançon de plusieurs</a:t>
            </a:r>
            <a:r>
              <a:rPr lang="fr-FR" sz="4800" b="1" dirty="0" smtClean="0">
                <a:solidFill>
                  <a:srgbClr val="0D069A"/>
                </a:solidFill>
                <a:latin typeface="Arial Unicode MS" pitchFamily="34" charset="-128"/>
                <a:ea typeface="Arial Unicode MS" pitchFamily="34" charset="-128"/>
                <a:cs typeface="Arial Unicode MS" pitchFamily="34" charset="-128"/>
              </a:rPr>
              <a:t>.</a:t>
            </a:r>
            <a:endParaRPr lang="en-US" sz="4800" b="1" dirty="0" smtClean="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000" b="1" dirty="0" smtClean="0">
                <a:latin typeface="Arial Unicode MS" pitchFamily="34" charset="-128"/>
                <a:ea typeface="Arial Unicode MS" pitchFamily="34" charset="-128"/>
                <a:cs typeface="Arial Unicode MS" pitchFamily="34" charset="-128"/>
              </a:rPr>
              <a:t>Ils </a:t>
            </a:r>
            <a:r>
              <a:rPr lang="fr-FR" sz="4000" b="1" dirty="0" smtClean="0">
                <a:latin typeface="Arial Unicode MS" pitchFamily="34" charset="-128"/>
                <a:ea typeface="Arial Unicode MS" pitchFamily="34" charset="-128"/>
                <a:cs typeface="Arial Unicode MS" pitchFamily="34" charset="-128"/>
              </a:rPr>
              <a:t>ont cherché à voir Jésus en aparté, à l’improviste pour lui demander une faveur au détriment des autres disciples.</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0D069A"/>
                </a:solidFill>
                <a:latin typeface="Arial Unicode MS" pitchFamily="34" charset="-128"/>
                <a:ea typeface="Arial Unicode MS" pitchFamily="34" charset="-128"/>
                <a:cs typeface="Arial Unicode MS" pitchFamily="34" charset="-128"/>
              </a:rPr>
              <a:t>Ils sont à la recherche de positions honorables, à supplanter les autres.</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Jésus les fit d’abord savoir qu’il y a un prix à payer, et deuxièmement que cela ne dépend pas de Lui</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fr-FR" sz="4000" b="1" dirty="0" smtClean="0">
                <a:latin typeface="Arial Unicode MS" pitchFamily="34" charset="-128"/>
                <a:ea typeface="Arial Unicode MS" pitchFamily="34" charset="-128"/>
                <a:cs typeface="Arial Unicode MS" pitchFamily="34" charset="-128"/>
              </a:rPr>
              <a:t>SENTIMENT DE REVOLTE DES DIX AUTRES DISCIPLES : </a:t>
            </a:r>
            <a:r>
              <a:rPr lang="fr-FR" sz="4000" b="1" u="sng" dirty="0" smtClean="0">
                <a:solidFill>
                  <a:srgbClr val="0D069A"/>
                </a:solidFill>
                <a:latin typeface="Arial Unicode MS" pitchFamily="34" charset="-128"/>
                <a:ea typeface="Arial Unicode MS" pitchFamily="34" charset="-128"/>
                <a:cs typeface="Arial Unicode MS" pitchFamily="34" charset="-128"/>
              </a:rPr>
              <a:t>Leur Indignation</a:t>
            </a:r>
            <a:r>
              <a:rPr lang="fr-FR" sz="4000" b="1" dirty="0" smtClean="0">
                <a:solidFill>
                  <a:srgbClr val="0D069A"/>
                </a:solidFill>
                <a:latin typeface="Arial Unicode MS" pitchFamily="34" charset="-128"/>
                <a:ea typeface="Arial Unicode MS" pitchFamily="34" charset="-128"/>
                <a:cs typeface="Arial Unicode MS" pitchFamily="34" charset="-128"/>
              </a:rPr>
              <a:t>.</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Indignation = </a:t>
            </a:r>
            <a:r>
              <a:rPr lang="fr-FR" sz="4000" b="1" dirty="0" smtClean="0">
                <a:solidFill>
                  <a:srgbClr val="0D069A"/>
                </a:solidFill>
                <a:latin typeface="Arial Unicode MS" pitchFamily="34" charset="-128"/>
                <a:ea typeface="Arial Unicode MS" pitchFamily="34" charset="-128"/>
                <a:cs typeface="Arial Unicode MS" pitchFamily="34" charset="-128"/>
              </a:rPr>
              <a:t>sentiment de colère que soulève une action qui heurte la conscience morale, le sentiment de la </a:t>
            </a:r>
            <a:r>
              <a:rPr lang="fr-FR" sz="4000" b="1" dirty="0" smtClean="0">
                <a:solidFill>
                  <a:srgbClr val="0D069A"/>
                </a:solidFill>
                <a:latin typeface="Arial Unicode MS" pitchFamily="34" charset="-128"/>
                <a:ea typeface="Arial Unicode MS" pitchFamily="34" charset="-128"/>
                <a:cs typeface="Arial Unicode MS" pitchFamily="34" charset="-128"/>
              </a:rPr>
              <a:t>justice</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Jésus fit ressortir avec maîtrise et clarté pour eux ce qui qualifie pour être grand, pour être le premier</a:t>
            </a:r>
            <a:r>
              <a:rPr lang="fr-FR"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0D069A"/>
                </a:solidFill>
                <a:latin typeface="Arial Unicode MS" pitchFamily="34" charset="-128"/>
                <a:ea typeface="Arial Unicode MS" pitchFamily="34" charset="-128"/>
                <a:cs typeface="Arial Unicode MS" pitchFamily="34" charset="-128"/>
              </a:rPr>
              <a:t>La condition est rigide et </a:t>
            </a:r>
            <a:r>
              <a:rPr lang="fr-FR" sz="4000" b="1" dirty="0" smtClean="0">
                <a:solidFill>
                  <a:srgbClr val="0D069A"/>
                </a:solidFill>
                <a:latin typeface="Arial Unicode MS" pitchFamily="34" charset="-128"/>
                <a:ea typeface="Arial Unicode MS" pitchFamily="34" charset="-128"/>
                <a:cs typeface="Arial Unicode MS" pitchFamily="34" charset="-128"/>
              </a:rPr>
              <a:t>imposante</a:t>
            </a:r>
            <a:r>
              <a:rPr lang="fr-FR" sz="4000" b="1" dirty="0" smtClean="0">
                <a:solidFill>
                  <a:srgbClr val="0D069A"/>
                </a:solidFill>
                <a:latin typeface="Arial Unicode MS" pitchFamily="34" charset="-128"/>
                <a:ea typeface="Arial Unicode MS" pitchFamily="34" charset="-128"/>
                <a:cs typeface="Arial Unicode MS" pitchFamily="34" charset="-128"/>
              </a:rPr>
              <a:t>. </a:t>
            </a:r>
            <a:endParaRPr lang="en-US" sz="4000" b="1" dirty="0" smtClean="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ctr">
              <a:buNone/>
            </a:pPr>
            <a:r>
              <a:rPr lang="fr-FR" sz="3500" b="1" u="sng" dirty="0" smtClean="0">
                <a:solidFill>
                  <a:srgbClr val="0D069A"/>
                </a:solidFill>
                <a:latin typeface="Copperplate Gothic Light" pitchFamily="34" charset="0"/>
                <a:ea typeface="Arial Unicode MS" pitchFamily="34" charset="-128"/>
                <a:cs typeface="Arial Unicode MS" pitchFamily="34" charset="-128"/>
              </a:rPr>
              <a:t>Serviteur </a:t>
            </a:r>
            <a:r>
              <a:rPr lang="fr-FR" sz="3500" b="1" u="sng" dirty="0" smtClean="0">
                <a:solidFill>
                  <a:srgbClr val="0D069A"/>
                </a:solidFill>
                <a:latin typeface="Copperplate Gothic Light" pitchFamily="34" charset="0"/>
                <a:ea typeface="Arial Unicode MS" pitchFamily="34" charset="-128"/>
                <a:cs typeface="Arial Unicode MS" pitchFamily="34" charset="-128"/>
              </a:rPr>
              <a:t>de tous, l’esclave de tous</a:t>
            </a:r>
            <a:r>
              <a:rPr lang="fr-FR" sz="3500" b="1" dirty="0" smtClean="0">
                <a:solidFill>
                  <a:srgbClr val="0D069A"/>
                </a:solidFill>
                <a:latin typeface="Copperplate Gothic Light" pitchFamily="34" charset="0"/>
                <a:ea typeface="Arial Unicode MS" pitchFamily="34" charset="-128"/>
                <a:cs typeface="Arial Unicode MS" pitchFamily="34" charset="-128"/>
              </a:rPr>
              <a:t>. </a:t>
            </a:r>
            <a:endParaRPr lang="en-US" sz="3500" b="1" dirty="0" smtClean="0">
              <a:solidFill>
                <a:srgbClr val="0D069A"/>
              </a:solidFill>
              <a:latin typeface="Copperplate Gothic Light" pitchFamily="34" charset="0"/>
              <a:ea typeface="Arial Unicode MS" pitchFamily="34" charset="-128"/>
              <a:cs typeface="Arial Unicode MS" pitchFamily="34" charset="-128"/>
            </a:endParaRPr>
          </a:p>
          <a:p>
            <a:pPr algn="just"/>
            <a:r>
              <a:rPr lang="fr-FR" sz="4000" b="1" dirty="0" smtClean="0">
                <a:solidFill>
                  <a:schemeClr val="accent6">
                    <a:lumMod val="50000"/>
                  </a:schemeClr>
                </a:solidFill>
                <a:latin typeface="Copperplate Gothic Light" pitchFamily="34" charset="0"/>
                <a:ea typeface="Arial Unicode MS" pitchFamily="34" charset="-128"/>
                <a:cs typeface="Arial Unicode MS" pitchFamily="34" charset="-128"/>
              </a:rPr>
              <a:t>LUC 14 : 7- 14 La parabole des Conviés</a:t>
            </a:r>
            <a:endParaRPr lang="en-US" sz="4000" b="1" dirty="0" smtClean="0">
              <a:solidFill>
                <a:schemeClr val="accent6">
                  <a:lumMod val="50000"/>
                </a:schemeClr>
              </a:solidFill>
              <a:latin typeface="Copperplate Gothic Light" pitchFamily="34" charset="0"/>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Lu 14:7 ¶ Il adressa ensuite une parabole aux conviés, en voyant qu'ils choisissaient les premières places; et il leur dit:</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 </a:t>
            </a:r>
            <a:r>
              <a:rPr lang="fr-FR" sz="4000" b="1" dirty="0" smtClean="0">
                <a:solidFill>
                  <a:schemeClr val="accent6">
                    <a:lumMod val="50000"/>
                  </a:schemeClr>
                </a:solidFill>
                <a:latin typeface="Arial Unicode MS" pitchFamily="34" charset="-128"/>
                <a:ea typeface="Arial Unicode MS" pitchFamily="34" charset="-128"/>
                <a:cs typeface="Arial Unicode MS" pitchFamily="34" charset="-128"/>
              </a:rPr>
              <a:t>8 Lorsque tu seras invité par quelqu'un à des noces, ne te mets pas à la première place, de peur qu'il n'y ait parmi les invités une personne plus considérable que toi,</a:t>
            </a:r>
            <a:endParaRPr lang="en-US" sz="4000" b="1" dirty="0" smtClean="0">
              <a:solidFill>
                <a:schemeClr val="accent6">
                  <a:lumMod val="50000"/>
                </a:schemeClr>
              </a:solidFill>
              <a:latin typeface="Arial Unicode MS" pitchFamily="34" charset="-128"/>
              <a:ea typeface="Arial Unicode MS" pitchFamily="34" charset="-128"/>
              <a:cs typeface="Arial Unicode MS" pitchFamily="34" charset="-128"/>
            </a:endParaRPr>
          </a:p>
          <a:p>
            <a:pPr algn="just"/>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fr-FR" sz="4000" b="1" dirty="0" smtClean="0">
                <a:latin typeface="Arial Unicode MS" pitchFamily="34" charset="-128"/>
                <a:ea typeface="Arial Unicode MS" pitchFamily="34" charset="-128"/>
                <a:cs typeface="Arial Unicode MS" pitchFamily="34" charset="-128"/>
              </a:rPr>
              <a:t> 9 et que celui qui vous a invités l'un et l'autre ne vienne te dire: Cède la place à cette personne-là. Tu aurais alors la honte d'aller occuper la dernière place.</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solidFill>
                  <a:schemeClr val="accent6">
                    <a:lumMod val="50000"/>
                  </a:schemeClr>
                </a:solidFill>
                <a:latin typeface="Arial Unicode MS" pitchFamily="34" charset="-128"/>
                <a:ea typeface="Arial Unicode MS" pitchFamily="34" charset="-128"/>
                <a:cs typeface="Arial Unicode MS" pitchFamily="34" charset="-128"/>
              </a:rPr>
              <a:t> 10 Mais, lorsque tu seras invité, va te mettre à la dernière place, afin que, quand celui qui t'a invité viendra, il te dise: Mon ami, monte plus haut. Alors cela te fera honneur devant tous ceux qui seront à table avec toi.</a:t>
            </a:r>
            <a:endParaRPr lang="en-US" sz="4000" b="1" dirty="0" smtClean="0">
              <a:solidFill>
                <a:schemeClr val="accent6">
                  <a:lumMod val="50000"/>
                </a:schemeClr>
              </a:solidFill>
              <a:latin typeface="Arial Unicode MS" pitchFamily="34" charset="-128"/>
              <a:ea typeface="Arial Unicode MS" pitchFamily="34" charset="-128"/>
              <a:cs typeface="Arial Unicode MS" pitchFamily="34" charset="-128"/>
            </a:endParaRPr>
          </a:p>
          <a:p>
            <a:pPr algn="just"/>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000" b="1" dirty="0" smtClean="0">
                <a:latin typeface="Arial Unicode MS" pitchFamily="34" charset="-128"/>
                <a:ea typeface="Arial Unicode MS" pitchFamily="34" charset="-128"/>
                <a:cs typeface="Arial Unicode MS" pitchFamily="34" charset="-128"/>
              </a:rPr>
              <a:t>11 </a:t>
            </a:r>
            <a:r>
              <a:rPr lang="fr-FR" sz="4000" b="1" dirty="0" smtClean="0">
                <a:latin typeface="Arial Unicode MS" pitchFamily="34" charset="-128"/>
                <a:ea typeface="Arial Unicode MS" pitchFamily="34" charset="-128"/>
                <a:cs typeface="Arial Unicode MS" pitchFamily="34" charset="-128"/>
              </a:rPr>
              <a:t>Car quiconque s'élève sera abaissé, et quiconque s'abaisse sera élevé.</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solidFill>
                  <a:schemeClr val="accent6">
                    <a:lumMod val="50000"/>
                  </a:schemeClr>
                </a:solidFill>
                <a:latin typeface="Arial Unicode MS" pitchFamily="34" charset="-128"/>
                <a:ea typeface="Arial Unicode MS" pitchFamily="34" charset="-128"/>
                <a:cs typeface="Arial Unicode MS" pitchFamily="34" charset="-128"/>
              </a:rPr>
              <a:t> 12 Il dit aussi à celui qui l'avait invité: Lorsque tu donnes à dîner ou à souper, n'invite pas tes amis, ni tes frères, ni tes parents, ni des voisins riches, de peur qu'ils ne t'invitent à leur tour et qu'on ne te rende la pareille.</a:t>
            </a:r>
            <a:endParaRPr lang="en-US" sz="4000" b="1" dirty="0" smtClean="0">
              <a:solidFill>
                <a:schemeClr val="accent6">
                  <a:lumMod val="50000"/>
                </a:schemeClr>
              </a:solidFill>
              <a:latin typeface="Arial Unicode MS" pitchFamily="34" charset="-128"/>
              <a:ea typeface="Arial Unicode MS" pitchFamily="34" charset="-128"/>
              <a:cs typeface="Arial Unicode MS" pitchFamily="34" charset="-128"/>
            </a:endParaRPr>
          </a:p>
          <a:p>
            <a:pPr algn="just"/>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400" b="1" dirty="0" smtClean="0">
                <a:latin typeface="Arial Unicode MS" pitchFamily="34" charset="-128"/>
                <a:ea typeface="Arial Unicode MS" pitchFamily="34" charset="-128"/>
                <a:cs typeface="Arial Unicode MS" pitchFamily="34" charset="-128"/>
              </a:rPr>
              <a:t> 13 Mais, lorsque tu donnes un festin, invite des pauvres, des estropiés, des boiteux, des aveugles.</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a:t>
            </a:r>
            <a:r>
              <a:rPr lang="fr-FR" sz="4400" b="1" dirty="0" smtClean="0">
                <a:solidFill>
                  <a:schemeClr val="accent6">
                    <a:lumMod val="50000"/>
                  </a:schemeClr>
                </a:solidFill>
                <a:latin typeface="Arial Unicode MS" pitchFamily="34" charset="-128"/>
                <a:ea typeface="Arial Unicode MS" pitchFamily="34" charset="-128"/>
                <a:cs typeface="Arial Unicode MS" pitchFamily="34" charset="-128"/>
              </a:rPr>
              <a:t>14 Et tu seras heureux de ce qu'ils ne peuvent pas te rendre la pareille; car elle te sera rendue à la résurrection des justes.</a:t>
            </a:r>
            <a:endParaRPr lang="en-US" sz="4400" b="1" dirty="0">
              <a:solidFill>
                <a:schemeClr val="accent6">
                  <a:lumMod val="50000"/>
                </a:schemeClr>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fr-FR" sz="4400" dirty="0" smtClean="0">
                <a:solidFill>
                  <a:srgbClr val="002060"/>
                </a:solidFill>
                <a:latin typeface="Arial Unicode MS" pitchFamily="34" charset="-128"/>
                <a:ea typeface="Arial Unicode MS" pitchFamily="34" charset="-128"/>
                <a:cs typeface="Arial Unicode MS" pitchFamily="34" charset="-128"/>
              </a:rPr>
              <a:t>B ) </a:t>
            </a:r>
            <a:r>
              <a:rPr lang="fr-FR" sz="4400" b="1" dirty="0" smtClean="0">
                <a:solidFill>
                  <a:srgbClr val="002060"/>
                </a:solidFill>
                <a:latin typeface="Arial Unicode MS" pitchFamily="34" charset="-128"/>
                <a:ea typeface="Arial Unicode MS" pitchFamily="34" charset="-128"/>
                <a:cs typeface="Arial Unicode MS" pitchFamily="34" charset="-128"/>
              </a:rPr>
              <a:t>La parabole des conviés. La nécessité de s’abaisser pour être </a:t>
            </a:r>
            <a:r>
              <a:rPr lang="fr-FR" sz="4400" b="1" dirty="0" smtClean="0">
                <a:solidFill>
                  <a:srgbClr val="002060"/>
                </a:solidFill>
                <a:latin typeface="Arial Unicode MS" pitchFamily="34" charset="-128"/>
                <a:ea typeface="Arial Unicode MS" pitchFamily="34" charset="-128"/>
                <a:cs typeface="Arial Unicode MS" pitchFamily="34" charset="-128"/>
              </a:rPr>
              <a:t>élevé</a:t>
            </a:r>
            <a:endParaRPr lang="en-US" sz="4400" dirty="0" smtClean="0">
              <a:solidFill>
                <a:srgbClr val="002060"/>
              </a:solidFill>
              <a:latin typeface="Arial Unicode MS" pitchFamily="34" charset="-128"/>
              <a:ea typeface="Arial Unicode MS" pitchFamily="34" charset="-128"/>
              <a:cs typeface="Arial Unicode MS" pitchFamily="34" charset="-128"/>
            </a:endParaRPr>
          </a:p>
          <a:p>
            <a:pPr lvl="0" algn="just"/>
            <a:r>
              <a:rPr lang="fr-FR" sz="4400" dirty="0" smtClean="0">
                <a:solidFill>
                  <a:srgbClr val="C00000"/>
                </a:solidFill>
                <a:latin typeface="Arial Unicode MS" pitchFamily="34" charset="-128"/>
                <a:ea typeface="Arial Unicode MS" pitchFamily="34" charset="-128"/>
                <a:cs typeface="Arial Unicode MS" pitchFamily="34" charset="-128"/>
              </a:rPr>
              <a:t>Choisir les premières places et les risques de se faire humilier</a:t>
            </a:r>
            <a:r>
              <a:rPr lang="fr-FR" sz="4400" dirty="0" smtClean="0">
                <a:solidFill>
                  <a:srgbClr val="C00000"/>
                </a:solidFill>
                <a:latin typeface="Arial Unicode MS" pitchFamily="34" charset="-128"/>
                <a:ea typeface="Arial Unicode MS" pitchFamily="34" charset="-128"/>
                <a:cs typeface="Arial Unicode MS" pitchFamily="34" charset="-128"/>
              </a:rPr>
              <a:t>.</a:t>
            </a:r>
            <a:endParaRPr lang="en-US" sz="4400"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4400" dirty="0" smtClean="0">
                <a:solidFill>
                  <a:srgbClr val="002060"/>
                </a:solidFill>
                <a:latin typeface="Arial Unicode MS" pitchFamily="34" charset="-128"/>
                <a:ea typeface="Arial Unicode MS" pitchFamily="34" charset="-128"/>
                <a:cs typeface="Arial Unicode MS" pitchFamily="34" charset="-128"/>
              </a:rPr>
              <a:t>La nécessité d’être modeste, réservé</a:t>
            </a:r>
            <a:r>
              <a:rPr lang="fr-FR" sz="4400" dirty="0" smtClean="0">
                <a:solidFill>
                  <a:srgbClr val="002060"/>
                </a:solidFill>
                <a:latin typeface="Arial Unicode MS" pitchFamily="34" charset="-128"/>
                <a:ea typeface="Arial Unicode MS" pitchFamily="34" charset="-128"/>
                <a:cs typeface="Arial Unicode MS" pitchFamily="34" charset="-128"/>
              </a:rPr>
              <a:t>.</a:t>
            </a:r>
            <a:endParaRPr lang="en-US" sz="4400" dirty="0" smtClean="0">
              <a:solidFill>
                <a:srgbClr val="002060"/>
              </a:solidFill>
              <a:latin typeface="Arial Unicode MS" pitchFamily="34" charset="-128"/>
              <a:ea typeface="Arial Unicode MS" pitchFamily="34" charset="-128"/>
              <a:cs typeface="Arial Unicode MS" pitchFamily="34" charset="-128"/>
            </a:endParaRPr>
          </a:p>
          <a:p>
            <a:pPr lvl="0" algn="just"/>
            <a:r>
              <a:rPr lang="fr-FR" sz="4400" dirty="0" smtClean="0">
                <a:solidFill>
                  <a:srgbClr val="C00000"/>
                </a:solidFill>
                <a:latin typeface="Arial Unicode MS" pitchFamily="34" charset="-128"/>
                <a:ea typeface="Arial Unicode MS" pitchFamily="34" charset="-128"/>
                <a:cs typeface="Arial Unicode MS" pitchFamily="34" charset="-128"/>
              </a:rPr>
              <a:t>Et enfin de ne rien faire par intérêt, par esprit de parti, dans l’espoir de la réciprocité.</a:t>
            </a:r>
            <a:endParaRPr lang="en-US" sz="4400" dirty="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ctr"/>
            <a:r>
              <a:rPr lang="fr-FR" sz="4000" b="1" dirty="0" smtClean="0">
                <a:latin typeface="Arial Unicode MS" pitchFamily="34" charset="-128"/>
                <a:ea typeface="Arial Unicode MS" pitchFamily="34" charset="-128"/>
                <a:cs typeface="Arial Unicode MS" pitchFamily="34" charset="-128"/>
              </a:rPr>
              <a:t>CONCLUSION</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solidFill>
                  <a:srgbClr val="FFFF00"/>
                </a:solidFill>
                <a:latin typeface="Arial Unicode MS" pitchFamily="34" charset="-128"/>
                <a:ea typeface="Arial Unicode MS" pitchFamily="34" charset="-128"/>
                <a:cs typeface="Arial Unicode MS" pitchFamily="34" charset="-128"/>
              </a:rPr>
              <a:t>Ephésiens 4 : 2</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 Je vous exhorte donc, moi, le prisonnier dans le Seigneur, à marcher d’une manière digne de la vocation qui vous a été adressée, </a:t>
            </a:r>
            <a:r>
              <a:rPr lang="fr-FR" sz="4000" b="1" dirty="0" smtClean="0">
                <a:solidFill>
                  <a:srgbClr val="FFFF00"/>
                </a:solidFill>
                <a:latin typeface="Arial Unicode MS" pitchFamily="34" charset="-128"/>
                <a:ea typeface="Arial Unicode MS" pitchFamily="34" charset="-128"/>
                <a:cs typeface="Arial Unicode MS" pitchFamily="34" charset="-128"/>
              </a:rPr>
              <a:t>en toute humilité et douceur, avec patience, vous supportant les uns les autres avec charité,, vous efforçant de conserver l’unité de l’Esprit par le lien de la paix</a:t>
            </a:r>
            <a:r>
              <a:rPr lang="fr-FR" sz="4000" b="1" dirty="0" smtClean="0">
                <a:solidFill>
                  <a:srgbClr val="FFFF00"/>
                </a:solidFill>
                <a:latin typeface="Arial Unicode MS" pitchFamily="34" charset="-128"/>
                <a:ea typeface="Arial Unicode MS" pitchFamily="34" charset="-128"/>
                <a:cs typeface="Arial Unicode MS" pitchFamily="34" charset="-128"/>
              </a:rPr>
              <a:t>.</a:t>
            </a:r>
            <a:endParaRPr lang="en-US" sz="40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b="1" dirty="0" smtClean="0">
                <a:solidFill>
                  <a:srgbClr val="FFFF00"/>
                </a:solidFill>
                <a:latin typeface="Arial Unicode MS" pitchFamily="34" charset="-128"/>
                <a:ea typeface="Arial Unicode MS" pitchFamily="34" charset="-128"/>
                <a:cs typeface="Arial Unicode MS" pitchFamily="34" charset="-128"/>
              </a:rPr>
              <a:t>Phil </a:t>
            </a:r>
            <a:r>
              <a:rPr lang="fr-FR" sz="4400" b="1" dirty="0" smtClean="0">
                <a:solidFill>
                  <a:srgbClr val="FFFF00"/>
                </a:solidFill>
                <a:latin typeface="Arial Unicode MS" pitchFamily="34" charset="-128"/>
                <a:ea typeface="Arial Unicode MS" pitchFamily="34" charset="-128"/>
                <a:cs typeface="Arial Unicode MS" pitchFamily="34" charset="-128"/>
              </a:rPr>
              <a:t>2 : </a:t>
            </a:r>
            <a:r>
              <a:rPr lang="fr-FR" sz="4400" b="1" dirty="0" smtClean="0">
                <a:solidFill>
                  <a:srgbClr val="FFFF00"/>
                </a:solidFill>
                <a:latin typeface="Arial Unicode MS" pitchFamily="34" charset="-128"/>
                <a:ea typeface="Arial Unicode MS" pitchFamily="34" charset="-128"/>
                <a:cs typeface="Arial Unicode MS" pitchFamily="34" charset="-128"/>
              </a:rPr>
              <a:t>3</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Ne faites rien par esprit de parti ou par vaine gloire, mais que l’humilité vous fasse regarder les autres comme étant comme étant au dessus de vous même.</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FFFF00"/>
                </a:solidFill>
                <a:latin typeface="Arial Unicode MS" pitchFamily="34" charset="-128"/>
                <a:ea typeface="Arial Unicode MS" pitchFamily="34" charset="-128"/>
                <a:cs typeface="Arial Unicode MS" pitchFamily="34" charset="-128"/>
              </a:rPr>
              <a:t>Imitons l’exemple du petit enfant que le Christ nous propose</a:t>
            </a:r>
            <a:r>
              <a:rPr lang="fr-FR" sz="4400" b="1" dirty="0" smtClean="0">
                <a:solidFill>
                  <a:srgbClr val="FFFF00"/>
                </a:solidFill>
                <a:latin typeface="Arial Unicode MS" pitchFamily="34" charset="-128"/>
                <a:ea typeface="Arial Unicode MS" pitchFamily="34" charset="-128"/>
                <a:cs typeface="Arial Unicode MS" pitchFamily="34" charset="-128"/>
              </a:rPr>
              <a:t>.</a:t>
            </a:r>
            <a:endParaRPr lang="en-US" sz="44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800" b="1" dirty="0" smtClean="0">
                <a:latin typeface="Arial Unicode MS" pitchFamily="34" charset="-128"/>
                <a:ea typeface="Arial Unicode MS" pitchFamily="34" charset="-128"/>
                <a:cs typeface="Arial Unicode MS" pitchFamily="34" charset="-128"/>
              </a:rPr>
              <a:t>Soyons </a:t>
            </a:r>
            <a:r>
              <a:rPr lang="fr-FR" sz="4800" b="1" dirty="0" smtClean="0">
                <a:latin typeface="Arial Unicode MS" pitchFamily="34" charset="-128"/>
                <a:ea typeface="Arial Unicode MS" pitchFamily="34" charset="-128"/>
                <a:cs typeface="Arial Unicode MS" pitchFamily="34" charset="-128"/>
              </a:rPr>
              <a:t>bons et inoffensifs comme eux quant à faire le bien, adultes et tranchant quant à repousser le mal</a:t>
            </a:r>
            <a:r>
              <a:rPr lang="fr-FR" sz="4800" b="1" dirty="0" smtClean="0">
                <a:latin typeface="Arial Unicode MS" pitchFamily="34" charset="-128"/>
                <a:ea typeface="Arial Unicode MS" pitchFamily="34" charset="-128"/>
                <a:cs typeface="Arial Unicode MS" pitchFamily="34" charset="-128"/>
              </a:rPr>
              <a:t>.</a:t>
            </a:r>
            <a:r>
              <a:rPr lang="fr-FR" sz="4800" b="1" dirty="0" smtClean="0">
                <a:latin typeface="Arial Unicode MS" pitchFamily="34" charset="-128"/>
                <a:ea typeface="Arial Unicode MS" pitchFamily="34" charset="-128"/>
                <a:cs typeface="Arial Unicode MS" pitchFamily="34" charset="-128"/>
              </a:rPr>
              <a:t> </a:t>
            </a:r>
            <a:endParaRPr lang="en-US" sz="4800" b="1" dirty="0" smtClean="0">
              <a:latin typeface="Arial Unicode MS" pitchFamily="34" charset="-128"/>
              <a:ea typeface="Arial Unicode MS" pitchFamily="34" charset="-128"/>
              <a:cs typeface="Arial Unicode MS" pitchFamily="34" charset="-128"/>
            </a:endParaRPr>
          </a:p>
          <a:p>
            <a:pPr algn="just"/>
            <a:r>
              <a:rPr lang="fr-FR" sz="4800" b="1" dirty="0" smtClean="0">
                <a:solidFill>
                  <a:srgbClr val="FFFF00"/>
                </a:solidFill>
                <a:latin typeface="Arial Unicode MS" pitchFamily="34" charset="-128"/>
                <a:ea typeface="Arial Unicode MS" pitchFamily="34" charset="-128"/>
                <a:cs typeface="Arial Unicode MS" pitchFamily="34" charset="-128"/>
              </a:rPr>
              <a:t>QUE LE SEIGNEUR  NOUS BÉNISSE !</a:t>
            </a:r>
            <a:endParaRPr lang="en-US" sz="4800" b="1" dirty="0" smtClean="0">
              <a:solidFill>
                <a:srgbClr val="FFFF00"/>
              </a:solidFill>
              <a:latin typeface="Arial Unicode MS" pitchFamily="34" charset="-128"/>
              <a:ea typeface="Arial Unicode MS" pitchFamily="34" charset="-128"/>
              <a:cs typeface="Arial Unicode MS" pitchFamily="34" charset="-128"/>
            </a:endParaRPr>
          </a:p>
          <a:p>
            <a:pPr algn="r"/>
            <a:r>
              <a:rPr lang="en-US" sz="4000" dirty="0" smtClean="0"/>
              <a:t>AMEN!</a:t>
            </a:r>
            <a:endParaRPr lang="en-US" sz="4000" dirty="0"/>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TextBox 4"/>
          <p:cNvSpPr txBox="1"/>
          <p:nvPr/>
        </p:nvSpPr>
        <p:spPr>
          <a:xfrm>
            <a:off x="0" y="5411450"/>
            <a:ext cx="9144000" cy="830997"/>
          </a:xfrm>
          <a:prstGeom prst="rect">
            <a:avLst/>
          </a:prstGeom>
          <a:solidFill>
            <a:schemeClr val="tx1"/>
          </a:solidFill>
        </p:spPr>
        <p:txBody>
          <a:bodyPr wrap="square" rtlCol="0">
            <a:spAutoFit/>
          </a:bodyPr>
          <a:lstStyle/>
          <a:p>
            <a:pPr algn="ctr"/>
            <a:endParaRPr lang="en-US" sz="4800" b="1" dirty="0">
              <a:solidFill>
                <a:srgbClr val="00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rmAutofit/>
          </a:bodyPr>
          <a:lstStyle/>
          <a:p>
            <a:pPr marL="0" indent="0" algn="ctr">
              <a:buNone/>
            </a:pPr>
            <a:r>
              <a:rPr lang="fr-FR" sz="3600" b="1" dirty="0" smtClean="0">
                <a:solidFill>
                  <a:srgbClr val="FF0000"/>
                </a:solidFill>
                <a:latin typeface="Arial Unicode MS" pitchFamily="34" charset="-128"/>
                <a:ea typeface="Arial Unicode MS" pitchFamily="34" charset="-128"/>
                <a:cs typeface="Arial Unicode MS" pitchFamily="34" charset="-128"/>
              </a:rPr>
              <a:t>131 CE : Sur les pas du saint modèle</a:t>
            </a:r>
            <a:endParaRPr lang="en-US" sz="3600" b="1" dirty="0" smtClean="0">
              <a:solidFill>
                <a:srgbClr val="FF0000"/>
              </a:solidFill>
              <a:latin typeface="Arial Unicode MS" pitchFamily="34" charset="-128"/>
              <a:ea typeface="Arial Unicode MS" pitchFamily="34" charset="-128"/>
              <a:cs typeface="Arial Unicode MS" pitchFamily="34" charset="-128"/>
            </a:endParaRPr>
          </a:p>
          <a:p>
            <a:pPr marL="0" indent="0" algn="ctr">
              <a:buNone/>
            </a:pPr>
            <a:r>
              <a:rPr lang="fr-FR" sz="2400" b="1" dirty="0" smtClean="0">
                <a:solidFill>
                  <a:srgbClr val="FF0000"/>
                </a:solidFill>
                <a:latin typeface="Arial Unicode MS" pitchFamily="34" charset="-128"/>
                <a:ea typeface="Arial Unicode MS" pitchFamily="34" charset="-128"/>
                <a:cs typeface="Arial Unicode MS" pitchFamily="34" charset="-128"/>
              </a:rPr>
              <a:t>1</a:t>
            </a:r>
            <a:endParaRPr lang="en-US" sz="2400" b="1" dirty="0" smtClean="0">
              <a:solidFill>
                <a:srgbClr val="FF0000"/>
              </a:solidFill>
              <a:latin typeface="Arial Unicode MS" pitchFamily="34" charset="-128"/>
              <a:ea typeface="Arial Unicode MS" pitchFamily="34" charset="-128"/>
              <a:cs typeface="Arial Unicode MS" pitchFamily="34" charset="-128"/>
            </a:endParaRPr>
          </a:p>
          <a:p>
            <a:pPr marL="0" indent="0" algn="ctr">
              <a:buNone/>
            </a:pPr>
            <a:r>
              <a:rPr lang="fr-FR" sz="4000" b="1" dirty="0" smtClean="0">
                <a:latin typeface="Arial Unicode MS" pitchFamily="34" charset="-128"/>
                <a:ea typeface="Arial Unicode MS" pitchFamily="34" charset="-128"/>
                <a:cs typeface="Arial Unicode MS" pitchFamily="34" charset="-128"/>
              </a:rPr>
              <a:t>Sur les pas du saint modèle,</a:t>
            </a:r>
            <a:endParaRPr lang="en-US" sz="4000" b="1" dirty="0" smtClean="0">
              <a:latin typeface="Arial Unicode MS" pitchFamily="34" charset="-128"/>
              <a:ea typeface="Arial Unicode MS" pitchFamily="34" charset="-128"/>
              <a:cs typeface="Arial Unicode MS" pitchFamily="34" charset="-128"/>
            </a:endParaRPr>
          </a:p>
          <a:p>
            <a:pPr marL="0" indent="0" algn="ctr">
              <a:buNone/>
            </a:pPr>
            <a:r>
              <a:rPr lang="fr-FR" sz="4000" b="1" dirty="0" smtClean="0">
                <a:latin typeface="Arial Unicode MS" pitchFamily="34" charset="-128"/>
                <a:ea typeface="Arial Unicode MS" pitchFamily="34" charset="-128"/>
                <a:cs typeface="Arial Unicode MS" pitchFamily="34" charset="-128"/>
              </a:rPr>
              <a:t>Nous marchons, comptant sur lui,</a:t>
            </a:r>
            <a:endParaRPr lang="en-US" sz="4000" b="1" dirty="0" smtClean="0">
              <a:latin typeface="Arial Unicode MS" pitchFamily="34" charset="-128"/>
              <a:ea typeface="Arial Unicode MS" pitchFamily="34" charset="-128"/>
              <a:cs typeface="Arial Unicode MS" pitchFamily="34" charset="-128"/>
            </a:endParaRPr>
          </a:p>
          <a:p>
            <a:pPr marL="0" indent="0" algn="ctr">
              <a:buNone/>
            </a:pPr>
            <a:r>
              <a:rPr lang="fr-FR" sz="4000" b="1" dirty="0" smtClean="0">
                <a:latin typeface="Arial Unicode MS" pitchFamily="34" charset="-128"/>
                <a:ea typeface="Arial Unicode MS" pitchFamily="34" charset="-128"/>
                <a:cs typeface="Arial Unicode MS" pitchFamily="34" charset="-128"/>
              </a:rPr>
              <a:t>Et son </a:t>
            </a:r>
            <a:r>
              <a:rPr lang="fr-FR" sz="4000" b="1" dirty="0" smtClean="0">
                <a:latin typeface="Arial Unicode MS" pitchFamily="34" charset="-128"/>
                <a:ea typeface="Arial Unicode MS" pitchFamily="34" charset="-128"/>
                <a:cs typeface="Arial Unicode MS" pitchFamily="34" charset="-128"/>
              </a:rPr>
              <a:t>cœurs</a:t>
            </a:r>
            <a:r>
              <a:rPr lang="fr-FR" sz="4000" b="1" dirty="0" smtClean="0">
                <a:latin typeface="Arial Unicode MS" pitchFamily="34" charset="-128"/>
                <a:ea typeface="Arial Unicode MS" pitchFamily="34" charset="-128"/>
                <a:cs typeface="Arial Unicode MS" pitchFamily="34" charset="-128"/>
              </a:rPr>
              <a:t> toujours fidèle</a:t>
            </a:r>
            <a:endParaRPr lang="en-US" sz="4000" b="1" dirty="0" smtClean="0">
              <a:latin typeface="Arial Unicode MS" pitchFamily="34" charset="-128"/>
              <a:ea typeface="Arial Unicode MS" pitchFamily="34" charset="-128"/>
              <a:cs typeface="Arial Unicode MS" pitchFamily="34" charset="-128"/>
            </a:endParaRPr>
          </a:p>
          <a:p>
            <a:pPr marL="0" indent="0" algn="ctr">
              <a:buNone/>
            </a:pPr>
            <a:r>
              <a:rPr lang="fr-FR" sz="4000" b="1" dirty="0" smtClean="0">
                <a:latin typeface="Arial Unicode MS" pitchFamily="34" charset="-128"/>
                <a:ea typeface="Arial Unicode MS" pitchFamily="34" charset="-128"/>
                <a:cs typeface="Arial Unicode MS" pitchFamily="34" charset="-128"/>
              </a:rPr>
              <a:t>Nous accorde son appui.</a:t>
            </a:r>
            <a:endParaRPr lang="en-US" sz="4000" b="1" dirty="0" smtClean="0">
              <a:latin typeface="Arial Unicode MS" pitchFamily="34" charset="-128"/>
              <a:ea typeface="Arial Unicode MS" pitchFamily="34" charset="-128"/>
              <a:cs typeface="Arial Unicode MS" pitchFamily="34" charset="-128"/>
            </a:endParaRPr>
          </a:p>
          <a:p>
            <a:pPr marL="0" indent="0" algn="ctr">
              <a:buNone/>
            </a:pPr>
            <a:r>
              <a:rPr lang="fr-FR" sz="4000" b="1" dirty="0" smtClean="0">
                <a:solidFill>
                  <a:srgbClr val="0000CC"/>
                </a:solidFill>
                <a:latin typeface="Arial Unicode MS" pitchFamily="34" charset="-128"/>
                <a:ea typeface="Arial Unicode MS" pitchFamily="34" charset="-128"/>
                <a:cs typeface="Arial Unicode MS" pitchFamily="34" charset="-128"/>
              </a:rPr>
              <a:t>Il connaît notre faiblesse;</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marL="0" indent="0" algn="ctr">
              <a:buNone/>
            </a:pPr>
            <a:r>
              <a:rPr lang="fr-FR" sz="4000" b="1" dirty="0" smtClean="0">
                <a:solidFill>
                  <a:srgbClr val="0000CC"/>
                </a:solidFill>
                <a:latin typeface="Arial Unicode MS" pitchFamily="34" charset="-128"/>
                <a:ea typeface="Arial Unicode MS" pitchFamily="34" charset="-128"/>
                <a:cs typeface="Arial Unicode MS" pitchFamily="34" charset="-128"/>
              </a:rPr>
              <a:t>Lui toujours demeure fort,</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marL="0" indent="0" algn="ctr">
              <a:buNone/>
            </a:pPr>
            <a:r>
              <a:rPr lang="fr-FR" sz="4000" b="1" dirty="0" smtClean="0">
                <a:solidFill>
                  <a:srgbClr val="0000CC"/>
                </a:solidFill>
                <a:latin typeface="Arial Unicode MS" pitchFamily="34" charset="-128"/>
                <a:ea typeface="Arial Unicode MS" pitchFamily="34" charset="-128"/>
                <a:cs typeface="Arial Unicode MS" pitchFamily="34" charset="-128"/>
              </a:rPr>
              <a:t>Et nous livre avec largesse</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marL="0" indent="0" algn="ctr">
              <a:buNone/>
            </a:pPr>
            <a:r>
              <a:rPr lang="fr-FR" sz="4000" b="1" dirty="0" smtClean="0">
                <a:solidFill>
                  <a:srgbClr val="0000CC"/>
                </a:solidFill>
                <a:latin typeface="Arial Unicode MS" pitchFamily="34" charset="-128"/>
                <a:ea typeface="Arial Unicode MS" pitchFamily="34" charset="-128"/>
                <a:cs typeface="Arial Unicode MS" pitchFamily="34" charset="-128"/>
              </a:rPr>
              <a:t>Le meilleur de son trésor</a:t>
            </a:r>
            <a:r>
              <a:rPr lang="fr-FR" sz="4000" b="1" dirty="0" smtClean="0">
                <a:solidFill>
                  <a:srgbClr val="0000CC"/>
                </a:solidFill>
                <a:latin typeface="Arial Unicode MS" pitchFamily="34" charset="-128"/>
                <a:ea typeface="Arial Unicode MS" pitchFamily="34" charset="-128"/>
                <a:cs typeface="Arial Unicode MS" pitchFamily="34" charset="-128"/>
              </a:rPr>
              <a:t>.</a:t>
            </a:r>
            <a:endParaRPr lang="en-US" sz="40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rmAutofit/>
          </a:bodyPr>
          <a:lstStyle/>
          <a:p>
            <a:pPr marL="0" indent="0" algn="ctr">
              <a:buNone/>
            </a:pPr>
            <a:r>
              <a:rPr lang="en-US" sz="3600" b="1" i="1" dirty="0" smtClean="0">
                <a:solidFill>
                  <a:srgbClr val="FF0000"/>
                </a:solidFill>
                <a:latin typeface="Arial Unicode MS" pitchFamily="34" charset="-128"/>
                <a:ea typeface="Arial Unicode MS" pitchFamily="34" charset="-128"/>
                <a:cs typeface="Arial Unicode MS" pitchFamily="34" charset="-128"/>
              </a:rPr>
              <a:t>2</a:t>
            </a:r>
            <a:endParaRPr lang="en-US" sz="3600" b="1" dirty="0" smtClean="0">
              <a:solidFill>
                <a:srgbClr val="FF0000"/>
              </a:solidFill>
              <a:latin typeface="Arial Unicode MS" pitchFamily="34" charset="-128"/>
              <a:ea typeface="Arial Unicode MS" pitchFamily="34" charset="-128"/>
              <a:cs typeface="Arial Unicode MS" pitchFamily="34" charset="-128"/>
            </a:endParaRPr>
          </a:p>
          <a:p>
            <a:pPr marL="0" indent="0" algn="ctr">
              <a:buNone/>
            </a:pPr>
            <a:r>
              <a:rPr lang="fr-FR" sz="4000" b="1" dirty="0" smtClean="0">
                <a:latin typeface="Arial Unicode MS" pitchFamily="34" charset="-128"/>
                <a:ea typeface="Arial Unicode MS" pitchFamily="34" charset="-128"/>
                <a:cs typeface="Arial Unicode MS" pitchFamily="34" charset="-128"/>
              </a:rPr>
              <a:t>Il nous donne sa vaillance</a:t>
            </a:r>
            <a:endParaRPr lang="en-US" sz="4000" b="1" dirty="0" smtClean="0">
              <a:latin typeface="Arial Unicode MS" pitchFamily="34" charset="-128"/>
              <a:ea typeface="Arial Unicode MS" pitchFamily="34" charset="-128"/>
              <a:cs typeface="Arial Unicode MS" pitchFamily="34" charset="-128"/>
            </a:endParaRPr>
          </a:p>
          <a:p>
            <a:pPr marL="0" indent="0" algn="ctr">
              <a:buNone/>
            </a:pPr>
            <a:r>
              <a:rPr lang="fr-FR" sz="4000" b="1" dirty="0" smtClean="0">
                <a:latin typeface="Arial Unicode MS" pitchFamily="34" charset="-128"/>
                <a:ea typeface="Arial Unicode MS" pitchFamily="34" charset="-128"/>
                <a:cs typeface="Arial Unicode MS" pitchFamily="34" charset="-128"/>
              </a:rPr>
              <a:t>Pour monter vers les sommets;</a:t>
            </a:r>
            <a:endParaRPr lang="en-US" sz="4000" b="1" dirty="0" smtClean="0">
              <a:latin typeface="Arial Unicode MS" pitchFamily="34" charset="-128"/>
              <a:ea typeface="Arial Unicode MS" pitchFamily="34" charset="-128"/>
              <a:cs typeface="Arial Unicode MS" pitchFamily="34" charset="-128"/>
            </a:endParaRPr>
          </a:p>
          <a:p>
            <a:pPr marL="0" indent="0" algn="ctr">
              <a:buNone/>
            </a:pPr>
            <a:r>
              <a:rPr lang="fr-FR" sz="4000" b="1" dirty="0" smtClean="0">
                <a:latin typeface="Arial Unicode MS" pitchFamily="34" charset="-128"/>
                <a:ea typeface="Arial Unicode MS" pitchFamily="34" charset="-128"/>
                <a:cs typeface="Arial Unicode MS" pitchFamily="34" charset="-128"/>
              </a:rPr>
              <a:t>Si l’un tombe en défaillance,</a:t>
            </a:r>
            <a:endParaRPr lang="en-US" sz="4000" b="1" dirty="0" smtClean="0">
              <a:latin typeface="Arial Unicode MS" pitchFamily="34" charset="-128"/>
              <a:ea typeface="Arial Unicode MS" pitchFamily="34" charset="-128"/>
              <a:cs typeface="Arial Unicode MS" pitchFamily="34" charset="-128"/>
            </a:endParaRPr>
          </a:p>
          <a:p>
            <a:pPr marL="0" indent="0" algn="ctr">
              <a:buNone/>
            </a:pPr>
            <a:r>
              <a:rPr lang="fr-FR" sz="4000" b="1" dirty="0" smtClean="0">
                <a:latin typeface="Arial Unicode MS" pitchFamily="34" charset="-128"/>
                <a:ea typeface="Arial Unicode MS" pitchFamily="34" charset="-128"/>
                <a:cs typeface="Arial Unicode MS" pitchFamily="34" charset="-128"/>
              </a:rPr>
              <a:t>De ce faible il vient plus près.</a:t>
            </a:r>
            <a:endParaRPr lang="en-US" sz="4000" b="1" dirty="0" smtClean="0">
              <a:latin typeface="Arial Unicode MS" pitchFamily="34" charset="-128"/>
              <a:ea typeface="Arial Unicode MS" pitchFamily="34" charset="-128"/>
              <a:cs typeface="Arial Unicode MS" pitchFamily="34" charset="-128"/>
            </a:endParaRPr>
          </a:p>
          <a:p>
            <a:pPr marL="0" indent="0" algn="ctr">
              <a:buNone/>
            </a:pPr>
            <a:r>
              <a:rPr lang="fr-FR" sz="4000" b="1" dirty="0" smtClean="0">
                <a:solidFill>
                  <a:srgbClr val="0000CC"/>
                </a:solidFill>
                <a:latin typeface="Arial Unicode MS" pitchFamily="34" charset="-128"/>
                <a:ea typeface="Arial Unicode MS" pitchFamily="34" charset="-128"/>
                <a:cs typeface="Arial Unicode MS" pitchFamily="34" charset="-128"/>
              </a:rPr>
              <a:t>Sur le bord du précipice</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marL="0" indent="0" algn="ctr">
              <a:buNone/>
            </a:pPr>
            <a:r>
              <a:rPr lang="fr-FR" sz="4000" b="1" dirty="0" smtClean="0">
                <a:solidFill>
                  <a:srgbClr val="0000CC"/>
                </a:solidFill>
                <a:latin typeface="Arial Unicode MS" pitchFamily="34" charset="-128"/>
                <a:ea typeface="Arial Unicode MS" pitchFamily="34" charset="-128"/>
                <a:cs typeface="Arial Unicode MS" pitchFamily="34" charset="-128"/>
              </a:rPr>
              <a:t>Il nous tient plus fortement.</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marL="0" indent="0" algn="ctr">
              <a:buNone/>
            </a:pPr>
            <a:r>
              <a:rPr lang="fr-FR" sz="4000" b="1" dirty="0" smtClean="0">
                <a:solidFill>
                  <a:srgbClr val="0000CC"/>
                </a:solidFill>
                <a:latin typeface="Arial Unicode MS" pitchFamily="34" charset="-128"/>
                <a:ea typeface="Arial Unicode MS" pitchFamily="34" charset="-128"/>
                <a:cs typeface="Arial Unicode MS" pitchFamily="34" charset="-128"/>
              </a:rPr>
              <a:t>C’est ainsi que nul n’y glisse</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marL="0" indent="0" algn="ctr">
              <a:buNone/>
            </a:pPr>
            <a:r>
              <a:rPr lang="fr-FR" sz="4000" b="1" dirty="0" smtClean="0">
                <a:solidFill>
                  <a:srgbClr val="0000CC"/>
                </a:solidFill>
                <a:latin typeface="Arial Unicode MS" pitchFamily="34" charset="-128"/>
                <a:ea typeface="Arial Unicode MS" pitchFamily="34" charset="-128"/>
                <a:cs typeface="Arial Unicode MS" pitchFamily="34" charset="-128"/>
              </a:rPr>
              <a:t>Qui sur lui compte vraiment</a:t>
            </a:r>
            <a:r>
              <a:rPr lang="fr-FR" sz="4000" b="1" dirty="0" smtClean="0">
                <a:solidFill>
                  <a:srgbClr val="0000CC"/>
                </a:solidFill>
                <a:latin typeface="Arial Unicode MS" pitchFamily="34" charset="-128"/>
                <a:ea typeface="Arial Unicode MS" pitchFamily="34" charset="-128"/>
                <a:cs typeface="Arial Unicode MS" pitchFamily="34" charset="-128"/>
              </a:rPr>
              <a:t>.</a:t>
            </a:r>
            <a:endParaRPr lang="en-US" sz="40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rmAutofit/>
          </a:bodyPr>
          <a:lstStyle/>
          <a:p>
            <a:pPr marL="0" indent="0" algn="ctr">
              <a:buNone/>
            </a:pPr>
            <a:r>
              <a:rPr lang="en-US" sz="3600" b="1" dirty="0" smtClean="0">
                <a:solidFill>
                  <a:srgbClr val="FF0000"/>
                </a:solidFill>
                <a:latin typeface="Arial Unicode MS" pitchFamily="34" charset="-128"/>
                <a:ea typeface="Arial Unicode MS" pitchFamily="34" charset="-128"/>
                <a:cs typeface="Arial Unicode MS" pitchFamily="34" charset="-128"/>
              </a:rPr>
              <a:t>3</a:t>
            </a:r>
            <a:endParaRPr lang="en-US" sz="3600" b="1" dirty="0" smtClean="0">
              <a:solidFill>
                <a:srgbClr val="FF0000"/>
              </a:solidFill>
              <a:latin typeface="Arial Unicode MS" pitchFamily="34" charset="-128"/>
              <a:ea typeface="Arial Unicode MS" pitchFamily="34" charset="-128"/>
              <a:cs typeface="Arial Unicode MS" pitchFamily="34" charset="-128"/>
            </a:endParaRPr>
          </a:p>
          <a:p>
            <a:pPr marL="0" indent="0" algn="ctr">
              <a:buNone/>
            </a:pPr>
            <a:r>
              <a:rPr lang="fr-FR" sz="4000" b="1" dirty="0" smtClean="0">
                <a:latin typeface="Arial Unicode MS" pitchFamily="34" charset="-128"/>
                <a:ea typeface="Arial Unicode MS" pitchFamily="34" charset="-128"/>
                <a:cs typeface="Arial Unicode MS" pitchFamily="34" charset="-128"/>
              </a:rPr>
              <a:t>Avec nous venez sans crainte</a:t>
            </a:r>
            <a:endParaRPr lang="en-US" sz="4000" b="1" dirty="0" smtClean="0">
              <a:latin typeface="Arial Unicode MS" pitchFamily="34" charset="-128"/>
              <a:ea typeface="Arial Unicode MS" pitchFamily="34" charset="-128"/>
              <a:cs typeface="Arial Unicode MS" pitchFamily="34" charset="-128"/>
            </a:endParaRPr>
          </a:p>
          <a:p>
            <a:pPr marL="0" indent="0" algn="ctr">
              <a:buNone/>
            </a:pPr>
            <a:r>
              <a:rPr lang="fr-FR" sz="4000" b="1" dirty="0" smtClean="0">
                <a:latin typeface="Arial Unicode MS" pitchFamily="34" charset="-128"/>
                <a:ea typeface="Arial Unicode MS" pitchFamily="34" charset="-128"/>
                <a:cs typeface="Arial Unicode MS" pitchFamily="34" charset="-128"/>
              </a:rPr>
              <a:t>Sur les pas de ce Sauveur,</a:t>
            </a:r>
            <a:endParaRPr lang="en-US" sz="4000" b="1" dirty="0" smtClean="0">
              <a:latin typeface="Arial Unicode MS" pitchFamily="34" charset="-128"/>
              <a:ea typeface="Arial Unicode MS" pitchFamily="34" charset="-128"/>
              <a:cs typeface="Arial Unicode MS" pitchFamily="34" charset="-128"/>
            </a:endParaRPr>
          </a:p>
          <a:p>
            <a:pPr marL="0" indent="0" algn="ctr">
              <a:buNone/>
            </a:pPr>
            <a:r>
              <a:rPr lang="fr-FR" sz="4000" b="1" dirty="0" smtClean="0">
                <a:latin typeface="Arial Unicode MS" pitchFamily="34" charset="-128"/>
                <a:ea typeface="Arial Unicode MS" pitchFamily="34" charset="-128"/>
                <a:cs typeface="Arial Unicode MS" pitchFamily="34" charset="-128"/>
              </a:rPr>
              <a:t>Suivons tous la route sainte,</a:t>
            </a:r>
            <a:endParaRPr lang="en-US" sz="4000" b="1" dirty="0" smtClean="0">
              <a:latin typeface="Arial Unicode MS" pitchFamily="34" charset="-128"/>
              <a:ea typeface="Arial Unicode MS" pitchFamily="34" charset="-128"/>
              <a:cs typeface="Arial Unicode MS" pitchFamily="34" charset="-128"/>
            </a:endParaRPr>
          </a:p>
          <a:p>
            <a:pPr marL="0" indent="0" algn="ctr">
              <a:buNone/>
            </a:pPr>
            <a:r>
              <a:rPr lang="fr-FR" sz="4000" b="1" dirty="0" smtClean="0">
                <a:latin typeface="Arial Unicode MS" pitchFamily="34" charset="-128"/>
                <a:ea typeface="Arial Unicode MS" pitchFamily="34" charset="-128"/>
                <a:cs typeface="Arial Unicode MS" pitchFamily="34" charset="-128"/>
              </a:rPr>
              <a:t>Car déjà c’est le bonheur.</a:t>
            </a:r>
            <a:endParaRPr lang="en-US" sz="4000" b="1" dirty="0" smtClean="0">
              <a:latin typeface="Arial Unicode MS" pitchFamily="34" charset="-128"/>
              <a:ea typeface="Arial Unicode MS" pitchFamily="34" charset="-128"/>
              <a:cs typeface="Arial Unicode MS" pitchFamily="34" charset="-128"/>
            </a:endParaRPr>
          </a:p>
          <a:p>
            <a:pPr marL="0" indent="0" algn="ctr">
              <a:buNone/>
            </a:pPr>
            <a:r>
              <a:rPr lang="fr-FR" sz="4000" b="1" dirty="0" smtClean="0">
                <a:solidFill>
                  <a:srgbClr val="0000CC"/>
                </a:solidFill>
                <a:latin typeface="Arial Unicode MS" pitchFamily="34" charset="-128"/>
                <a:ea typeface="Arial Unicode MS" pitchFamily="34" charset="-128"/>
                <a:cs typeface="Arial Unicode MS" pitchFamily="34" charset="-128"/>
              </a:rPr>
              <a:t>Et plus haut, plus loin des plaines,</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marL="0" indent="0" algn="ctr">
              <a:buNone/>
            </a:pPr>
            <a:r>
              <a:rPr lang="fr-FR" sz="4000" b="1" dirty="0" smtClean="0">
                <a:solidFill>
                  <a:srgbClr val="0000CC"/>
                </a:solidFill>
                <a:latin typeface="Arial Unicode MS" pitchFamily="34" charset="-128"/>
                <a:ea typeface="Arial Unicode MS" pitchFamily="34" charset="-128"/>
                <a:cs typeface="Arial Unicode MS" pitchFamily="34" charset="-128"/>
              </a:rPr>
              <a:t>Avec lui moutons toujours,</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marL="0" indent="0" algn="ctr">
              <a:buNone/>
            </a:pPr>
            <a:r>
              <a:rPr lang="fr-FR" sz="4000" b="1" dirty="0" smtClean="0">
                <a:solidFill>
                  <a:srgbClr val="0000CC"/>
                </a:solidFill>
                <a:latin typeface="Arial Unicode MS" pitchFamily="34" charset="-128"/>
                <a:ea typeface="Arial Unicode MS" pitchFamily="34" charset="-128"/>
                <a:cs typeface="Arial Unicode MS" pitchFamily="34" charset="-128"/>
              </a:rPr>
              <a:t>Car ses mains sont toujours pleines</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marL="0" indent="0" algn="ctr">
              <a:buNone/>
            </a:pPr>
            <a:r>
              <a:rPr lang="fr-FR" sz="4000" b="1" dirty="0" smtClean="0">
                <a:solidFill>
                  <a:srgbClr val="0000CC"/>
                </a:solidFill>
                <a:latin typeface="Arial Unicode MS" pitchFamily="34" charset="-128"/>
                <a:ea typeface="Arial Unicode MS" pitchFamily="34" charset="-128"/>
                <a:cs typeface="Arial Unicode MS" pitchFamily="34" charset="-128"/>
              </a:rPr>
              <a:t>Pour qui veut son grand secours.</a:t>
            </a:r>
            <a:endParaRPr lang="en-US" sz="4000" b="1" dirty="0" smtClean="0">
              <a:solidFill>
                <a:srgbClr val="0000CC"/>
              </a:solidFill>
              <a:latin typeface="Arial Unicode MS" pitchFamily="34" charset="-128"/>
              <a:ea typeface="Arial Unicode MS" pitchFamily="34" charset="-128"/>
              <a:cs typeface="Arial Unicode MS" pitchFamily="34" charset="-128"/>
            </a:endParaRPr>
          </a:p>
          <a:p>
            <a:endParaRPr lang="en-US"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905000"/>
            <a:ext cx="9144000" cy="2514600"/>
          </a:xfrm>
          <a:solidFill>
            <a:srgbClr val="99FF33"/>
          </a:solidFill>
        </p:spPr>
        <p:style>
          <a:lnRef idx="1">
            <a:schemeClr val="accent2"/>
          </a:lnRef>
          <a:fillRef idx="3">
            <a:schemeClr val="accent2"/>
          </a:fillRef>
          <a:effectRef idx="2">
            <a:schemeClr val="accent2"/>
          </a:effectRef>
          <a:fontRef idx="minor">
            <a:schemeClr val="lt1"/>
          </a:fontRef>
        </p:style>
        <p:txBody>
          <a:bodyPr/>
          <a:lstStyle/>
          <a:p>
            <a:pPr algn="ctr">
              <a:buNone/>
            </a:pPr>
            <a:endParaRPr lang="en-US" sz="3600" b="1" dirty="0" smtClean="0"/>
          </a:p>
          <a:p>
            <a:pPr algn="ctr">
              <a:buNone/>
            </a:pPr>
            <a:r>
              <a:rPr lang="en-US" sz="3600" b="1" dirty="0" smtClean="0">
                <a:solidFill>
                  <a:srgbClr val="FF0000"/>
                </a:solidFill>
              </a:rPr>
              <a:t>PRIÈRE </a:t>
            </a:r>
            <a:r>
              <a:rPr lang="en-US" sz="3600" b="1" dirty="0" smtClean="0">
                <a:solidFill>
                  <a:srgbClr val="FF0000"/>
                </a:solidFill>
              </a:rPr>
              <a:t>FINALE / BENEDICTION</a:t>
            </a:r>
          </a:p>
          <a:p>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57278</TotalTime>
  <Words>2849</Words>
  <Application>Microsoft Office PowerPoint</Application>
  <PresentationFormat>On-screen Show (4:3)</PresentationFormat>
  <Paragraphs>423</Paragraphs>
  <Slides>101</Slides>
  <Notes>3</Notes>
  <HiddenSlides>0</HiddenSlides>
  <MMClips>0</MMClips>
  <ScaleCrop>false</ScaleCrop>
  <HeadingPairs>
    <vt:vector size="4" baseType="variant">
      <vt:variant>
        <vt:lpstr>Theme</vt:lpstr>
      </vt:variant>
      <vt:variant>
        <vt:i4>1</vt:i4>
      </vt:variant>
      <vt:variant>
        <vt:lpstr>Slide Titles</vt:lpstr>
      </vt:variant>
      <vt:variant>
        <vt:i4>101</vt:i4>
      </vt:variant>
    </vt:vector>
  </HeadingPairs>
  <TitlesOfParts>
    <vt:vector size="102" baseType="lpstr">
      <vt:lpstr>Equity</vt:lpstr>
      <vt:lpstr>Slide 1</vt:lpstr>
      <vt:lpstr>Slide 2</vt:lpstr>
      <vt:lpstr>CHRIST THE ROCK CONGREGATION PALM SUNDAY WORSHIP SERVICE</vt:lpstr>
      <vt:lpstr>Slide 4</vt:lpstr>
      <vt:lpstr>Slide 5</vt:lpstr>
      <vt:lpstr>Slide 6</vt:lpstr>
      <vt:lpstr>VISITORS WELCOME</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BIBLE     READING </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PRIERE COMMUNE</vt:lpstr>
      <vt:lpstr>Slide 49</vt:lpstr>
      <vt:lpstr>Slide 50</vt:lpstr>
      <vt:lpstr>VISITORS WELCOME</vt:lpstr>
      <vt:lpstr>VISITORS WELCOME</vt:lpstr>
      <vt:lpstr>OFFRANDE</vt:lpstr>
      <vt:lpstr>Slide 54</vt:lpstr>
      <vt:lpstr>Slide 55</vt:lpstr>
      <vt:lpstr>Slide 56</vt:lpstr>
      <vt:lpstr>Slide 57</vt:lpstr>
      <vt:lpstr>Slide 58</vt:lpstr>
      <vt:lpstr>Priere pour l’OFFRANDE  ET LE SERMON</vt:lpstr>
      <vt:lpstr>Slide 60</vt:lpstr>
      <vt:lpstr>CHRIST THE ROCK CONGREGATION SUNDAY SEPTEMBER 25TH 2022  Sermon by Pastor  JEAN CLAUDE JEAN BAPTISTE</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WORSHIP SERVICE</dc:title>
  <dc:creator>Admin</dc:creator>
  <cp:lastModifiedBy>MARC EDOUARD SIMEON</cp:lastModifiedBy>
  <cp:revision>231</cp:revision>
  <dcterms:created xsi:type="dcterms:W3CDTF">2012-11-25T13:28:17Z</dcterms:created>
  <dcterms:modified xsi:type="dcterms:W3CDTF">2022-09-24T17:25:10Z</dcterms:modified>
</cp:coreProperties>
</file>