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2"/>
  </p:notesMasterIdLst>
  <p:sldIdLst>
    <p:sldId id="667" r:id="rId2"/>
    <p:sldId id="936" r:id="rId3"/>
    <p:sldId id="256" r:id="rId4"/>
    <p:sldId id="258" r:id="rId5"/>
    <p:sldId id="959" r:id="rId6"/>
    <p:sldId id="911" r:id="rId7"/>
    <p:sldId id="960" r:id="rId8"/>
    <p:sldId id="1001" r:id="rId9"/>
    <p:sldId id="877" r:id="rId10"/>
    <p:sldId id="962" r:id="rId11"/>
    <p:sldId id="963" r:id="rId12"/>
    <p:sldId id="965" r:id="rId13"/>
    <p:sldId id="964" r:id="rId14"/>
    <p:sldId id="966" r:id="rId15"/>
    <p:sldId id="961" r:id="rId16"/>
    <p:sldId id="969" r:id="rId17"/>
    <p:sldId id="967" r:id="rId18"/>
    <p:sldId id="970" r:id="rId19"/>
    <p:sldId id="968" r:id="rId20"/>
    <p:sldId id="971" r:id="rId21"/>
    <p:sldId id="716" r:id="rId22"/>
    <p:sldId id="972" r:id="rId23"/>
    <p:sldId id="974" r:id="rId24"/>
    <p:sldId id="973" r:id="rId25"/>
    <p:sldId id="975" r:id="rId26"/>
    <p:sldId id="880" r:id="rId27"/>
    <p:sldId id="881" r:id="rId28"/>
    <p:sldId id="976" r:id="rId29"/>
    <p:sldId id="977" r:id="rId30"/>
    <p:sldId id="978" r:id="rId31"/>
    <p:sldId id="979" r:id="rId32"/>
    <p:sldId id="980" r:id="rId33"/>
    <p:sldId id="981" r:id="rId34"/>
    <p:sldId id="311" r:id="rId35"/>
    <p:sldId id="670" r:id="rId36"/>
    <p:sldId id="982" r:id="rId37"/>
    <p:sldId id="983" r:id="rId38"/>
    <p:sldId id="984" r:id="rId39"/>
    <p:sldId id="939" r:id="rId40"/>
    <p:sldId id="985" r:id="rId41"/>
    <p:sldId id="986" r:id="rId42"/>
    <p:sldId id="987" r:id="rId43"/>
    <p:sldId id="767" r:id="rId44"/>
    <p:sldId id="928" r:id="rId45"/>
    <p:sldId id="988" r:id="rId46"/>
    <p:sldId id="989" r:id="rId47"/>
    <p:sldId id="990" r:id="rId48"/>
    <p:sldId id="992" r:id="rId49"/>
    <p:sldId id="993" r:id="rId50"/>
    <p:sldId id="695" r:id="rId51"/>
    <p:sldId id="746" r:id="rId52"/>
    <p:sldId id="461" r:id="rId53"/>
    <p:sldId id="949" r:id="rId54"/>
    <p:sldId id="284" r:id="rId55"/>
    <p:sldId id="1002" r:id="rId56"/>
    <p:sldId id="435" r:id="rId57"/>
    <p:sldId id="894" r:id="rId58"/>
    <p:sldId id="994" r:id="rId59"/>
    <p:sldId id="995" r:id="rId60"/>
    <p:sldId id="502" r:id="rId61"/>
    <p:sldId id="503" r:id="rId62"/>
    <p:sldId id="634" r:id="rId63"/>
    <p:sldId id="700" r:id="rId64"/>
    <p:sldId id="701" r:id="rId65"/>
    <p:sldId id="996" r:id="rId66"/>
    <p:sldId id="997" r:id="rId67"/>
    <p:sldId id="998" r:id="rId68"/>
    <p:sldId id="999" r:id="rId69"/>
    <p:sldId id="1000" r:id="rId70"/>
    <p:sldId id="649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00CC"/>
    <a:srgbClr val="4AB0EE"/>
    <a:srgbClr val="00FF00"/>
    <a:srgbClr val="00D661"/>
    <a:srgbClr val="003300"/>
    <a:srgbClr val="009900"/>
    <a:srgbClr val="99FF33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9/15/2022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0-2.htm" TargetMode="External"/><Relationship Id="rId2" Type="http://schemas.openxmlformats.org/officeDocument/2006/relationships/hyperlink" Target="https://biblehub.com/psalms/30-1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hub.com/psalms/30-3.htm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0-5.htm" TargetMode="External"/><Relationship Id="rId2" Type="http://schemas.openxmlformats.org/officeDocument/2006/relationships/hyperlink" Target="https://biblehub.com/psalms/30-4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hub.com/psalms/30-6.htm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0-8.htm" TargetMode="External"/><Relationship Id="rId2" Type="http://schemas.openxmlformats.org/officeDocument/2006/relationships/hyperlink" Target="https://biblehub.com/psalms/30-7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hub.com/psalms/30-9.htm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0-11.htm" TargetMode="External"/><Relationship Id="rId2" Type="http://schemas.openxmlformats.org/officeDocument/2006/relationships/hyperlink" Target="https://biblehub.com/psalms/30-10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hub.com/psalms/30-12.htm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3399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830997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DIMANCHE 18 SEPT 2022</a:t>
            </a:r>
            <a:endParaRPr lang="en-US" sz="48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124200"/>
            <a:ext cx="6781800" cy="3200400"/>
          </a:xfrm>
        </p:spPr>
        <p:txBody>
          <a:bodyPr>
            <a:normAutofit fontScale="92500"/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Sunday, 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SEPTEMBER 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8</a:t>
            </a:r>
            <a:r>
              <a:rPr lang="en-US" sz="5400" b="1" baseline="30000" dirty="0" smtClean="0">
                <a:solidFill>
                  <a:srgbClr val="FF0000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 2022</a:t>
            </a:r>
            <a:endParaRPr lang="en-US" sz="5400" b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Marie </a:t>
            </a:r>
            <a:r>
              <a:rPr lang="en-US" sz="5400" b="1" dirty="0" err="1" smtClean="0">
                <a:solidFill>
                  <a:srgbClr val="FF0000"/>
                </a:solidFill>
                <a:latin typeface="Agency FB" pitchFamily="34" charset="0"/>
              </a:rPr>
              <a:t>Cinotte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Simeon</a:t>
            </a:r>
          </a:p>
          <a:p>
            <a:pPr algn="ctr"/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430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3399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009900"/>
                </a:solidFill>
              </a:rPr>
              <a:t>@@@@@@@@@</a:t>
            </a:r>
            <a:r>
              <a:rPr lang="en-US" dirty="0" smtClean="0">
                <a:solidFill>
                  <a:srgbClr val="FF0000"/>
                </a:solidFill>
              </a:rPr>
              <a:t>@@@@@@@@@@@@@@@@@@@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FF3399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CHRIST THE ROCK CONGREGATION</a:t>
            </a:r>
            <a:br>
              <a:rPr lang="en-US" b="1" dirty="0" smtClean="0"/>
            </a:br>
            <a:r>
              <a:rPr b="1" smtClean="0"/>
              <a:t>PALM SUNDAY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WORSHIP SERVICE</a:t>
            </a:r>
            <a:endParaRPr lang="en-US" b="1" dirty="0"/>
          </a:p>
        </p:txBody>
      </p:sp>
      <p:pic>
        <p:nvPicPr>
          <p:cNvPr id="5" name="Picture 4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moments, I sing out a song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sing out a song to Jesus (2x2)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Singing “I love you Lord”. (3x) I love you Lord.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moments like this, I lift up my hands.</a:t>
            </a:r>
          </a:p>
          <a:p>
            <a:pPr algn="ctr">
              <a:buNone/>
            </a:pPr>
            <a:r>
              <a:rPr lang="en-US" sz="44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lift up my hands to the Lord. (2x2)</a:t>
            </a:r>
          </a:p>
          <a:p>
            <a:pPr algn="ctr">
              <a:buNone/>
            </a:pPr>
            <a:endParaRPr lang="en-US" sz="4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fr-FR" sz="3600" b="1" dirty="0" smtClean="0"/>
              <a:t> 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>
              <a:buNone/>
            </a:pP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moman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m’ap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kante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yon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damou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en-US" sz="4800" dirty="0" smtClean="0">
                <a:solidFill>
                  <a:srgbClr val="FF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(2x2</a:t>
            </a:r>
            <a:r>
              <a:rPr lang="en-US" sz="4800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algn="ctr">
              <a:buNone/>
            </a:pP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800" dirty="0" smtClean="0">
              <a:solidFill>
                <a:schemeClr val="accent4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alelouya</a:t>
            </a:r>
            <a:r>
              <a:rPr lang="en-US" sz="4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(3x) </a:t>
            </a:r>
            <a:r>
              <a:rPr lang="en-US" sz="4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Alelouya</a:t>
            </a:r>
            <a:endParaRPr lang="en-US" sz="4800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0D661"/>
                </a:solidFill>
                <a:latin typeface="Arial Rounded MT Bold" pitchFamily="34" charset="0"/>
              </a:rPr>
              <a:t> </a:t>
            </a:r>
            <a:endParaRPr lang="en-US" sz="4800" b="1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fr-FR" sz="3600" b="1" dirty="0" smtClean="0"/>
              <a:t> 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enter his gate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thanksgiving in my heart</a:t>
            </a:r>
            <a:endParaRPr lang="en-US" sz="40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enter his court with praise,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say this is the day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the Lord has made,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rejoice for He has made glad.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Chorus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has made me glad, He has made me glad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rejoice for He has made me glad..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******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Hosanna  blessed be the rock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Blessed be the rock of my salvation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meveye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li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meveye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li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Hozanna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Roche-a, Roche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salu-a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Hozanna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Roche-a, Roche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salu-a</a:t>
            </a: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28</a:t>
            </a:r>
            <a:r>
              <a:rPr lang="en-US" sz="3900" baseline="30000" dirty="0" smtClean="0">
                <a:solidFill>
                  <a:srgbClr val="C00000"/>
                </a:solidFill>
              </a:rPr>
              <a:t>TH</a:t>
            </a:r>
            <a:r>
              <a:rPr lang="en-US" sz="3900" dirty="0" smtClean="0">
                <a:solidFill>
                  <a:srgbClr val="C00000"/>
                </a:solidFill>
              </a:rPr>
              <a:t> 2022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10:00—11:30AM </a:t>
            </a:r>
            <a:r>
              <a:rPr lang="en-US" sz="4200" dirty="0" smtClean="0">
                <a:solidFill>
                  <a:srgbClr val="C00000"/>
                </a:solidFill>
              </a:rPr>
              <a:t>CTRC MEN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105 </a:t>
            </a:r>
            <a:r>
              <a:rPr lang="fr-FR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Creol</a:t>
            </a:r>
            <a:r>
              <a:rPr lang="fr-FR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CE : </a:t>
            </a:r>
            <a:r>
              <a:rPr lang="fr-FR" b="1" u="sng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la Bel </a:t>
            </a:r>
            <a:r>
              <a:rPr lang="fr-FR" b="1" u="sng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b="1" u="sng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b="1" u="sng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b="1" u="sng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endParaRPr lang="en-US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vèse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pou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plezi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Li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joua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patou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Dieu!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gnon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( 2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)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tout chemin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kimbe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 sa se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sètin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noua,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Po-m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Alò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m-prie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konfians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santi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chemin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joua.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Dieu! Se gnou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( 2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)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tout chemin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kimbe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 sa se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sètin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,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la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kay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 –Dieu,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ma va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ma va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va gnou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mèvèy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tout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letènite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Dieu! Se gnon bel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&lt;&gt;&lt;&gt;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( 2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)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tout chemin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kimbe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 sa se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sètin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whose blood has ransomed me;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rapture for my soul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each day.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joy divine to feel Him near </a:t>
            </a:r>
          </a:p>
          <a:p>
            <a:pPr algn="ctr">
              <a:buNone/>
            </a:pPr>
            <a:r>
              <a:rPr lang="en-US" sz="48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where'er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my path may be.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 the Lord,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it's glory all the way!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will guide my steps aright,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Thro' the vale and o'er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height.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when the shadows fall,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know that He is near.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what joy to simply trust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pray!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to abide in Him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skies above are clear.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Yes, with Him,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it's glory all the way!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will guide my steps aright,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Thro' the vale and o'er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height.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'Twill be glory when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walk with Him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heaven's golden shore,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from His side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again to stray.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Twill be glory, wondrous glory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the </a:t>
            </a:r>
            <a:r>
              <a:rPr lang="en-US" sz="48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Saviour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evermore,</a:t>
            </a:r>
            <a:b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Everlasting glory all the way!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will guide my steps aright,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Thro' the vale and o'er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height.</a:t>
            </a:r>
            <a:b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glory just to walk with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Ou </a:t>
            </a:r>
            <a:r>
              <a:rPr lang="fr-FR" sz="4400" b="1" dirty="0" err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dign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sin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Agno </a:t>
            </a:r>
            <a:r>
              <a:rPr lang="fr-FR" sz="4400" b="1" dirty="0" err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kase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trezo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joinn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kado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Si-m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egare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Ou </a:t>
            </a:r>
            <a:r>
              <a:rPr lang="fr-FR" sz="4000" b="1" dirty="0" err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dign</a:t>
            </a:r>
            <a:r>
              <a:rPr lang="fr-FR" sz="4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sin</a:t>
            </a:r>
            <a:endParaRPr lang="en-US" sz="40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Agno </a:t>
            </a:r>
            <a:r>
              <a:rPr lang="fr-FR" sz="4000" b="1" dirty="0" err="1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40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ront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Le-m prie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tande-m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tombe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ranmase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poukont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strength when I am weak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the treasure that I seek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Seeking You as a precious jewel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Lord, to give up I'd be a fool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name</a:t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name</a:t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Your name is worthy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Taking my sin, my cross, my shame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Rising again I bless Your name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I fall down You pick me up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I am dry You fill my cup</a:t>
            </a:r>
            <a:b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name</a:t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en-U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Worthy is Your name</a:t>
            </a:r>
            <a:endParaRPr lang="en-US" sz="40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62 Cr. CE:  </a:t>
            </a:r>
            <a:r>
              <a:rPr lang="fr-FR" b="1" u="sng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b="1" u="sng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u="sng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b="1" u="sng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b="1" u="sng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b="1" u="sng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Logey</a:t>
            </a:r>
            <a:endParaRPr lang="en-US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logey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M-pat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krusifie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M-pat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Parol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montre-m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loua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tranble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koupab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vire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Bò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Kounie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tout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Kounie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se pou Li ma-p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travay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Kounie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se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remèsiman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plan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la gras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Years I spent in vanity and pride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Caring not my Lord was crucified,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Knowing not it was for me He died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Calvary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Chorus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 there was great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grace was free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 there was multiplied to me;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my burden soul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found liberty at Calvary</a:t>
            </a:r>
          </a:p>
          <a:p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the love that drew salvation’s plan!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the grace that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bro’t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it down to man!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the mighty gulf that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did span at Calvary.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Chorus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 there was great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grace was free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 there was multiplied to me;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my burden soul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found liberty at Calvary</a:t>
            </a:r>
          </a:p>
          <a:p>
            <a:pPr algn="ctr">
              <a:buNone/>
            </a:pPr>
            <a:endParaRPr lang="en-US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FF00"/>
                </a:solidFill>
              </a:rPr>
              <a:t>BIBLE     READING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057400"/>
            <a:ext cx="9144000" cy="48006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/>
              <a:t>	PSALM</a:t>
            </a:r>
          </a:p>
          <a:p>
            <a:pPr algn="ctr">
              <a:buNone/>
            </a:pPr>
            <a:r>
              <a:rPr lang="en-US" sz="9600" dirty="0" smtClean="0"/>
              <a:t>30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30:1 ¶ &lt;&lt;A Psalm. A Song at the dedication of the house of David.&gt;&gt; I will extol You, O LORD, for You have lifted me up, And have not let my foes rejoice over me.</a:t>
            </a:r>
          </a:p>
          <a:p>
            <a:pPr algn="just"/>
            <a:r>
              <a:rPr lang="en-US" sz="4000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O LORD my God, I cried out to You, And You healed me.</a:t>
            </a:r>
          </a:p>
          <a:p>
            <a:pPr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O LORD, You brought my soul up from the grave; You have kept me alive, that I should not go down to the pit.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Sing praise to the LORD, You saints of His, And give thanks at the remembrance of His holy name.</a:t>
            </a:r>
          </a:p>
          <a:p>
            <a:pPr algn="just"/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For His anger is but for a moment, His favor is for life; Weeping may endure for a night, But joy comes in the morning.</a:t>
            </a:r>
          </a:p>
          <a:p>
            <a:pPr algn="just"/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¶ Now in my prosperity I said, "I shall never be moved."</a:t>
            </a:r>
          </a:p>
          <a:p>
            <a:pPr algn="just">
              <a:buNone/>
            </a:pPr>
            <a:endParaRPr lang="en-US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LORD, by Your favor You have made my mountain stand strong; You hid Your face, and I was troubled.</a:t>
            </a:r>
          </a:p>
          <a:p>
            <a:pPr algn="just"/>
            <a:r>
              <a:rPr lang="en-US" sz="4400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I cried out to You, O LORD; And to the LORD I made supplication:</a:t>
            </a:r>
          </a:p>
          <a:p>
            <a:pPr algn="just"/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"What profit is there in my blood, When I go down to the pit? Will the dust praise You? Will it declare Your truth?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Hear, O LORD, and have mercy on me; LORD, be my helper!"</a:t>
            </a:r>
          </a:p>
          <a:p>
            <a:pPr algn="just"/>
            <a:r>
              <a:rPr lang="en-US" sz="4000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You have turned for me my mourning into dancing; You have put off my sackcloth and clothed me with gladness,</a:t>
            </a:r>
          </a:p>
          <a:p>
            <a:pPr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To the end that my glory may sing praise to You and not be silent. O LORD my God, I will give thanks to You forever.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 30 Haitian Creole Bible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3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1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(30:1)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fèt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Benediksyon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Tanp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Se yon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sòm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David. (30:2)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M'ap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mete m'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pye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 bay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lènmi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chans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rizib</a:t>
            </a:r>
            <a:r>
              <a:rPr lang="en-US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r>
              <a:rPr lang="fr-FR" sz="37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2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(30:3)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pye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epi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geri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7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7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7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3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(30:4) Ou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rale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soti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bouch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twou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a. Ou ban m'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37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3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7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4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(30:5)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a,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li!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Chonje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l' te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Li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tankou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Di l'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mèsi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5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(30:6)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ankòlè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pou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ti tan. Men, li ban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favè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pou tout tan n'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Lannwit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kriye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6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(30:7)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santi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poze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t'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di: -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 m'.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7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(30:8)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favè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chita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mòn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Men,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vire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 ban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kase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8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(30:9)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kriye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pye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mande 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sekou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9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(30:10) Si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touye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m', sa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ou? Si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ale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sa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rapòte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ou?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Eske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ou?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Eske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jan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kenbe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pawòl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ou?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10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(30:11)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Koute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non,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pitye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pote m'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sekou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11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(30:12) 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siye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dlo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je m', 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wete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rad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dèy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sou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an, ou ban m'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rad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mete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m'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fèt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12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(30:13)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bouch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fèmen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m'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Se tout tan tout tan m'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ou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mèsi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307 Fr. CE:  </a:t>
            </a:r>
            <a:r>
              <a:rPr lang="fr-FR" sz="48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Assurance Je Suis 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assurance je suis sauvé!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avant-goût du ciel m’est donné!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Né de l’Esprit, baptisé de feu,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Créé de nouveau, je vis pour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mon cantique, c’est mon histoire!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Alléluia! Je chante à sa gloire!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Alléluia! Gloire au Sauveur!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éternelle à mon Rédempteur!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assurance, je suis joyeux!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Déjà mon nom est inscrit aux cieux!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L’amour céleste remplit  mon cœur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Depuis mon abandon au Sauveur!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mon cantique, c’est mon histoire!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Alléluia! Je chante à sa gloire!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Alléluia! Gloire au Sauveur!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éternelle à mon Rédempteur!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assurance, je suis en paix!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paix de Jésus dure à jamais!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 de sa bonté, de son amour,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prêt pour son glorieux retour.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mon cantique, c’est mon histoire!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Alléluia! Je chante à sa gloire!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Alléluia! Gloire au Sauveur!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éternelle à mon Rédempteur!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Blessed assurance, Jesus is mine;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what a foretaste of glory divine!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Heir of salvation, purchase of God,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Born of His Spirit, washed in His blood.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my story, this is my song,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Praising my Savior all the day long.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my story, this is my song,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Praising my Savior all the day long.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Perfect submission, perfect delight,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Visions of rapture </a:t>
            </a:r>
          </a:p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now burst on my sight;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Angels descending, bring from above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Echoes of mercy, whispers of love.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my story, this is my song,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Praising my Savior all the day long.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my story, this is my song,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Praising my Savior all the day long.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Perfect submission, all is at rest,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in my Savior am happy and blest;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Watching and waiting, looking above,</a:t>
            </a:r>
            <a:b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Filled with His goodness, </a:t>
            </a:r>
          </a:p>
          <a:p>
            <a:pPr algn="ctr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lost in His love.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my story, this is my song,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Praising my Savior all the day long.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is my story, this is my song,</a:t>
            </a:r>
            <a:b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Praising my Savior all the day long.</a:t>
            </a:r>
          </a:p>
          <a:p>
            <a:pPr algn="ctr">
              <a:buNone/>
            </a:pP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28</a:t>
            </a:r>
            <a:r>
              <a:rPr lang="en-US" sz="3900" baseline="30000" dirty="0" smtClean="0">
                <a:solidFill>
                  <a:srgbClr val="C00000"/>
                </a:solidFill>
              </a:rPr>
              <a:t>TH</a:t>
            </a:r>
            <a:r>
              <a:rPr lang="en-US" sz="3900" dirty="0" smtClean="0">
                <a:solidFill>
                  <a:srgbClr val="C00000"/>
                </a:solidFill>
              </a:rPr>
              <a:t> 2022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10:00—11:30AM </a:t>
            </a:r>
            <a:r>
              <a:rPr lang="en-US" sz="4200" dirty="0" smtClean="0">
                <a:solidFill>
                  <a:srgbClr val="C00000"/>
                </a:solidFill>
              </a:rPr>
              <a:t>CTRC MEN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24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52 Cr CE : O </a:t>
            </a:r>
            <a:r>
              <a:rPr lang="fr-FR" sz="2400" b="1" dirty="0" err="1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24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Amou </a:t>
            </a:r>
            <a:r>
              <a:rPr lang="fr-FR" sz="2400" b="1" dirty="0" err="1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24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2400" b="1" dirty="0" err="1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Rachte</a:t>
            </a:r>
            <a:r>
              <a:rPr lang="fr-FR" sz="24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24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24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24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rachte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Koupab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sal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M-pat gin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espoua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m-te nan gnou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noua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!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lamò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Amou !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900" b="1" dirty="0" err="1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19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rachte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2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geri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2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sa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voye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segne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2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2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! adore Sin Non Li.</a:t>
            </a:r>
            <a:endParaRPr lang="en-US" sz="42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sa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pechè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rebèl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Kòman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?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ant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pou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padone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pat ou sel,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!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600" b="1" dirty="0" err="1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16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rachte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geri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sa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voye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segne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! adore Sin Non Li.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36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te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louvri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pòt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Rouyòm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la.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parèt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anlè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L-a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resevoua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te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malè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gnou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!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 gin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lòt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tout la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1600" b="1" dirty="0" err="1" smtClean="0">
                <a:solidFill>
                  <a:srgbClr val="4AB0EE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1600" b="1" dirty="0" smtClean="0">
              <a:solidFill>
                <a:srgbClr val="4AB0EE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rachte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geri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sa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voye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segne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! adore Sin Non Li.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Priere</a:t>
            </a:r>
            <a:r>
              <a:rPr lang="en-US" dirty="0" smtClean="0">
                <a:solidFill>
                  <a:schemeClr val="tx1"/>
                </a:solidFill>
              </a:rPr>
              <a:t> pour </a:t>
            </a:r>
            <a:r>
              <a:rPr lang="en-US" dirty="0" err="1" smtClean="0">
                <a:solidFill>
                  <a:schemeClr val="tx1"/>
                </a:solidFill>
              </a:rPr>
              <a:t>l’OFFRANDE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SERMON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PASTOR</a:t>
            </a:r>
          </a:p>
          <a:p>
            <a:pPr algn="ctr">
              <a:buNone/>
            </a:pPr>
            <a:endParaRPr lang="en-US" b="1" dirty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MARC E SIMEON</a:t>
            </a:r>
            <a:endParaRPr lang="en-US" b="1" dirty="0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DIMANCHE DES RAMEAUX 2021</a:t>
            </a:r>
            <a:endParaRPr lang="en-US" sz="4800" b="1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53 Fr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Je Chanterai Ton Grand Amour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ton grand amour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L'hiver, l’été, la nuit, le jour,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cet amour est éternel,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grand et pourtant si réel (bis) 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CHOEUR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Toujours, toujours,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ton grand amour. (bis)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des le matin,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tout est clair sur mon chemin.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veux aussi chanter le soir,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la nuit vient, quand tout est noir (bis)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CHOEUR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Toujours, toujours,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ton grand amour. (bis)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veux chanter sans me lasser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m'as aimé, toi bon berger,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 pleuré, tu m'as console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J’étais perdu, tu m'as trouvé (bis)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CHOEUR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Toujours, toujours,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ton grand amour. (bis)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quand ton enfant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menace de l'ouragan,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vents et flots sont mesurés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par ta main sont dirigés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CHOEUR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Toujours, toujours,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ton grand amour. (bis)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endParaRPr lang="en-US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chantons donc jusqu’au grand jour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Où réunis dans ton amour,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 Dieu! Nous verrons tes splendeurs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nous le dirons de tous cœurs (bis)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CHOEUR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Toujours, toujours,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chanterai ton grand amour. (bis)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chemeClr val="tx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FF00"/>
                </a:solidFill>
              </a:rPr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57089</TotalTime>
  <Words>2404</Words>
  <Application>Microsoft Office PowerPoint</Application>
  <PresentationFormat>On-screen Show (4:3)</PresentationFormat>
  <Paragraphs>406</Paragraphs>
  <Slides>70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Equity</vt:lpstr>
      <vt:lpstr>Slide 1</vt:lpstr>
      <vt:lpstr>Slide 2</vt:lpstr>
      <vt:lpstr>CHRIST THE ROCK CONGREGATION PALM SUNDAY WORSHIP SERVICE</vt:lpstr>
      <vt:lpstr>Slide 4</vt:lpstr>
      <vt:lpstr>Slide 5</vt:lpstr>
      <vt:lpstr>Slide 6</vt:lpstr>
      <vt:lpstr>Slide 7</vt:lpstr>
      <vt:lpstr>VISITORS WELCOME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BIBLE     READING 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PRIERE COMMUNE</vt:lpstr>
      <vt:lpstr>Slide 52</vt:lpstr>
      <vt:lpstr>Slide 53</vt:lpstr>
      <vt:lpstr>VISITORS WELCOME</vt:lpstr>
      <vt:lpstr>VISITORS WELCOME</vt:lpstr>
      <vt:lpstr>OFFRANDE</vt:lpstr>
      <vt:lpstr>Slide 57</vt:lpstr>
      <vt:lpstr>Slide 58</vt:lpstr>
      <vt:lpstr>Slide 59</vt:lpstr>
      <vt:lpstr>Slide 60</vt:lpstr>
      <vt:lpstr>Slide 61</vt:lpstr>
      <vt:lpstr>Priere pour l’OFFRANDE  ET LE SERMON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224</cp:revision>
  <dcterms:created xsi:type="dcterms:W3CDTF">2012-11-25T13:28:17Z</dcterms:created>
  <dcterms:modified xsi:type="dcterms:W3CDTF">2022-09-16T03:09:40Z</dcterms:modified>
</cp:coreProperties>
</file>