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6"/>
  </p:notesMasterIdLst>
  <p:sldIdLst>
    <p:sldId id="256" r:id="rId2"/>
    <p:sldId id="667" r:id="rId3"/>
    <p:sldId id="936" r:id="rId4"/>
    <p:sldId id="1404" r:id="rId5"/>
    <p:sldId id="1221" r:id="rId6"/>
    <p:sldId id="1286" r:id="rId7"/>
    <p:sldId id="1405" r:id="rId8"/>
    <p:sldId id="1406" r:id="rId9"/>
    <p:sldId id="1369" r:id="rId10"/>
    <p:sldId id="1066" r:id="rId11"/>
    <p:sldId id="716" r:id="rId12"/>
    <p:sldId id="1123" r:id="rId13"/>
    <p:sldId id="1407" r:id="rId14"/>
    <p:sldId id="1408" r:id="rId15"/>
    <p:sldId id="1409" r:id="rId16"/>
    <p:sldId id="1410" r:id="rId17"/>
    <p:sldId id="1037" r:id="rId18"/>
    <p:sldId id="1227" r:id="rId19"/>
    <p:sldId id="1411" r:id="rId20"/>
    <p:sldId id="1412" r:id="rId21"/>
    <p:sldId id="1413" r:id="rId22"/>
    <p:sldId id="880" r:id="rId23"/>
    <p:sldId id="1267" r:id="rId24"/>
    <p:sldId id="1364" r:id="rId25"/>
    <p:sldId id="1414" r:id="rId26"/>
    <p:sldId id="1415" r:id="rId27"/>
    <p:sldId id="1417" r:id="rId28"/>
    <p:sldId id="1416" r:id="rId29"/>
    <p:sldId id="1418" r:id="rId30"/>
    <p:sldId id="1060" r:id="rId31"/>
    <p:sldId id="311" r:id="rId32"/>
    <p:sldId id="982" r:id="rId33"/>
    <p:sldId id="1419" r:id="rId34"/>
    <p:sldId id="1420" r:id="rId35"/>
    <p:sldId id="1421" r:id="rId36"/>
    <p:sldId id="1422" r:id="rId37"/>
    <p:sldId id="1423" r:id="rId38"/>
    <p:sldId id="1305" r:id="rId39"/>
    <p:sldId id="1424" r:id="rId40"/>
    <p:sldId id="1425" r:id="rId41"/>
    <p:sldId id="1426" r:id="rId42"/>
    <p:sldId id="1427" r:id="rId43"/>
    <p:sldId id="1428" r:id="rId44"/>
    <p:sldId id="1429" r:id="rId45"/>
    <p:sldId id="1085" r:id="rId46"/>
    <p:sldId id="767" r:id="rId47"/>
    <p:sldId id="1278" r:id="rId48"/>
    <p:sldId id="1430" r:id="rId49"/>
    <p:sldId id="1431" r:id="rId50"/>
    <p:sldId id="1432" r:id="rId51"/>
    <p:sldId id="1433" r:id="rId52"/>
    <p:sldId id="1149" r:id="rId53"/>
    <p:sldId id="746" r:id="rId54"/>
    <p:sldId id="1365" r:id="rId55"/>
    <p:sldId id="1366" r:id="rId56"/>
    <p:sldId id="1403" r:id="rId57"/>
    <p:sldId id="1434" r:id="rId58"/>
    <p:sldId id="1435" r:id="rId59"/>
    <p:sldId id="1367" r:id="rId60"/>
    <p:sldId id="1346" r:id="rId61"/>
    <p:sldId id="1439" r:id="rId62"/>
    <p:sldId id="1436" r:id="rId63"/>
    <p:sldId id="1437" r:id="rId64"/>
    <p:sldId id="461" r:id="rId65"/>
    <p:sldId id="949" r:id="rId66"/>
    <p:sldId id="502" r:id="rId67"/>
    <p:sldId id="503" r:id="rId68"/>
    <p:sldId id="634" r:id="rId69"/>
    <p:sldId id="700" r:id="rId70"/>
    <p:sldId id="1368" r:id="rId71"/>
    <p:sldId id="1440" r:id="rId72"/>
    <p:sldId id="1441" r:id="rId73"/>
    <p:sldId id="1442" r:id="rId74"/>
    <p:sldId id="649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000CC"/>
    <a:srgbClr val="009900"/>
    <a:srgbClr val="0D069A"/>
    <a:srgbClr val="00FF00"/>
    <a:srgbClr val="FC0AFC"/>
    <a:srgbClr val="00D661"/>
    <a:srgbClr val="003300"/>
    <a:srgbClr val="4AB0EE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9/10/2022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9/10/2022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S</a:t>
            </a:r>
            <a:r>
              <a:rPr lang="en-US" sz="4800" b="1" dirty="0" smtClean="0">
                <a:solidFill>
                  <a:srgbClr val="FF0000"/>
                </a:solidFill>
                <a:latin typeface="Agency FB" pitchFamily="34" charset="0"/>
              </a:rPr>
              <a:t>UNDAY, </a:t>
            </a:r>
            <a:r>
              <a:rPr lang="en-US" sz="4800" b="1" dirty="0" smtClean="0">
                <a:solidFill>
                  <a:srgbClr val="FF0000"/>
                </a:solidFill>
                <a:latin typeface="Agency FB" pitchFamily="34" charset="0"/>
              </a:rPr>
              <a:t>SEPTEMBER 11</a:t>
            </a:r>
            <a:r>
              <a:rPr lang="en-US" sz="4800" b="1" baseline="30000" dirty="0" smtClean="0">
                <a:solidFill>
                  <a:srgbClr val="FF0000"/>
                </a:solidFill>
                <a:latin typeface="Agency FB" pitchFamily="34" charset="0"/>
              </a:rPr>
              <a:t>TH</a:t>
            </a:r>
            <a:r>
              <a:rPr lang="en-US" sz="4800" b="1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Agency FB" pitchFamily="34" charset="0"/>
              </a:rPr>
              <a:t>2022</a:t>
            </a:r>
          </a:p>
          <a:p>
            <a:pPr algn="ctr"/>
            <a:r>
              <a:rPr lang="en-US" sz="1600" b="1" dirty="0" smtClean="0">
                <a:solidFill>
                  <a:srgbClr val="0000CC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RITA DÉSIR</a:t>
            </a:r>
            <a:endParaRPr lang="en-US" sz="5400" b="1" dirty="0" smtClean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09800" cy="843010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9FF33"/>
                </a:solidFill>
              </a:rPr>
              <a:t>@@@@@@@@@@@@@@@@@@@@@@@@@@@@@@@@@@@@@@@@@@@@@@@@@@@@@@@@@@@@@@@@@@@@@@@@@@@@@@@@@@@@@@@@@@@@@@@@@@@@@@@@@@@@@@@@@@@@@@@@@@@@@@@@@@@@@@@@@@@@@@@@@@@@@@@@@@@@@@@@@@@@@@@@@@@@@@@@@@@@@@@@@@@@@@@@@@@@@@@@@@@@@@@@@@@@@@@@@@@@@@@@@@@@@@@@@@@@@@@@@@@@@@@@@@@@@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99FF33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CHRIST THE ROCK CONGREGATION</a:t>
            </a:r>
            <a:br>
              <a:rPr lang="en-US" b="1" dirty="0" smtClean="0">
                <a:solidFill>
                  <a:srgbClr val="0000CC"/>
                </a:solidFill>
              </a:rPr>
            </a:br>
            <a:r>
              <a:rPr lang="en-US" b="1" dirty="0" smtClean="0">
                <a:solidFill>
                  <a:srgbClr val="0000CC"/>
                </a:solidFill>
              </a:rPr>
              <a:t>WORSHIP SERVICE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-9000" contrast="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9FF33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410200"/>
            <a:ext cx="9144000" cy="1569660"/>
          </a:xfrm>
          <a:prstGeom prst="rect">
            <a:avLst/>
          </a:prstGeom>
          <a:solidFill>
            <a:srgbClr val="99FF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3300"/>
                </a:solidFill>
                <a:latin typeface="Arial Rounded MT Bold" pitchFamily="34" charset="0"/>
              </a:rPr>
              <a:t>DIMANCHE </a:t>
            </a:r>
            <a:r>
              <a:rPr lang="en-US" sz="4800" b="1" dirty="0" smtClean="0">
                <a:solidFill>
                  <a:srgbClr val="003300"/>
                </a:solidFill>
                <a:latin typeface="Arial Rounded MT Bold" pitchFamily="34" charset="0"/>
              </a:rPr>
              <a:t>11 SEPTEMBRE </a:t>
            </a:r>
            <a:r>
              <a:rPr lang="en-US" sz="4800" b="1" dirty="0" smtClean="0">
                <a:solidFill>
                  <a:srgbClr val="003300"/>
                </a:solidFill>
                <a:latin typeface="Arial Rounded MT Bold" pitchFamily="34" charset="0"/>
              </a:rPr>
              <a:t>2022</a:t>
            </a:r>
            <a:endParaRPr lang="en-US" sz="4800" b="1" dirty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Byenveni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Sentespri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Men </a:t>
            </a:r>
            <a:r>
              <a:rPr lang="fr-FR" sz="4000" dirty="0" err="1" smtClean="0">
                <a:latin typeface="Arial Rounded MT Bold" pitchFamily="34" charset="0"/>
              </a:rPr>
              <a:t>nou</a:t>
            </a:r>
            <a:r>
              <a:rPr lang="fr-FR" sz="4000" dirty="0" smtClean="0">
                <a:latin typeface="Arial Rounded MT Bold" pitchFamily="34" charset="0"/>
              </a:rPr>
              <a:t> nan </a:t>
            </a:r>
            <a:r>
              <a:rPr lang="fr-FR" sz="4000" dirty="0" err="1" smtClean="0">
                <a:latin typeface="Arial Rounded MT Bold" pitchFamily="34" charset="0"/>
              </a:rPr>
              <a:t>prezans</a:t>
            </a:r>
            <a:r>
              <a:rPr lang="fr-FR" sz="4000" dirty="0" smtClean="0">
                <a:latin typeface="Arial Rounded MT Bold" pitchFamily="34" charset="0"/>
              </a:rPr>
              <a:t> Ou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Plen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nou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ak</a:t>
            </a:r>
            <a:r>
              <a:rPr lang="fr-FR" sz="4000" dirty="0" smtClean="0">
                <a:latin typeface="Arial Rounded MT Bold" pitchFamily="34" charset="0"/>
              </a:rPr>
              <a:t> pisans ou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Vi-n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rete</a:t>
            </a:r>
            <a:r>
              <a:rPr lang="fr-FR" sz="4000" dirty="0" smtClean="0">
                <a:latin typeface="Arial Rounded MT Bold" pitchFamily="34" charset="0"/>
              </a:rPr>
              <a:t> nan </a:t>
            </a:r>
            <a:r>
              <a:rPr lang="fr-FR" sz="4000" dirty="0" err="1" smtClean="0">
                <a:latin typeface="Arial Rounded MT Bold" pitchFamily="34" charset="0"/>
              </a:rPr>
              <a:t>nou</a:t>
            </a:r>
            <a:r>
              <a:rPr lang="fr-FR" sz="4000" dirty="0" smtClean="0">
                <a:latin typeface="Arial Rounded MT Bold" pitchFamily="34" charset="0"/>
              </a:rPr>
              <a:t> (2 </a:t>
            </a:r>
            <a:r>
              <a:rPr lang="fr-FR" sz="4000" dirty="0" err="1" smtClean="0">
                <a:latin typeface="Arial Rounded MT Bold" pitchFamily="34" charset="0"/>
              </a:rPr>
              <a:t>fwa</a:t>
            </a:r>
            <a:r>
              <a:rPr lang="fr-FR" sz="4000" dirty="0" smtClean="0">
                <a:latin typeface="Arial Rounded MT Bold" pitchFamily="34" charset="0"/>
              </a:rPr>
              <a:t>)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Ou se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dlo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vivan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Sous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dlo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k'pap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janm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seche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Lespri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rekonfotan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Vi-n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rete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nou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 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Welcome </a:t>
            </a:r>
            <a:r>
              <a:rPr lang="en-US" sz="4000" dirty="0" smtClean="0">
                <a:latin typeface="Arial Rounded MT Bold" pitchFamily="34" charset="0"/>
              </a:rPr>
              <a:t>Holy Spirit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Be here with your presence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Fill me with your power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Live inside of me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 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You’re the Living Water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Never drying fountain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Comforter and Counselor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Take complete control</a:t>
            </a:r>
          </a:p>
          <a:p>
            <a:pPr algn="ctr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u="sng" dirty="0" smtClean="0">
                <a:solidFill>
                  <a:srgbClr val="0000CC"/>
                </a:solidFill>
              </a:rPr>
              <a:t>GLORY </a:t>
            </a:r>
            <a:r>
              <a:rPr lang="en-US" sz="4800" u="sng" dirty="0" err="1" smtClean="0">
                <a:solidFill>
                  <a:srgbClr val="0000CC"/>
                </a:solidFill>
              </a:rPr>
              <a:t>GLORY</a:t>
            </a:r>
            <a:r>
              <a:rPr lang="en-US" sz="4800" u="sng" dirty="0" smtClean="0">
                <a:solidFill>
                  <a:srgbClr val="0000CC"/>
                </a:solidFill>
              </a:rPr>
              <a:t> HALLELUJAH</a:t>
            </a:r>
            <a:r>
              <a:rPr lang="en-US" sz="4800" u="sng" dirty="0" smtClean="0">
                <a:solidFill>
                  <a:srgbClr val="0000CC"/>
                </a:solidFill>
              </a:rPr>
              <a:t>.</a:t>
            </a:r>
          </a:p>
          <a:p>
            <a:pPr algn="ctr">
              <a:buNone/>
            </a:pPr>
            <a:r>
              <a:rPr lang="en-US" sz="4800" dirty="0" smtClean="0"/>
              <a:t>1</a:t>
            </a:r>
          </a:p>
          <a:p>
            <a:pPr algn="ctr">
              <a:buNone/>
            </a:pPr>
            <a:r>
              <a:rPr lang="en-US" sz="4800" b="1" dirty="0" smtClean="0"/>
              <a:t>Glory</a:t>
            </a:r>
            <a:r>
              <a:rPr lang="en-US" sz="4800" b="1" dirty="0" smtClean="0"/>
              <a:t>, glory hallelujah Since I lay my burden down</a:t>
            </a:r>
            <a:r>
              <a:rPr lang="en-US" sz="4800" b="1" dirty="0" smtClean="0"/>
              <a:t>.</a:t>
            </a:r>
          </a:p>
          <a:p>
            <a:pPr algn="ctr">
              <a:buNone/>
            </a:pPr>
            <a:r>
              <a:rPr lang="en-US" sz="4800" b="1" dirty="0" smtClean="0"/>
              <a:t>Glory</a:t>
            </a:r>
            <a:r>
              <a:rPr lang="en-US" sz="4800" b="1" dirty="0" smtClean="0"/>
              <a:t>, glory hallelujah Since I lay my burden down. </a:t>
            </a:r>
            <a:endParaRPr lang="en-US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rgbClr val="0000CC"/>
                </a:solidFill>
              </a:rPr>
              <a:t>2</a:t>
            </a:r>
            <a:r>
              <a:rPr lang="en-US" sz="4800" dirty="0" smtClean="0"/>
              <a:t> </a:t>
            </a:r>
          </a:p>
          <a:p>
            <a:pPr algn="ctr">
              <a:buNone/>
            </a:pPr>
            <a:r>
              <a:rPr lang="en-US" sz="6000" b="1" dirty="0" smtClean="0"/>
              <a:t>I </a:t>
            </a:r>
            <a:r>
              <a:rPr lang="en-US" sz="6000" b="1" dirty="0" smtClean="0"/>
              <a:t>feel better, so much </a:t>
            </a:r>
            <a:r>
              <a:rPr lang="en-US" sz="6000" b="1" dirty="0" err="1" smtClean="0"/>
              <a:t>betterSince</a:t>
            </a:r>
            <a:r>
              <a:rPr lang="en-US" sz="6000" b="1" dirty="0" smtClean="0"/>
              <a:t> I lay my burden </a:t>
            </a:r>
            <a:r>
              <a:rPr lang="en-US" sz="6000" b="1" dirty="0" err="1" smtClean="0"/>
              <a:t>down.I</a:t>
            </a:r>
            <a:r>
              <a:rPr lang="en-US" sz="6000" b="1" dirty="0" smtClean="0"/>
              <a:t> feel better, so much </a:t>
            </a:r>
            <a:r>
              <a:rPr lang="en-US" sz="6000" b="1" dirty="0" err="1" smtClean="0"/>
              <a:t>betterSince</a:t>
            </a:r>
            <a:r>
              <a:rPr lang="en-US" sz="6000" b="1" dirty="0" smtClean="0"/>
              <a:t> I lay my burden down</a:t>
            </a:r>
            <a:r>
              <a:rPr lang="en-US" sz="6000" b="1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rgbClr val="0000CC"/>
                </a:solidFill>
              </a:rPr>
              <a:t>3</a:t>
            </a:r>
          </a:p>
          <a:p>
            <a:pPr algn="ctr">
              <a:buNone/>
            </a:pPr>
            <a:r>
              <a:rPr lang="en-US" sz="5400" b="1" dirty="0" smtClean="0"/>
              <a:t>I </a:t>
            </a:r>
            <a:r>
              <a:rPr lang="en-US" sz="5400" b="1" dirty="0" smtClean="0"/>
              <a:t>feel like shouting, </a:t>
            </a:r>
            <a:r>
              <a:rPr lang="en-US" sz="5400" b="1" dirty="0" err="1" smtClean="0"/>
              <a:t>hallelujahSince</a:t>
            </a:r>
            <a:r>
              <a:rPr lang="en-US" sz="5400" b="1" dirty="0" smtClean="0"/>
              <a:t> I lay my burden down! I feel like shouting, </a:t>
            </a:r>
            <a:r>
              <a:rPr lang="en-US" sz="5400" b="1" dirty="0" err="1" smtClean="0"/>
              <a:t>hallelujahSince</a:t>
            </a:r>
            <a:r>
              <a:rPr lang="en-US" sz="5400" b="1" dirty="0" smtClean="0"/>
              <a:t> I lay my burden down</a:t>
            </a:r>
            <a:endParaRPr lang="en-US" sz="54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800" dirty="0" smtClean="0">
                <a:latin typeface="Arial Rounded MT Bold" pitchFamily="34" charset="0"/>
              </a:rPr>
              <a:t>God is so good to me; </a:t>
            </a:r>
            <a:endParaRPr lang="en-US" sz="4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800" dirty="0" smtClean="0">
                <a:latin typeface="Arial Rounded MT Bold" pitchFamily="34" charset="0"/>
              </a:rPr>
              <a:t>God </a:t>
            </a:r>
            <a:r>
              <a:rPr lang="en-US" sz="4800" dirty="0" smtClean="0">
                <a:latin typeface="Arial Rounded MT Bold" pitchFamily="34" charset="0"/>
              </a:rPr>
              <a:t>is so good to me </a:t>
            </a:r>
          </a:p>
          <a:p>
            <a:pPr algn="ctr">
              <a:buNone/>
            </a:pPr>
            <a:r>
              <a:rPr lang="en-US" sz="4800" dirty="0" smtClean="0">
                <a:latin typeface="Arial Rounded MT Bold" pitchFamily="34" charset="0"/>
              </a:rPr>
              <a:t>God is so good, is so good to me. </a:t>
            </a:r>
          </a:p>
          <a:p>
            <a:pPr algn="ctr">
              <a:buNone/>
            </a:pPr>
            <a:r>
              <a:rPr lang="en-US" sz="4800" dirty="0" smtClean="0"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He answers prayers, He answers prayers</a:t>
            </a:r>
          </a:p>
          <a:p>
            <a:pPr algn="ctr">
              <a:buNone/>
            </a:pP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He answers prayers, he’s so good to me</a:t>
            </a:r>
          </a:p>
          <a:p>
            <a:pPr algn="ctr">
              <a:buNone/>
            </a:pPr>
            <a:r>
              <a:rPr lang="en-US" sz="4800" dirty="0" smtClean="0">
                <a:latin typeface="Arial Rounded MT Bold" pitchFamily="34" charset="0"/>
              </a:rPr>
              <a:t> </a:t>
            </a:r>
          </a:p>
          <a:p>
            <a:pPr algn="ctr">
              <a:buNone/>
            </a:pPr>
            <a:r>
              <a:rPr lang="en-US" sz="4800" dirty="0" smtClean="0">
                <a:latin typeface="Arial Rounded MT Bold" pitchFamily="34" charset="0"/>
              </a:rPr>
              <a:t>I love Him so, I love Him so</a:t>
            </a:r>
          </a:p>
          <a:p>
            <a:pPr algn="ctr">
              <a:buNone/>
            </a:pPr>
            <a:r>
              <a:rPr lang="en-US" sz="4800" b="1" dirty="0" smtClean="0">
                <a:latin typeface="Arial Rounded MT Bold" pitchFamily="34" charset="0"/>
              </a:rPr>
              <a:t>I love Him so, He’s so good to me</a:t>
            </a:r>
          </a:p>
          <a:p>
            <a:pPr algn="ctr">
              <a:buNone/>
            </a:pP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C00000"/>
                </a:solidFill>
              </a:rPr>
              <a:t>ANNOUNCEMENTS FOR AUGUST 28</a:t>
            </a:r>
            <a:r>
              <a:rPr lang="en-US" sz="3900" baseline="30000" dirty="0" smtClean="0">
                <a:solidFill>
                  <a:srgbClr val="C00000"/>
                </a:solidFill>
              </a:rPr>
              <a:t>TH</a:t>
            </a:r>
            <a:r>
              <a:rPr lang="en-US" sz="3900" dirty="0" smtClean="0">
                <a:solidFill>
                  <a:srgbClr val="C00000"/>
                </a:solidFill>
              </a:rPr>
              <a:t> 2022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dirty="0" smtClean="0"/>
              <a:t>SATURDAY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10:00—11:30AM </a:t>
            </a:r>
            <a:r>
              <a:rPr lang="en-US" sz="4200" dirty="0" smtClean="0">
                <a:solidFill>
                  <a:srgbClr val="C00000"/>
                </a:solidFill>
              </a:rPr>
              <a:t>CTRC MEN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7:00—9:PM </a:t>
            </a:r>
            <a:r>
              <a:rPr lang="en-US" sz="4200" dirty="0" smtClean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144 Fr. CE: </a:t>
            </a:r>
            <a:r>
              <a:rPr lang="fr-FR" sz="3600" b="1" u="sng" dirty="0" smtClean="0">
                <a:solidFill>
                  <a:srgbClr val="FF0000"/>
                </a:solidFill>
                <a:latin typeface="Arial Rounded MT Bold" pitchFamily="34" charset="0"/>
              </a:rPr>
              <a:t>Qu’il Fait Bon A Ton Service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1-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Qu’il fait bon à ton service,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Jésus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mon Sauveur!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Qu’il est doux le sacrifice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Que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t’offre mon cœur!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Prends, ô Jésus prends ma vie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Elle est toute à Toi!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Et dans ta grâce infinie,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Du mal garde-moi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2-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Mon désir, mon vœu suprême,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C’est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la sainteté!…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Rien je ne veux et je n’aime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Que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ta volonté!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Prends, ô Jésus prends ma vie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Elle est toute à Toi!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Et dans ta grâce infinie,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Du mal garde-moi!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3-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Comme l’ange au vol rapide,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Je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veux te servir,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Les yeux fixés sur mon guide,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Toujours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obéir!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Prends, ô Jésus prends ma vie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Elle est toute à Toi!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Et dans ta grâce infinie,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Du mal garde-moi!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4-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Travail, douleur et souffrance,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Non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je ne crains rien!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Toi, Jésus mon Esperance,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Voilà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mon seul bien!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Prends, ô Jésus prends ma vie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Elle est toute à Toi!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Et dans ta grâce infinie,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Du mal garde-moi!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5-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Ensemble donc vers la gloire,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Marchons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en avant!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Chantant l’hymne de victoire, </a:t>
            </a:r>
            <a:endParaRPr lang="fr-FR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Toujours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triomphant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!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Prends, ô Jésus prends ma vie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Elle est toute à Toi!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Et dans ta grâce infinie,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Du mal garde-moi!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36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411450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FF00"/>
                </a:solidFill>
                <a:latin typeface="Arial Rounded MT Bold" pitchFamily="34" charset="0"/>
              </a:rPr>
              <a:t>BON DIMANCHE A TOUS! </a:t>
            </a:r>
            <a:endParaRPr lang="en-US" sz="4800" b="1" dirty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FFFF00"/>
                </a:solidFill>
                <a:latin typeface="Arial Rounded MT Bold" pitchFamily="34" charset="0"/>
              </a:rPr>
              <a:t>141 FR CE : A JESUS JE M’ABANDONNE</a:t>
            </a:r>
            <a:endParaRPr lang="en-US" sz="32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1.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A Jésus je m’abandonne: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Ce qu’il me dit, je le crois,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 je prends ce qu’il me donne,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La couronne avec la croix.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Refrain </a:t>
            </a: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: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Compter sur lui d’heure en heure,</a:t>
            </a:r>
            <a:endParaRPr lang="en-US" sz="36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Tant que dure le combat ;</a:t>
            </a:r>
            <a:endParaRPr lang="en-US" sz="36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Que l’on vive ou que l’on meure,</a:t>
            </a:r>
            <a:endParaRPr lang="en-US" sz="36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Compter sur lui, tout est là. (bis 2 lignes</a:t>
            </a: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)</a:t>
            </a:r>
            <a:endParaRPr lang="en-US" sz="3600" b="1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2</a:t>
            </a: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Que si l’ennemi se montre,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Mon cœur n’en est point troublé 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Avec Christ à sa rencontre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puis aller sans </a:t>
            </a:r>
            <a:r>
              <a:rPr lang="fr-FR" sz="4000" b="1" dirty="0" smtClean="0">
                <a:latin typeface="Arial Rounded MT Bold" pitchFamily="34" charset="0"/>
              </a:rPr>
              <a:t>trembler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Refrain :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Compter sur lui d’heure en heure,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Tant que dure le combat ;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Que l’on vive ou que l’on meure,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Compter sur lui, tout est là. (bis 2 lignes)</a:t>
            </a:r>
            <a:endParaRPr lang="en-US" sz="3600" b="1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3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Suis-je en paix ? Vers la lumière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Mon chant s’élève, attendri,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Pour se changer en prière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Si l’horizon s’assombrit.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Refrain :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Compter sur lui d’heure en heure,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Tant que dure le combat ;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Que l’on vive ou que l’on meure,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Compter sur lui, tout est là. (bis 2 lignes)</a:t>
            </a:r>
            <a:endParaRPr lang="en-US" sz="3600" b="1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4</a:t>
            </a: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Qu’on m’approuve ou qu’on me blâme,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Et demain comme aujourd’hui,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ne veux quoiqu’on réclame,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Jamais compter que sur Lui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Refrain :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Compter sur lui d’heure en heure,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Tant que dure le combat ;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Que l’on vive ou que l’on meure,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Compter sur lui, tout est là. (bis 2 lignes)</a:t>
            </a:r>
            <a:endParaRPr lang="en-US" sz="36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009900"/>
                </a:solidFill>
                <a:latin typeface="Arial Rounded MT Bold" pitchFamily="34" charset="0"/>
              </a:rPr>
              <a:t>105 </a:t>
            </a:r>
            <a:r>
              <a:rPr lang="fr-FR" sz="2800" b="1" dirty="0" err="1" smtClean="0">
                <a:solidFill>
                  <a:srgbClr val="009900"/>
                </a:solidFill>
                <a:latin typeface="Arial Rounded MT Bold" pitchFamily="34" charset="0"/>
              </a:rPr>
              <a:t>Creol</a:t>
            </a:r>
            <a:r>
              <a:rPr lang="fr-FR" sz="2800" b="1" dirty="0" smtClean="0">
                <a:solidFill>
                  <a:srgbClr val="009900"/>
                </a:solidFill>
                <a:latin typeface="Arial Rounded MT Bold" pitchFamily="34" charset="0"/>
              </a:rPr>
              <a:t> CE : </a:t>
            </a:r>
            <a:r>
              <a:rPr lang="fr-FR" sz="2800" b="1" u="sng" dirty="0" smtClean="0">
                <a:solidFill>
                  <a:srgbClr val="009900"/>
                </a:solidFill>
                <a:latin typeface="Arial Rounded MT Bold" pitchFamily="34" charset="0"/>
              </a:rPr>
              <a:t> A la Bel </a:t>
            </a:r>
            <a:r>
              <a:rPr lang="fr-FR" sz="2800" b="1" u="sng" dirty="0" err="1" smtClean="0">
                <a:solidFill>
                  <a:srgbClr val="009900"/>
                </a:solidFill>
                <a:latin typeface="Arial Rounded MT Bold" pitchFamily="34" charset="0"/>
              </a:rPr>
              <a:t>Gloua</a:t>
            </a:r>
            <a:r>
              <a:rPr lang="fr-FR" sz="2800" b="1" u="sng" dirty="0" smtClean="0">
                <a:solidFill>
                  <a:srgbClr val="009900"/>
                </a:solidFill>
                <a:latin typeface="Arial Rounded MT Bold" pitchFamily="34" charset="0"/>
              </a:rPr>
              <a:t> </a:t>
            </a:r>
            <a:r>
              <a:rPr lang="fr-FR" sz="2800" b="1" u="sng" dirty="0" err="1" smtClean="0">
                <a:solidFill>
                  <a:srgbClr val="009900"/>
                </a:solidFill>
                <a:latin typeface="Arial Rounded MT Bold" pitchFamily="34" charset="0"/>
              </a:rPr>
              <a:t>Mache</a:t>
            </a:r>
            <a:endParaRPr lang="en-US" sz="28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2800" b="1" dirty="0" smtClean="0">
                <a:solidFill>
                  <a:srgbClr val="009900"/>
                </a:solidFill>
                <a:latin typeface="Arial Rounded MT Bold" pitchFamily="34" charset="0"/>
              </a:rPr>
              <a:t>1-</a:t>
            </a:r>
            <a:endParaRPr lang="en-US" sz="28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A la bel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gloua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mache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Li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vèse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san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-l pou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;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Nanm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endParaRPr lang="fr-FR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plezi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na Li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chak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jou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Se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gran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joua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lè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kote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Li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tou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patou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Gloua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a Dieu! </a:t>
            </a:r>
            <a:endParaRPr lang="fr-FR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Se 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gnon bel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gloua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pou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err="1" smtClean="0">
                <a:solidFill>
                  <a:srgbClr val="009900"/>
                </a:solidFill>
                <a:latin typeface="Arial Rounded MT Bold" pitchFamily="34" charset="0"/>
              </a:rPr>
              <a:t>Kè</a:t>
            </a:r>
            <a:endParaRPr lang="en-US" sz="48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Jezu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! ( </a:t>
            </a:r>
            <a:r>
              <a:rPr lang="fr-FR" sz="4800" b="1" dirty="0" smtClean="0">
                <a:solidFill>
                  <a:srgbClr val="009900"/>
                </a:solidFill>
                <a:latin typeface="Arial Rounded MT Bold" pitchFamily="34" charset="0"/>
              </a:rPr>
              <a:t>2 </a:t>
            </a:r>
            <a:r>
              <a:rPr lang="fr-FR" sz="4800" b="1" dirty="0" err="1" smtClean="0">
                <a:solidFill>
                  <a:srgbClr val="009900"/>
                </a:solidFill>
                <a:latin typeface="Arial Rounded MT Bold" pitchFamily="34" charset="0"/>
              </a:rPr>
              <a:t>foua</a:t>
            </a:r>
            <a:r>
              <a:rPr lang="fr-FR" sz="4800" b="1" dirty="0" smtClean="0">
                <a:solidFill>
                  <a:srgbClr val="009900"/>
                </a:solidFill>
                <a:latin typeface="Arial Rounded MT Bold" pitchFamily="34" charset="0"/>
              </a:rPr>
              <a:t> 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kondui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 nan tout chemin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kimbe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-m, sa se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sètin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;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Jezu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Rounded MT Bold" pitchFamily="34" charset="0"/>
              </a:rPr>
              <a:t>2-</a:t>
            </a:r>
            <a:endParaRPr lang="en-US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A la bel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gloua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minm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lè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fè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noua,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Po-m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konnin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tou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pre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;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Alò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m-prie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konfians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foua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;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A la bel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gloua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santi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tou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pre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Lè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chemin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plin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joua.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Gloua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a Dieu! </a:t>
            </a:r>
            <a:endParaRPr lang="fr-FR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Se 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gnou bel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gloua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pou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err="1" smtClean="0">
                <a:solidFill>
                  <a:srgbClr val="009900"/>
                </a:solidFill>
                <a:latin typeface="Arial Rounded MT Bold" pitchFamily="34" charset="0"/>
              </a:rPr>
              <a:t>Kè</a:t>
            </a:r>
            <a:endParaRPr lang="en-US" sz="48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Jezu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! ( </a:t>
            </a:r>
            <a:r>
              <a:rPr lang="fr-FR" sz="4800" b="1" dirty="0" smtClean="0">
                <a:solidFill>
                  <a:srgbClr val="009900"/>
                </a:solidFill>
                <a:latin typeface="Arial Rounded MT Bold" pitchFamily="34" charset="0"/>
              </a:rPr>
              <a:t>2 </a:t>
            </a:r>
            <a:r>
              <a:rPr lang="fr-FR" sz="4800" b="1" dirty="0" err="1" smtClean="0">
                <a:solidFill>
                  <a:srgbClr val="009900"/>
                </a:solidFill>
                <a:latin typeface="Arial Rounded MT Bold" pitchFamily="34" charset="0"/>
              </a:rPr>
              <a:t>foua</a:t>
            </a:r>
            <a:r>
              <a:rPr lang="fr-FR" sz="4800" b="1" dirty="0" smtClean="0">
                <a:solidFill>
                  <a:srgbClr val="009900"/>
                </a:solidFill>
                <a:latin typeface="Arial Rounded MT Bold" pitchFamily="34" charset="0"/>
              </a:rPr>
              <a:t> 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kondui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 nan tout chemin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kimbe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-m, sa se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sètin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;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Jezu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Rounded MT Bold" pitchFamily="34" charset="0"/>
              </a:rPr>
              <a:t>3-</a:t>
            </a:r>
            <a:endParaRPr lang="en-US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A la bel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gloua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,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lè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, la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kay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Bon –Dieu,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Ak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Li ma va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mache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Pou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toujou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kote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-l ma va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rete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;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Sa va gnou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mèvèy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lè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map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chante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Pou tout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letènite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Gloua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a Dieu! </a:t>
            </a:r>
            <a:endParaRPr lang="fr-FR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Se 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gnon bel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gloua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pou </a:t>
            </a:r>
            <a:r>
              <a:rPr lang="fr-FR" sz="4400" b="1" dirty="0" err="1" smtClean="0">
                <a:solidFill>
                  <a:srgbClr val="0000CC"/>
                </a:solidFill>
                <a:latin typeface="Arial Rounded MT Bold" pitchFamily="34" charset="0"/>
              </a:rPr>
              <a:t>mouin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b="1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err="1" smtClean="0">
                <a:solidFill>
                  <a:srgbClr val="009900"/>
                </a:solidFill>
                <a:latin typeface="Arial Rounded MT Bold" pitchFamily="34" charset="0"/>
              </a:rPr>
              <a:t>Kè</a:t>
            </a:r>
            <a:endParaRPr lang="en-US" sz="48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Jezu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! ( </a:t>
            </a:r>
            <a:r>
              <a:rPr lang="fr-FR" sz="4800" b="1" dirty="0" smtClean="0">
                <a:solidFill>
                  <a:srgbClr val="009900"/>
                </a:solidFill>
                <a:latin typeface="Arial Rounded MT Bold" pitchFamily="34" charset="0"/>
              </a:rPr>
              <a:t>2 </a:t>
            </a:r>
            <a:r>
              <a:rPr lang="fr-FR" sz="4800" b="1" dirty="0" err="1" smtClean="0">
                <a:solidFill>
                  <a:srgbClr val="009900"/>
                </a:solidFill>
                <a:latin typeface="Arial Rounded MT Bold" pitchFamily="34" charset="0"/>
              </a:rPr>
              <a:t>foua</a:t>
            </a:r>
            <a:r>
              <a:rPr lang="fr-FR" sz="4800" b="1" dirty="0" smtClean="0">
                <a:solidFill>
                  <a:srgbClr val="009900"/>
                </a:solidFill>
                <a:latin typeface="Arial Rounded MT Bold" pitchFamily="34" charset="0"/>
              </a:rPr>
              <a:t> 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kondui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 nan tout chemin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kimbe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-m, sa se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sètin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;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Jezu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FF00"/>
                </a:solidFill>
              </a:rPr>
              <a:t>BIBLE     READING</a:t>
            </a:r>
            <a:r>
              <a:rPr lang="en-US" sz="4400" b="1" dirty="0" smtClean="0">
                <a:solidFill>
                  <a:srgbClr val="00B050"/>
                </a:solidFill>
              </a:rPr>
              <a:t/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057400"/>
            <a:ext cx="9144000" cy="48006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/>
              <a:t>	PSALM </a:t>
            </a:r>
            <a:r>
              <a:rPr lang="en-US" sz="9600" dirty="0" smtClean="0"/>
              <a:t>66</a:t>
            </a:r>
            <a:endParaRPr lang="en-US" sz="9600" dirty="0" smtClean="0"/>
          </a:p>
          <a:p>
            <a:pPr algn="ctr">
              <a:buNone/>
            </a:pPr>
            <a:r>
              <a:rPr lang="en-US" sz="9600" dirty="0" smtClean="0"/>
              <a:t>107: </a:t>
            </a:r>
            <a:r>
              <a:rPr lang="en-US" sz="9600" dirty="0" smtClean="0"/>
              <a:t>1-20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</a:t>
            </a:r>
            <a:r>
              <a:rPr lang="en-US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66:1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&lt;&lt;To the Chief Musician. A Song. A Psalm.&gt;&gt; Make a joyful shout to God, all the earth!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Sing out the honor of His name; Make His praise glorious.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Say to God, "How awesome are Your works! Through the greatness of Your power Your enemies shall submit themselves to You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the earth shall worship You And sing praises to You; They shall sing praises to Your name." Selah</a:t>
            </a:r>
          </a:p>
          <a:p>
            <a:pPr algn="just">
              <a:buNone/>
            </a:pPr>
            <a:r>
              <a:rPr lang="en-US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Come and see the works of God; He is awesome in His doing toward the sons of men.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He turned the sea into dry land; They went through the river on foot. There we will rejoice in Him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</a:t>
            </a:r>
            <a:r>
              <a:rPr lang="en-US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rules by His power forever; His eyes observe the nations; Do not let the rebellious exalt themselves. Selah</a:t>
            </a:r>
          </a:p>
          <a:p>
            <a:pPr algn="just">
              <a:buNone/>
            </a:pPr>
            <a:r>
              <a:rPr lang="en-US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3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¶ Oh, bless our God, you peoples! And make the voice of His praise to be heard,</a:t>
            </a:r>
          </a:p>
          <a:p>
            <a:pPr algn="just">
              <a:buNone/>
            </a:pPr>
            <a:r>
              <a:rPr lang="en-US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Who keeps our soul among the living, And does not allow our feet to be moved.</a:t>
            </a:r>
          </a:p>
          <a:p>
            <a:pPr algn="just">
              <a:buNone/>
            </a:pPr>
            <a:r>
              <a:rPr lang="en-US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3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For You, O God, have tested us; You have refined us as silver is refined.</a:t>
            </a: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brought us into the net; You laid affliction on our backs.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You have caused men to ride over our heads; We went through fire and through water; But You brought us out to rich fulfillment.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¶ I will go into Your house with burnt offerings; I will pay You my vows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Which my lips have uttered And my mouth has spoken when I was in trouble.</a:t>
            </a:r>
          </a:p>
          <a:p>
            <a:pPr algn="just">
              <a:buNone/>
            </a:pPr>
            <a:r>
              <a:rPr lang="en-US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I will offer You burnt sacrifices of fat animals, With the sweet aroma of rams; I will offer bulls with goats. Selah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Come and hear, all you who fear God, And I will declare what He has done for my soul.</a:t>
            </a:r>
          </a:p>
          <a:p>
            <a:pPr algn="just"/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cried to Him with my mouth, And He was extolled with my tongue.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If I regard iniquity in my heart, The Lord will not hear.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 But certainly God has heard me; He has attended to the voice of my prayer.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Blessed be God, Who has not turned away my prayer, Nor His mercy from me!</a:t>
            </a:r>
            <a:endParaRPr lang="en-US" sz="4000" b="1" dirty="0">
              <a:solidFill>
                <a:schemeClr val="accent5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</a:t>
            </a: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66:1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Au chef des chantres. Cantique. Psaume. Poussez vers Dieu des cris de joie, Vous tous, habitants de la terre!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Chantez la gloire de son nom, Célébrez sa gloire par vos louanges!</a:t>
            </a:r>
            <a:endParaRPr lang="en-US" sz="44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Dites à Dieu: Que tes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œuvres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sont redoutables! A cause de la grandeur de ta force, tes ennemis te flattent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Toute la terre se prosterne devant toi et chante en ton honneur; Elle chante ton nom. -Pause.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Venez et contemplez les </a:t>
            </a: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œuvres </a:t>
            </a: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Dieu! Il est redoutable quand il agit sur les fils de l'homme.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Il changea la mer en une terre sèche, On traversa le fleuve à pied: Alors nous nous réjouîmes en lui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domine éternellement par sa puissance, Ses yeux observent les nations: Que les rebelles ne s'élèvent pas! -Pause.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¶ Peuples, bénissez notre Dieu, Faites retentir sa louange!</a:t>
            </a:r>
            <a:endParaRPr lang="en-US" sz="44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Il a conservé la vie à notre âme, Et il n'a pas permis que notre pied chancelât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tu nous as éprouvés, ô Dieu! Tu nous as fait passer au creuset comme l'argent.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Tu nous as amenés dans le filet, Tu as mis sur nos reins un pesant fardeau,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Tu as fait monter des hommes sur nos têtes; Nous avons passé par le feu et par l'eau. Mais tu nous en as tirés pour nous donner l'abondance.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J'irai dans ta maison avec des holocaustes, J'accomplirai mes vœux envers toi: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Pour eux mes lèvres se sont ouvertes, Et ma bouche les a prononcés dans ma détresse.</a:t>
            </a:r>
            <a:endParaRPr lang="en-US" sz="40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Je t'offrirai des brebis grasses en holocauste, Avec la graisse des béliers; Je sacrifierai des brebis avec des boucs. -Pause.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0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</a:t>
            </a: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Venez, écoutez, vous tous qui craignez Dieu, et je raconterai Ce qu'il a fait à mon âme.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J'ai crié à lui de ma bouche, Et la louange a été sur ma langue.</a:t>
            </a:r>
            <a:endParaRPr lang="en-US" sz="4800" b="1" dirty="0" smtClean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Si j'avais conçu l'iniquité dans mon cœur, Le Seigneur ne m'aurait pas exaucé.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0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Dieu m'a exaucé, Il a été attentif à la voix de ma prière.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Béni soit Dieu, Qui n'a pas rejeté ma prière, Et qui ne m'a pas retiré sa bonté!</a:t>
            </a:r>
            <a:endParaRPr lang="en-US" sz="5400" b="1" dirty="0">
              <a:solidFill>
                <a:srgbClr val="0099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helpingadvisors.com/wp-content/uploads/2013/06/Stages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724400"/>
            <a:ext cx="8686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Enseigne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-nous à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bien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compter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jours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,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Afin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que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nous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appliquions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notre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coeur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à la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sagesse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. </a:t>
            </a:r>
          </a:p>
          <a:p>
            <a:r>
              <a:rPr lang="en-US" sz="3200" b="1" dirty="0" smtClean="0">
                <a:latin typeface="Agency FB" pitchFamily="34" charset="0"/>
              </a:rPr>
              <a:t> So teach us to number our days, That we may gain a heart of wisdom. </a:t>
            </a:r>
            <a:r>
              <a:rPr lang="en-US" sz="2400" dirty="0" smtClean="0"/>
              <a:t>Ps 90:12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151 Fr. CE : </a:t>
            </a:r>
            <a:r>
              <a:rPr lang="fr-FR" sz="2800" b="1" u="sng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Sans </a:t>
            </a:r>
            <a:r>
              <a:rPr lang="fr-FR" sz="2800" b="1" u="sng" dirty="0" err="1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Jesus</a:t>
            </a:r>
            <a:r>
              <a:rPr lang="fr-FR" sz="2800" b="1" u="sng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 Je Ne Peux Vivre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2800" b="1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1-</a:t>
            </a:r>
            <a:endParaRPr lang="en-US" sz="2800" b="1" dirty="0" smtClean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Sans Jésus, je ne peux vivre,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n’ose faire un seul pas;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C’est Lui seul que je veux suivre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Pour Lui seul vivre ici-bas!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Refrain</a:t>
            </a:r>
            <a:endParaRPr lang="en-US" sz="4000" b="1" dirty="0" smtClean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Et mon cœur  n’a rien craindre,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Puisque Tu me conduiras: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Je te suivrai sans me plaindre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En m’appuyant sur ton bras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2-</a:t>
            </a:r>
            <a:endParaRPr lang="en-US" sz="2800" b="1" dirty="0" smtClean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Ton amour et ta promesse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Remplissent mon cœur de foi;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Si je ne suis que faiblesse,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puis être fort en Toi.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Refrain</a:t>
            </a:r>
            <a:endParaRPr lang="en-US" sz="4000" b="1" dirty="0" smtClean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Et mon cœur  n’a rien craindre,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Puisque Tu me conduiras: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Je te suivrai sans me plaindre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En m’appuyant sur ton bras.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3-</a:t>
            </a:r>
            <a:endParaRPr lang="en-US" sz="2800" b="1" dirty="0" smtClean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Enlève toute amertume,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Tout </a:t>
            </a:r>
            <a:r>
              <a:rPr lang="fr-FR" sz="4000" b="1" dirty="0" smtClean="0">
                <a:latin typeface="Arial Rounded MT Bold" pitchFamily="34" charset="0"/>
              </a:rPr>
              <a:t>orgueil </a:t>
            </a:r>
            <a:r>
              <a:rPr lang="fr-FR" sz="4000" b="1" dirty="0" smtClean="0">
                <a:latin typeface="Arial Rounded MT Bold" pitchFamily="34" charset="0"/>
              </a:rPr>
              <a:t>et lâcheté;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Que l’amour divin consume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Tout mon être racheté.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Refrain</a:t>
            </a:r>
            <a:endParaRPr lang="en-US" sz="4000" b="1" dirty="0" smtClean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Et mon cœur  n’a rien craindre,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Puisque Tu me conduiras: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Je te suivrai sans me plaindre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En m’appuyant sur ton bras.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4-</a:t>
            </a:r>
            <a:endParaRPr lang="en-US" sz="2800" b="1" dirty="0" smtClean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Dans la nuit la plus profonde,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Quand Satan veut m’assaillir,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Quand l’orage au </a:t>
            </a:r>
            <a:r>
              <a:rPr lang="fr-FR" sz="4000" b="1" dirty="0" smtClean="0">
                <a:latin typeface="Arial Rounded MT Bold" pitchFamily="34" charset="0"/>
              </a:rPr>
              <a:t>désert </a:t>
            </a:r>
            <a:r>
              <a:rPr lang="fr-FR" sz="4000" b="1" dirty="0" smtClean="0">
                <a:latin typeface="Arial Rounded MT Bold" pitchFamily="34" charset="0"/>
              </a:rPr>
              <a:t>gronde,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Ton bras vient me secourir.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Refrain</a:t>
            </a:r>
            <a:endParaRPr lang="en-US" sz="4000" b="1" dirty="0" smtClean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Et mon cœur  n’a rien craindre,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Puisque Tu me conduiras: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Je te suivrai sans me plaindre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En m’appuyant sur ton bras.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5-</a:t>
            </a:r>
            <a:endParaRPr lang="en-US" sz="2800" b="1" dirty="0" smtClean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Revêtu de ta puissance,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Baptisé par ton Esprit,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J’annonce la délivrance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 tout cœur brisé contrit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Refrain</a:t>
            </a:r>
            <a:endParaRPr lang="en-US" sz="4000" b="1" dirty="0" smtClean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Et mon cœur  n’a rien craindre,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Puisque Tu me conduiras: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Je te suivrai sans me plaindre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En m’appuyant sur ton bras.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28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-1" y="1"/>
            <a:ext cx="9113623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2296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PRIÈRE  COMMUNE</a:t>
            </a:r>
            <a:endParaRPr 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FF00"/>
                </a:solidFill>
              </a:rPr>
              <a:t>VISITORS WELCOME</a:t>
            </a:r>
            <a:endParaRPr lang="en-US" sz="6600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 smtClean="0"/>
              <a:t>ANNOUNCEMENT</a:t>
            </a:r>
          </a:p>
          <a:p>
            <a:r>
              <a:rPr lang="en-US" sz="6600" dirty="0" smtClean="0"/>
              <a:t>MUSICAL PROGRAM</a:t>
            </a:r>
          </a:p>
          <a:p>
            <a:pPr>
              <a:buNone/>
            </a:pPr>
            <a:endParaRPr lang="en-US" sz="4400" dirty="0" smtClean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C00000"/>
                </a:solidFill>
              </a:rPr>
              <a:t>ANNOUNCEMENTS FOR AUGUST 28</a:t>
            </a:r>
            <a:r>
              <a:rPr lang="en-US" sz="3900" baseline="30000" dirty="0" smtClean="0">
                <a:solidFill>
                  <a:srgbClr val="C00000"/>
                </a:solidFill>
              </a:rPr>
              <a:t>TH</a:t>
            </a:r>
            <a:r>
              <a:rPr lang="en-US" sz="3900" dirty="0" smtClean="0">
                <a:solidFill>
                  <a:srgbClr val="C00000"/>
                </a:solidFill>
              </a:rPr>
              <a:t> 2022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dirty="0" smtClean="0"/>
              <a:t>SATURDAY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10:00—11:30AM </a:t>
            </a:r>
            <a:r>
              <a:rPr lang="en-US" sz="4200" dirty="0" smtClean="0">
                <a:solidFill>
                  <a:srgbClr val="C00000"/>
                </a:solidFill>
              </a:rPr>
              <a:t>CTRC MEN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7:00—9:PM </a:t>
            </a:r>
            <a:r>
              <a:rPr lang="en-US" sz="4200" dirty="0" smtClean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fr-FR" dirty="0" smtClean="0">
                <a:latin typeface="Arial Rounded MT Bold" pitchFamily="34" charset="0"/>
              </a:rPr>
              <a:t>PRESENTATION D’ENFANT</a:t>
            </a:r>
            <a:endParaRPr lang="en-US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dirty="0" smtClean="0">
                <a:latin typeface="Arial Rounded MT Bold" pitchFamily="34" charset="0"/>
              </a:rPr>
              <a:t>1</a:t>
            </a: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Nul </a:t>
            </a:r>
            <a:r>
              <a:rPr lang="fr-FR" sz="4000" dirty="0" smtClean="0">
                <a:latin typeface="Arial Rounded MT Bold" pitchFamily="34" charset="0"/>
              </a:rPr>
              <a:t>enfant n’est trop petit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Pour la route étroite,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Quand le Seigneur l’y conduit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Marchant à sa droite.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Même le plus jeune cœur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Peut être un temple au Seigneur,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Même le plus jeune cœur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Peut être un temple au Seigneur.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dirty="0" smtClean="0">
                <a:latin typeface="Arial Rounded MT Bold" pitchFamily="34" charset="0"/>
              </a:rPr>
              <a:t> </a:t>
            </a:r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latin typeface="Arial Rounded MT Bold" pitchFamily="34" charset="0"/>
              </a:rPr>
              <a:t>2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Ce sont aussi les petits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Que Jésus convie,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Et dont les noms sont écrits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Au livre de vie,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Dans les parvis éternel,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Dieu reçoit ceux qui sont tels,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Dans les parvis éternels,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Dieu reçoit ceux qui sont tels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 </a:t>
            </a:r>
            <a:r>
              <a:rPr lang="fr-FR" sz="4000" dirty="0" smtClean="0">
                <a:latin typeface="Arial Rounded MT Bold" pitchFamily="34" charset="0"/>
              </a:rPr>
              <a:t>3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Puis, dans les concerts des cieux,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Les voix enfantines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Uniront leurs chants joyeux 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Aux hymnes divines.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Petits et grands, d’un seul cœur,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Loueront alors le Seigneur,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Petits et grands, d’un seul cœur,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Loueront alors le Seigneur.</a:t>
            </a:r>
            <a:endParaRPr lang="en-US" sz="4000" dirty="0" smtClean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70 Cr. CE: </a:t>
            </a:r>
            <a:r>
              <a:rPr lang="fr-FR" sz="3600" b="1" u="sng" dirty="0" err="1" smtClean="0">
                <a:solidFill>
                  <a:srgbClr val="FFFF00"/>
                </a:solidFill>
                <a:latin typeface="Arial Rounded MT Bold" pitchFamily="34" charset="0"/>
              </a:rPr>
              <a:t>Onore</a:t>
            </a:r>
            <a:r>
              <a:rPr lang="fr-FR" sz="3600" b="1" u="sng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3600" b="1" u="sng" dirty="0" err="1" smtClean="0">
                <a:solidFill>
                  <a:srgbClr val="FFFF00"/>
                </a:solidFill>
                <a:latin typeface="Arial Rounded MT Bold" pitchFamily="34" charset="0"/>
              </a:rPr>
              <a:t>Puisans</a:t>
            </a:r>
            <a:r>
              <a:rPr lang="fr-FR" sz="3600" b="1" u="sng" dirty="0" smtClean="0">
                <a:solidFill>
                  <a:srgbClr val="FFFF00"/>
                </a:solidFill>
                <a:latin typeface="Arial Rounded MT Bold" pitchFamily="34" charset="0"/>
              </a:rPr>
              <a:t> Non </a:t>
            </a:r>
            <a:r>
              <a:rPr lang="fr-FR" sz="3600" b="1" u="sng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1-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err="1" smtClean="0">
                <a:latin typeface="Arial Rounded MT Bold" pitchFamily="34" charset="0"/>
              </a:rPr>
              <a:t>Onoré</a:t>
            </a:r>
            <a:r>
              <a:rPr lang="fr-FR" sz="5400" dirty="0" smtClean="0">
                <a:latin typeface="Arial Rounded MT Bold" pitchFamily="34" charset="0"/>
              </a:rPr>
              <a:t> </a:t>
            </a:r>
            <a:r>
              <a:rPr lang="fr-FR" sz="5400" dirty="0" err="1" smtClean="0">
                <a:latin typeface="Arial Rounded MT Bold" pitchFamily="34" charset="0"/>
              </a:rPr>
              <a:t>puisans</a:t>
            </a:r>
            <a:r>
              <a:rPr lang="fr-FR" sz="5400" dirty="0" smtClean="0">
                <a:latin typeface="Arial Rounded MT Bold" pitchFamily="34" charset="0"/>
              </a:rPr>
              <a:t> non </a:t>
            </a:r>
            <a:r>
              <a:rPr lang="fr-FR" sz="5400" dirty="0" err="1" smtClean="0">
                <a:latin typeface="Arial Rounded MT Bold" pitchFamily="34" charset="0"/>
              </a:rPr>
              <a:t>Jézu</a:t>
            </a:r>
            <a:r>
              <a:rPr lang="fr-FR" sz="5400" dirty="0" smtClean="0">
                <a:latin typeface="Arial Rounded MT Bold" pitchFamily="34" charset="0"/>
              </a:rPr>
              <a:t>,</a:t>
            </a:r>
            <a:endParaRPr lang="en-US" sz="5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latin typeface="Arial Rounded MT Bold" pitchFamily="34" charset="0"/>
              </a:rPr>
              <a:t>Tout </a:t>
            </a:r>
            <a:r>
              <a:rPr lang="fr-FR" sz="5400" dirty="0" err="1" smtClean="0">
                <a:latin typeface="Arial Rounded MT Bold" pitchFamily="34" charset="0"/>
              </a:rPr>
              <a:t>anj</a:t>
            </a:r>
            <a:r>
              <a:rPr lang="fr-FR" sz="5400" dirty="0" smtClean="0">
                <a:latin typeface="Arial Rounded MT Bold" pitchFamily="34" charset="0"/>
              </a:rPr>
              <a:t> doué </a:t>
            </a:r>
            <a:r>
              <a:rPr lang="fr-FR" sz="5400" dirty="0" err="1" smtClean="0">
                <a:latin typeface="Arial Rounded MT Bold" pitchFamily="34" charset="0"/>
              </a:rPr>
              <a:t>fas</a:t>
            </a:r>
            <a:r>
              <a:rPr lang="fr-FR" sz="5400" dirty="0" smtClean="0">
                <a:latin typeface="Arial Rounded MT Bold" pitchFamily="34" charset="0"/>
              </a:rPr>
              <a:t> a </a:t>
            </a:r>
            <a:r>
              <a:rPr lang="fr-FR" sz="5400" dirty="0" err="1" smtClean="0">
                <a:latin typeface="Arial Rounded MT Bold" pitchFamily="34" charset="0"/>
              </a:rPr>
              <a:t>tè</a:t>
            </a:r>
            <a:r>
              <a:rPr lang="fr-FR" sz="5400" dirty="0" smtClean="0">
                <a:latin typeface="Arial Rounded MT Bold" pitchFamily="34" charset="0"/>
              </a:rPr>
              <a:t>.</a:t>
            </a:r>
            <a:endParaRPr lang="en-US" sz="5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err="1" smtClean="0">
                <a:latin typeface="Arial Rounded MT Bold" pitchFamily="34" charset="0"/>
              </a:rPr>
              <a:t>Poté</a:t>
            </a:r>
            <a:r>
              <a:rPr lang="fr-FR" sz="5400" dirty="0" smtClean="0">
                <a:latin typeface="Arial Rounded MT Bold" pitchFamily="34" charset="0"/>
              </a:rPr>
              <a:t> </a:t>
            </a:r>
            <a:r>
              <a:rPr lang="fr-FR" sz="5400" dirty="0" err="1" smtClean="0">
                <a:latin typeface="Arial Rounded MT Bold" pitchFamily="34" charset="0"/>
              </a:rPr>
              <a:t>vini</a:t>
            </a:r>
            <a:r>
              <a:rPr lang="fr-FR" sz="5400" dirty="0" smtClean="0">
                <a:latin typeface="Arial Rounded MT Bold" pitchFamily="34" charset="0"/>
              </a:rPr>
              <a:t> </a:t>
            </a:r>
            <a:r>
              <a:rPr lang="fr-FR" sz="5400" dirty="0" err="1" smtClean="0">
                <a:latin typeface="Arial Rounded MT Bold" pitchFamily="34" charset="0"/>
              </a:rPr>
              <a:t>kouròn</a:t>
            </a:r>
            <a:r>
              <a:rPr lang="fr-FR" sz="5400" dirty="0" smtClean="0">
                <a:latin typeface="Arial Rounded MT Bold" pitchFamily="34" charset="0"/>
              </a:rPr>
              <a:t> pi sin</a:t>
            </a:r>
            <a:endParaRPr lang="en-US" sz="5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latin typeface="Arial Rounded MT Bold" pitchFamily="34" charset="0"/>
              </a:rPr>
              <a:t>E </a:t>
            </a:r>
            <a:r>
              <a:rPr lang="fr-FR" sz="5400" dirty="0" err="1" smtClean="0">
                <a:latin typeface="Arial Rounded MT Bold" pitchFamily="34" charset="0"/>
              </a:rPr>
              <a:t>kouroné</a:t>
            </a:r>
            <a:r>
              <a:rPr lang="fr-FR" sz="5400" dirty="0" smtClean="0">
                <a:latin typeface="Arial Rounded MT Bold" pitchFamily="34" charset="0"/>
              </a:rPr>
              <a:t> Li </a:t>
            </a:r>
            <a:r>
              <a:rPr lang="fr-FR" sz="5400" dirty="0" err="1" smtClean="0">
                <a:latin typeface="Arial Rounded MT Bold" pitchFamily="34" charset="0"/>
              </a:rPr>
              <a:t>Ségnè</a:t>
            </a:r>
            <a:r>
              <a:rPr lang="fr-FR" sz="5400" dirty="0" smtClean="0">
                <a:latin typeface="Arial Rounded MT Bold" pitchFamily="34" charset="0"/>
              </a:rPr>
              <a:t>.  </a:t>
            </a:r>
            <a:endParaRPr lang="fr-FR" sz="5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latin typeface="Arial Rounded MT Bold" pitchFamily="34" charset="0"/>
              </a:rPr>
              <a:t>(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bis 2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lign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)</a:t>
            </a:r>
            <a:endParaRPr lang="en-US" sz="54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2-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Pèp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chouazi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nan ras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izrael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5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Moun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ke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Bon-Dieu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rachté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5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Rann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gloua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pou Li </a:t>
            </a:r>
            <a:endParaRPr lang="fr-FR" sz="5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ki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ban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nou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siel</a:t>
            </a:r>
            <a:endParaRPr lang="en-US" sz="5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E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kouroné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Li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Ségnè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.  </a:t>
            </a:r>
            <a:endParaRPr lang="fr-FR" sz="5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(</a:t>
            </a:r>
            <a:r>
              <a:rPr lang="fr-FR" sz="5400" dirty="0" smtClean="0">
                <a:solidFill>
                  <a:schemeClr val="bg1"/>
                </a:solidFill>
                <a:latin typeface="Arial Rounded MT Bold" pitchFamily="34" charset="0"/>
              </a:rPr>
              <a:t>bis 2 </a:t>
            </a:r>
            <a:r>
              <a:rPr lang="fr-FR" sz="5400" dirty="0" err="1" smtClean="0">
                <a:solidFill>
                  <a:schemeClr val="bg1"/>
                </a:solidFill>
                <a:latin typeface="Arial Rounded MT Bold" pitchFamily="34" charset="0"/>
              </a:rPr>
              <a:t>lign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)</a:t>
            </a:r>
            <a:endParaRPr lang="en-US" sz="54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3-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err="1" smtClean="0">
                <a:latin typeface="Arial Rounded MT Bold" pitchFamily="34" charset="0"/>
              </a:rPr>
              <a:t>Sé</a:t>
            </a:r>
            <a:r>
              <a:rPr lang="fr-FR" sz="5400" dirty="0" smtClean="0">
                <a:latin typeface="Arial Rounded MT Bold" pitchFamily="34" charset="0"/>
              </a:rPr>
              <a:t> pou tout </a:t>
            </a:r>
            <a:r>
              <a:rPr lang="fr-FR" sz="5400" dirty="0" err="1" smtClean="0">
                <a:latin typeface="Arial Rounded MT Bold" pitchFamily="34" charset="0"/>
              </a:rPr>
              <a:t>moun</a:t>
            </a:r>
            <a:r>
              <a:rPr lang="fr-FR" sz="5400" dirty="0" smtClean="0">
                <a:latin typeface="Arial Rounded MT Bold" pitchFamily="34" charset="0"/>
              </a:rPr>
              <a:t> nan </a:t>
            </a:r>
            <a:r>
              <a:rPr lang="fr-FR" sz="5400" dirty="0" err="1" smtClean="0">
                <a:latin typeface="Arial Rounded MT Bold" pitchFamily="34" charset="0"/>
              </a:rPr>
              <a:t>chak</a:t>
            </a:r>
            <a:r>
              <a:rPr lang="fr-FR" sz="5400" dirty="0" smtClean="0">
                <a:latin typeface="Arial Rounded MT Bold" pitchFamily="34" charset="0"/>
              </a:rPr>
              <a:t> nation</a:t>
            </a:r>
            <a:endParaRPr lang="en-US" sz="5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err="1" smtClean="0">
                <a:latin typeface="Arial Rounded MT Bold" pitchFamily="34" charset="0"/>
              </a:rPr>
              <a:t>Ki</a:t>
            </a:r>
            <a:r>
              <a:rPr lang="fr-FR" sz="5400" dirty="0" smtClean="0">
                <a:latin typeface="Arial Rounded MT Bold" pitchFamily="34" charset="0"/>
              </a:rPr>
              <a:t> </a:t>
            </a:r>
            <a:r>
              <a:rPr lang="fr-FR" sz="5400" dirty="0" err="1" smtClean="0">
                <a:latin typeface="Arial Rounded MT Bold" pitchFamily="34" charset="0"/>
              </a:rPr>
              <a:t>rété</a:t>
            </a:r>
            <a:r>
              <a:rPr lang="fr-FR" sz="5400" dirty="0" smtClean="0">
                <a:latin typeface="Arial Rounded MT Bold" pitchFamily="34" charset="0"/>
              </a:rPr>
              <a:t> sou </a:t>
            </a:r>
            <a:r>
              <a:rPr lang="fr-FR" sz="5400" dirty="0" err="1" smtClean="0">
                <a:latin typeface="Arial Rounded MT Bold" pitchFamily="34" charset="0"/>
              </a:rPr>
              <a:t>latè</a:t>
            </a:r>
            <a:r>
              <a:rPr lang="fr-FR" sz="5400" dirty="0" smtClean="0">
                <a:latin typeface="Arial Rounded MT Bold" pitchFamily="34" charset="0"/>
              </a:rPr>
              <a:t>,</a:t>
            </a:r>
            <a:endParaRPr lang="en-US" sz="5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latin typeface="Arial Rounded MT Bold" pitchFamily="34" charset="0"/>
              </a:rPr>
              <a:t>Ba Li </a:t>
            </a:r>
            <a:r>
              <a:rPr lang="fr-FR" sz="5400" dirty="0" err="1" smtClean="0">
                <a:latin typeface="Arial Rounded MT Bold" pitchFamily="34" charset="0"/>
              </a:rPr>
              <a:t>lonè</a:t>
            </a:r>
            <a:r>
              <a:rPr lang="fr-FR" sz="5400" dirty="0" smtClean="0">
                <a:latin typeface="Arial Rounded MT Bold" pitchFamily="34" charset="0"/>
              </a:rPr>
              <a:t> </a:t>
            </a:r>
            <a:endParaRPr lang="fr-FR" sz="5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err="1" smtClean="0">
                <a:latin typeface="Arial Rounded MT Bold" pitchFamily="34" charset="0"/>
              </a:rPr>
              <a:t>kòm</a:t>
            </a:r>
            <a:r>
              <a:rPr lang="fr-FR" sz="5400" dirty="0" smtClean="0">
                <a:latin typeface="Arial Rounded MT Bold" pitchFamily="34" charset="0"/>
              </a:rPr>
              <a:t> </a:t>
            </a:r>
            <a:r>
              <a:rPr lang="fr-FR" sz="5400" dirty="0" smtClean="0">
                <a:latin typeface="Arial Rounded MT Bold" pitchFamily="34" charset="0"/>
              </a:rPr>
              <a:t>pi </a:t>
            </a:r>
            <a:r>
              <a:rPr lang="fr-FR" sz="5400" dirty="0" err="1" smtClean="0">
                <a:latin typeface="Arial Rounded MT Bold" pitchFamily="34" charset="0"/>
              </a:rPr>
              <a:t>gran</a:t>
            </a:r>
            <a:r>
              <a:rPr lang="fr-FR" sz="5400" dirty="0" smtClean="0">
                <a:latin typeface="Arial Rounded MT Bold" pitchFamily="34" charset="0"/>
              </a:rPr>
              <a:t> Chef,</a:t>
            </a:r>
            <a:endParaRPr lang="en-US" sz="5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latin typeface="Arial Rounded MT Bold" pitchFamily="34" charset="0"/>
              </a:rPr>
              <a:t>E </a:t>
            </a:r>
            <a:r>
              <a:rPr lang="fr-FR" sz="5400" dirty="0" err="1" smtClean="0">
                <a:latin typeface="Arial Rounded MT Bold" pitchFamily="34" charset="0"/>
              </a:rPr>
              <a:t>kouroné</a:t>
            </a:r>
            <a:r>
              <a:rPr lang="fr-FR" sz="5400" dirty="0" smtClean="0">
                <a:latin typeface="Arial Rounded MT Bold" pitchFamily="34" charset="0"/>
              </a:rPr>
              <a:t> Li </a:t>
            </a:r>
            <a:r>
              <a:rPr lang="fr-FR" sz="5400" dirty="0" err="1" smtClean="0">
                <a:latin typeface="Arial Rounded MT Bold" pitchFamily="34" charset="0"/>
              </a:rPr>
              <a:t>Ségnè</a:t>
            </a:r>
            <a:r>
              <a:rPr lang="fr-FR" sz="5400" dirty="0" smtClean="0">
                <a:latin typeface="Arial Rounded MT Bold" pitchFamily="34" charset="0"/>
              </a:rPr>
              <a:t>.</a:t>
            </a:r>
            <a:endParaRPr lang="en-US" sz="5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(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bis 2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lign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)</a:t>
            </a:r>
            <a:endParaRPr lang="en-US" sz="5400" dirty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4-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An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nou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uni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nou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ak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zanj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yo</a:t>
            </a:r>
            <a:endParaRPr lang="en-US" sz="5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Kap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adoré nan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siel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5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Na chanté </a:t>
            </a:r>
            <a:endParaRPr lang="fr-FR" sz="5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gnou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kantik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nouvo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5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E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kouroné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 Li </a:t>
            </a:r>
            <a:r>
              <a:rPr lang="fr-FR" sz="5400" dirty="0" err="1" smtClean="0">
                <a:solidFill>
                  <a:srgbClr val="99FF33"/>
                </a:solidFill>
                <a:latin typeface="Arial Rounded MT Bold" pitchFamily="34" charset="0"/>
              </a:rPr>
              <a:t>Ségnè</a:t>
            </a:r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. </a:t>
            </a:r>
            <a:endParaRPr lang="fr-FR" sz="5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dirty="0" smtClean="0">
                <a:latin typeface="Arial Rounded MT Bold" pitchFamily="34" charset="0"/>
              </a:rPr>
              <a:t>(</a:t>
            </a:r>
            <a:r>
              <a:rPr lang="fr-FR" sz="5400" dirty="0" smtClean="0">
                <a:latin typeface="Arial Rounded MT Bold" pitchFamily="34" charset="0"/>
              </a:rPr>
              <a:t>bis 2 </a:t>
            </a:r>
            <a:r>
              <a:rPr lang="fr-FR" sz="5400" dirty="0" err="1" smtClean="0">
                <a:latin typeface="Arial Rounded MT Bold" pitchFamily="34" charset="0"/>
              </a:rPr>
              <a:t>lign</a:t>
            </a:r>
            <a:r>
              <a:rPr lang="fr-FR" sz="5400" dirty="0" smtClean="0">
                <a:latin typeface="Arial Rounded MT Bold" pitchFamily="34" charset="0"/>
              </a:rPr>
              <a:t>)</a:t>
            </a:r>
            <a:endParaRPr lang="en-US" sz="5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PRIÈRE  POUR  L’OFFRANDE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ET LE SERMON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SERMON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3399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00FF00"/>
              </a:solidFill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PASTOR</a:t>
            </a:r>
          </a:p>
          <a:p>
            <a:pPr algn="ctr">
              <a:buNone/>
            </a:pPr>
            <a:endParaRPr lang="en-US" b="1" dirty="0">
              <a:solidFill>
                <a:srgbClr val="00FF00"/>
              </a:solidFill>
            </a:endParaRPr>
          </a:p>
          <a:p>
            <a:pPr algn="ctr">
              <a:buNone/>
            </a:pPr>
            <a:r>
              <a:rPr lang="en-US" sz="5400" b="1" dirty="0" smtClean="0">
                <a:solidFill>
                  <a:srgbClr val="FF3399"/>
                </a:solidFill>
              </a:rPr>
              <a:t>MARC  E  SIMEON</a:t>
            </a:r>
            <a:endParaRPr lang="en-US" sz="5400" b="1" dirty="0" smtClean="0">
              <a:solidFill>
                <a:srgbClr val="FF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1</a:t>
            </a:r>
            <a:endParaRPr lang="en-US" sz="40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mande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pou li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Tout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kretyen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bay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patou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 :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fanmiyou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nan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travay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 ;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Ke</a:t>
            </a:r>
            <a:endParaRPr lang="en-US" sz="40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(2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wa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ede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endParaRPr lang="fr-FR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nanm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pedu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2</a:t>
            </a:r>
            <a:endParaRPr lang="en-US" sz="40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Menm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le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syel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la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nwa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minm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 chemin an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tro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kle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Se le sa 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te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lese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ou-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minm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sou la te ;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ouye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Ke</a:t>
            </a:r>
            <a:endParaRPr lang="en-US" sz="40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(2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wa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ede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nanm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pedu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3</a:t>
            </a:r>
            <a:endParaRPr lang="en-US" sz="40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gran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gras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Bon-Dieu </a:t>
            </a:r>
            <a:endParaRPr lang="fr-FR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fe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vini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peche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teneb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antoure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Leve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byin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ro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pou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-l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kab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klere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tout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Ke</a:t>
            </a:r>
            <a:endParaRPr lang="en-US" sz="40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(2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wa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ede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nanm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pedu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4</a:t>
            </a:r>
            <a:endParaRPr lang="en-US" sz="40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Si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vle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gnou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syel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la,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dwe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lumen sou la te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Paske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Bondye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plase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nou</a:t>
            </a:r>
            <a:r>
              <a:rPr lang="fr-FR" sz="400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000" smtClean="0">
                <a:solidFill>
                  <a:schemeClr val="bg1"/>
                </a:solidFill>
                <a:latin typeface="Arial Rounded MT Bold" pitchFamily="34" charset="0"/>
              </a:rPr>
              <a:t>kou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isi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ba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ye</a:t>
            </a:r>
            <a:endParaRPr lang="fr-FR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Ke</a:t>
            </a:r>
            <a:endParaRPr lang="en-US" sz="40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(2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wa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ede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nanm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pedu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>
              <a:solidFill>
                <a:srgbClr val="00990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9900"/>
                </a:solidFill>
              </a:rPr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61524</TotalTime>
  <Words>2533</Words>
  <Application>Microsoft Office PowerPoint</Application>
  <PresentationFormat>On-screen Show (4:3)</PresentationFormat>
  <Paragraphs>398</Paragraphs>
  <Slides>74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VISITORS WELCOME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BIBLE     READING 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PRIÈRE  COMMUNE</vt:lpstr>
      <vt:lpstr>VISITORS WELCOME</vt:lpstr>
      <vt:lpstr>VISITORS WELCOME</vt:lpstr>
      <vt:lpstr>Slide 56</vt:lpstr>
      <vt:lpstr>Slide 57</vt:lpstr>
      <vt:lpstr>Slide 58</vt:lpstr>
      <vt:lpstr>OFFRANDE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PRIÈRE  POUR  L’OFFRANDE  ET LE SERMON</vt:lpstr>
      <vt:lpstr>Slide 69</vt:lpstr>
      <vt:lpstr>Slide 70</vt:lpstr>
      <vt:lpstr>Slide 71</vt:lpstr>
      <vt:lpstr>Slide 72</vt:lpstr>
      <vt:lpstr>Slide 73</vt:lpstr>
      <vt:lpstr>Slide 74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331</cp:revision>
  <dcterms:created xsi:type="dcterms:W3CDTF">2012-11-25T13:28:17Z</dcterms:created>
  <dcterms:modified xsi:type="dcterms:W3CDTF">2022-09-10T17:18:20Z</dcterms:modified>
</cp:coreProperties>
</file>