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66" r:id="rId2"/>
    <p:sldId id="698" r:id="rId3"/>
    <p:sldId id="257" r:id="rId4"/>
    <p:sldId id="690" r:id="rId5"/>
    <p:sldId id="699" r:id="rId6"/>
    <p:sldId id="700" r:id="rId7"/>
    <p:sldId id="666" r:id="rId8"/>
    <p:sldId id="701" r:id="rId9"/>
    <p:sldId id="702" r:id="rId10"/>
    <p:sldId id="704" r:id="rId11"/>
    <p:sldId id="703" r:id="rId12"/>
    <p:sldId id="705" r:id="rId13"/>
    <p:sldId id="706" r:id="rId14"/>
    <p:sldId id="707" r:id="rId15"/>
    <p:sldId id="708" r:id="rId16"/>
    <p:sldId id="709" r:id="rId17"/>
    <p:sldId id="667" r:id="rId18"/>
    <p:sldId id="713" r:id="rId19"/>
    <p:sldId id="714" r:id="rId20"/>
    <p:sldId id="715" r:id="rId21"/>
    <p:sldId id="716" r:id="rId22"/>
    <p:sldId id="710" r:id="rId23"/>
    <p:sldId id="720" r:id="rId24"/>
    <p:sldId id="717" r:id="rId25"/>
    <p:sldId id="718" r:id="rId26"/>
    <p:sldId id="721" r:id="rId27"/>
    <p:sldId id="722" r:id="rId28"/>
    <p:sldId id="723" r:id="rId29"/>
    <p:sldId id="668" r:id="rId30"/>
    <p:sldId id="725" r:id="rId31"/>
    <p:sldId id="726" r:id="rId32"/>
    <p:sldId id="724" r:id="rId33"/>
    <p:sldId id="729" r:id="rId34"/>
    <p:sldId id="730" r:id="rId35"/>
    <p:sldId id="733" r:id="rId36"/>
    <p:sldId id="727" r:id="rId37"/>
    <p:sldId id="738" r:id="rId38"/>
    <p:sldId id="739" r:id="rId39"/>
    <p:sldId id="740" r:id="rId40"/>
    <p:sldId id="741" r:id="rId41"/>
    <p:sldId id="742" r:id="rId42"/>
    <p:sldId id="630" r:id="rId43"/>
    <p:sldId id="743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00FF00"/>
    <a:srgbClr val="CCCC00"/>
    <a:srgbClr val="FF99CC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91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</a:t>
            </a:r>
            <a:r>
              <a:rPr lang="en-US" b="1" dirty="0" smtClean="0">
                <a:solidFill>
                  <a:schemeClr val="tx1"/>
                </a:solidFill>
              </a:rPr>
              <a:t>AUGUST 7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2022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Pastor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Marc E Simeon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LE BRISEMENT DES SERVITEURS DE DIEU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r>
              <a:rPr lang="en-US" sz="4800" b="1" dirty="0" smtClean="0">
                <a:solidFill>
                  <a:srgbClr val="C00000"/>
                </a:solidFill>
                <a:latin typeface="Arial Rounded MT Bold" pitchFamily="34" charset="0"/>
              </a:rPr>
              <a:t>THE BREAKING DOWN OF THE SERVANTS OF GOD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Copperplate Gothic Bold" pitchFamily="34" charset="0"/>
              </a:rPr>
              <a:t>Psaume</a:t>
            </a:r>
            <a:r>
              <a:rPr lang="en-US" sz="4000" dirty="0" smtClean="0">
                <a:solidFill>
                  <a:srgbClr val="0D069A"/>
                </a:solidFill>
                <a:latin typeface="Copperplate Gothic Bold" pitchFamily="34" charset="0"/>
              </a:rPr>
              <a:t> 66:10-12</a:t>
            </a: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10 Car tu nous as éprouvés, ô Dieu! Tu nous as fait passer au creuset comme l'argent.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11 Tu nous as amenés dans le filet, Tu as mis sur nos reins un pesant fardeau,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12 Tu as fait monter des hommes sur nos têtes; Nous avons passé par le feu et par l'eau. Mais tu nous en as tirés pour nous donner l'abondance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D069A"/>
                </a:solidFill>
                <a:latin typeface="Copperplate Gothic Bold" pitchFamily="34" charset="0"/>
              </a:rPr>
              <a:t>Psalm </a:t>
            </a:r>
            <a:r>
              <a:rPr lang="en-US" sz="4000" dirty="0" smtClean="0">
                <a:solidFill>
                  <a:srgbClr val="0D069A"/>
                </a:solidFill>
                <a:latin typeface="Copperplate Gothic Bold" pitchFamily="34" charset="0"/>
              </a:rPr>
              <a:t>66 :10-12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10 </a:t>
            </a:r>
            <a:r>
              <a:rPr lang="en-US" sz="4000" dirty="0" smtClean="0">
                <a:latin typeface="Arial Rounded MT Bold" pitchFamily="34" charset="0"/>
              </a:rPr>
              <a:t>For You, O God, have tested us; You have refined us as silver is refined.</a:t>
            </a:r>
          </a:p>
          <a:p>
            <a:pPr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11 You brought us into the net; You laid affliction on our backs.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12 You have caused men to ride over our heads; We went through fire and through water; But You brought us out to rich fulfillment.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INTRODUCTION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Modern men have mastered the craft of breaking things down.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Some mountains have been flattened to become super highways.</a:t>
            </a:r>
          </a:p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Some dense forests have been wiped out to become metropolitan cities.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People have turned some rocky terrains into sand mines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Monstrous </a:t>
            </a:r>
            <a:r>
              <a:rPr lang="en-US" sz="4400" b="1" dirty="0" smtClean="0">
                <a:latin typeface="Arial Rounded MT Bold" pitchFamily="34" charset="0"/>
              </a:rPr>
              <a:t>machines have been invented to master the most rigid elements of nature.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We know how to break things down to the smallest particles.</a:t>
            </a:r>
          </a:p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We grind; we burn; we explode; we freeze in our effort to tame our environment.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Although we gravely misuse the dominion that God has given us over the physical world, but we act within 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compass 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of our jurisdiction over the earthly realm. 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When </a:t>
            </a:r>
            <a:r>
              <a:rPr lang="en-US" sz="4400" b="1" dirty="0" smtClean="0">
                <a:latin typeface="Arial Rounded MT Bold" pitchFamily="34" charset="0"/>
              </a:rPr>
              <a:t>we consider the lives of the most prominent servants of God, we see that they all had to go to a breaking down process before they could be useful to God.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When we consider biblical characters like Noah, Job, Abraham, Isaac, Jacob, Joseph, Moses, Joshua, Samuel and David, just to name a few;</a:t>
            </a:r>
          </a:p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We see that they all had to go through the rigid breaking down process in God’s school of formation before they were entrusted the </a:t>
            </a:r>
            <a:r>
              <a:rPr lang="en-US" sz="4400" b="1" dirty="0" smtClean="0">
                <a:latin typeface="Arial Rounded MT Bold" pitchFamily="34" charset="0"/>
              </a:rPr>
              <a:t>tasks </a:t>
            </a:r>
            <a:r>
              <a:rPr lang="en-US" sz="4400" b="1" dirty="0" smtClean="0">
                <a:latin typeface="Arial Rounded MT Bold" pitchFamily="34" charset="0"/>
              </a:rPr>
              <a:t>tagged to their destiny.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FF00"/>
                </a:solidFill>
                <a:latin typeface="Copperplate Gothic Bold" pitchFamily="34" charset="0"/>
              </a:rPr>
              <a:t>The Tests of authentication of the true servants of god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In Hebrew 11 we read of some of the trials some of the saints had had to go through to make it to God’s hall of fame.</a:t>
            </a:r>
          </a:p>
          <a:p>
            <a:pPr algn="just"/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Heb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11:32-38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32 ¶ Et que dirai-je encore? Car le temps me manquerait pour parler de Gédéon, de Barak, de Samson, de </a:t>
            </a:r>
            <a:r>
              <a:rPr lang="fr-FR" sz="4800" dirty="0" err="1" smtClean="0">
                <a:latin typeface="Arial Rounded MT Bold" pitchFamily="34" charset="0"/>
              </a:rPr>
              <a:t>Jephthé</a:t>
            </a:r>
            <a:r>
              <a:rPr lang="fr-FR" sz="4800" dirty="0" smtClean="0">
                <a:latin typeface="Arial Rounded MT Bold" pitchFamily="34" charset="0"/>
              </a:rPr>
              <a:t>, de David, de Samuel, et des prophètes,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endParaRPr lang="en-US" sz="4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Rounded MT Bold" pitchFamily="34" charset="0"/>
              </a:rPr>
              <a:t>33 </a:t>
            </a:r>
            <a:r>
              <a:rPr lang="fr-FR" sz="4800" b="1" dirty="0" smtClean="0">
                <a:latin typeface="Arial Rounded MT Bold" pitchFamily="34" charset="0"/>
              </a:rPr>
              <a:t>qui, par la foi, vainquirent des royaumes, exercèrent la justice, obtinrent des promesses, fermèrent la gueule des lions,</a:t>
            </a:r>
            <a:endParaRPr lang="en-US" sz="4800" b="1" dirty="0" smtClean="0"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 34 éteignirent la puissance du feu, échappèrent au tranchant de l'épée, guérirent de leurs maladies, furent vaillants à la guerre, mirent en fuite des armées étrangères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latin typeface="Arial Rounded MT Bold" pitchFamily="34" charset="0"/>
              </a:rPr>
              <a:t>35 </a:t>
            </a:r>
            <a:r>
              <a:rPr lang="fr-FR" sz="4800" b="1" dirty="0" smtClean="0">
                <a:latin typeface="Arial Rounded MT Bold" pitchFamily="34" charset="0"/>
              </a:rPr>
              <a:t>Des femmes recouvrèrent leurs morts par la résurrection; d'autres furent livrés aux tourments, et n'acceptèrent point de délivrance, afin d'obtenir une meilleure résurrection;</a:t>
            </a:r>
            <a:endParaRPr lang="en-US" sz="4800" b="1" dirty="0" smtClean="0"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36 d'autres subirent les moqueries et le fouet, les chaînes et la prison;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4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Rounded MT Bold" pitchFamily="34" charset="0"/>
              </a:rPr>
              <a:t>37 </a:t>
            </a:r>
            <a:r>
              <a:rPr lang="fr-FR" sz="4800" b="1" dirty="0" smtClean="0">
                <a:latin typeface="Arial Rounded MT Bold" pitchFamily="34" charset="0"/>
              </a:rPr>
              <a:t>ils furent lapidés, sciés, torturés, ils moururent tués par l'épée, ils allèrent çà et là vêtus de peaux de brebis et de peaux de chèvres, dénués de tout, persécutés, maltraités,</a:t>
            </a:r>
            <a:endParaRPr lang="en-US" sz="4800" b="1" dirty="0" smtClean="0"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 38 eux dont le monde n'était pas digne, errants dans les déserts et les montagnes, dans les cavernes et les antres de la terre. 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The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kingdom of God is made of tested and refined people.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God continues to use different moldings measures in order to shape us to his will. 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Because of the presence of sin in our lives, we naturally resist the shaping of God in favor for our own will. 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Those who are in covenant with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God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have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sacrificed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their wills on the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altar on the day of conversion.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Getting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saved is like coming from the wild; the job of the Holy Spirit is to tame us to behave in the likeness of Jesus Christ.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God has no use for those who refuse to be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remade.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He who is unable to sustain the breaking down process of God cannot hope to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do effective and lasting works for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God. 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Pride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, envy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, arrogance, short circuit,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discouragement, jealousy, look warm, faking, self-interest, self-promotion, are the common pitfalls for those who escape the breaking down process of God.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Many eager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candidates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have failed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right in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the training camp of God.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There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is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a staggering number of pastors leaving the ministry in the last few years.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The pandemic has hit the church in full strength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Many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pastors have seen the membership of their churches declined to nothing.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We are living in the era of artificial parishioners who have lost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the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sense of commitment to the body of Christ.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The pastors are left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in dismay with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more questions than answers. Consequently, many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are flooding the exit door of ministry.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A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trained soldier cannot quit in the middle of the war because of hardship.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You can expect that from people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who are drafted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to go to war without proper training, but not from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soldiers who </a:t>
            </a:r>
            <a:r>
              <a:rPr lang="en-US" sz="4800" b="1" dirty="0" smtClean="0">
                <a:solidFill>
                  <a:srgbClr val="0D069A"/>
                </a:solidFill>
                <a:latin typeface="Arial Rounded MT Bold" pitchFamily="34" charset="0"/>
              </a:rPr>
              <a:t>construe military services as a vocation.  </a:t>
            </a:r>
          </a:p>
          <a:p>
            <a:pPr lvl="0" algn="just">
              <a:buNone/>
            </a:pPr>
            <a:endParaRPr lang="en-US" sz="4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T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he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formula for success in the things of God is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not just a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combination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of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calling, anointing, talents, training, and hard work.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But it is endurance and perseverance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None of that can be achieved until one is broken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down </a:t>
            </a:r>
            <a:r>
              <a:rPr lang="en-US" sz="4800" b="1" dirty="0" smtClean="0">
                <a:solidFill>
                  <a:schemeClr val="tx1"/>
                </a:solidFill>
                <a:latin typeface="Arial Rounded MT Bold" pitchFamily="34" charset="0"/>
              </a:rPr>
              <a:t>by God.</a:t>
            </a:r>
            <a:endParaRPr lang="en-US" sz="4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THE BREAKING DOWN PROCESS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Ps 66:10 Car tu nous as éprouvés, ô Dieu! Tu nous as fait passer au creuset comme l'argent.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11 Tu nous as amenés dans le filet, Tu as mis sur nos reins un pesant fardeau,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12 Tu as fait monter des hommes sur nos têtes; Nous avons passé par le feu et par l'eau. Mais tu nous en as tirés pour nous donner l'abondance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Arial Rounded MT Bold" pitchFamily="34" charset="0"/>
              </a:rPr>
              <a:t>Ps </a:t>
            </a:r>
            <a:r>
              <a:rPr lang="en-US" sz="4000" dirty="0" smtClean="0">
                <a:latin typeface="Arial Rounded MT Bold" pitchFamily="34" charset="0"/>
              </a:rPr>
              <a:t>66:10 For You, O God, have tested us; You have refined us as silver is refined.</a:t>
            </a:r>
          </a:p>
          <a:p>
            <a:pPr algn="just">
              <a:buNone/>
            </a:pP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11 You brought us into the net; You laid affliction on our backs.</a:t>
            </a:r>
          </a:p>
          <a:p>
            <a:pPr algn="just">
              <a:buNone/>
            </a:pPr>
            <a:r>
              <a:rPr lang="en-US" sz="4000" dirty="0" smtClean="0">
                <a:latin typeface="Arial Rounded MT Bold" pitchFamily="34" charset="0"/>
              </a:rPr>
              <a:t> 12 You have caused men to ride over our heads; We went through fire and through water; But You brought us out to rich fulfillment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Php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1:6 </a:t>
            </a:r>
            <a:endParaRPr lang="fr-FR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6 Je </a:t>
            </a:r>
            <a:r>
              <a:rPr lang="fr-FR" sz="4000" dirty="0" smtClean="0">
                <a:latin typeface="Arial Rounded MT Bold" pitchFamily="34" charset="0"/>
              </a:rPr>
              <a:t>suis persuadé que celui qui a commencé en vous cette bonne œuvre la rendra parfaite pour le jour de Jésus-Christ.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6 being confident of this very thing, that He who has begun a good work in you will complete it until the day of Jesus Christ;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</a:t>
            </a:r>
            <a:r>
              <a:rPr lang="en-US" sz="4000" dirty="0" smtClean="0">
                <a:latin typeface="Arial Rounded MT Bold" pitchFamily="34" charset="0"/>
              </a:rPr>
              <a:t>has no need for soft and fearful soldiers.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God trains his own for the worse case 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scenarios against the devil.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In Psalm 66 we see that </a:t>
            </a:r>
            <a:r>
              <a:rPr lang="en-US" sz="4000" dirty="0" smtClean="0">
                <a:latin typeface="Arial Rounded MT Bold" pitchFamily="34" charset="0"/>
              </a:rPr>
              <a:t>it </a:t>
            </a:r>
            <a:r>
              <a:rPr lang="en-US" sz="4000" dirty="0" smtClean="0">
                <a:latin typeface="Arial Rounded MT Bold" pitchFamily="34" charset="0"/>
              </a:rPr>
              <a:t>pleases God to let his saints go through hardships before they experience a </a:t>
            </a:r>
            <a:r>
              <a:rPr lang="en-US" sz="4000" dirty="0" smtClean="0">
                <a:latin typeface="Arial Rounded MT Bold" pitchFamily="34" charset="0"/>
              </a:rPr>
              <a:t>breakthrough </a:t>
            </a:r>
            <a:r>
              <a:rPr lang="en-US" sz="4000" dirty="0" smtClean="0">
                <a:latin typeface="Arial Rounded MT Bold" pitchFamily="34" charset="0"/>
              </a:rPr>
              <a:t>in life.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That includes the wrongs that you have endured from others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That </a:t>
            </a:r>
            <a:r>
              <a:rPr lang="en-US" sz="4000" dirty="0" smtClean="0">
                <a:latin typeface="Arial Rounded MT Bold" pitchFamily="34" charset="0"/>
              </a:rPr>
              <a:t>includes even the mistakes that you have made.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Sometimes God allows you to make certain mistakes early in life to afford you the exposure of the consequences of sin.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 man destined to be rich may know abject poverty in the morning of his life.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Some of the most successful people have had very humble beginnings. </a:t>
            </a: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La 3:26-33 </a:t>
            </a:r>
            <a:r>
              <a:rPr lang="fr-FR" sz="4000" dirty="0" smtClean="0">
                <a:latin typeface="Arial Rounded MT Bold" pitchFamily="34" charset="0"/>
              </a:rPr>
              <a:t>Il est bon d'attendre en silence Le secours de l'Éternel.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27 Il est bon pour l'homme De porter le joug dans sa jeunesse.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 28 Il se tiendra solitaire et silencieux, Parce que l'Éternel le lui impose;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29 Il mettra sa bouche dans la poussière, Sans perdre toute espérance;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30 </a:t>
            </a:r>
            <a:r>
              <a:rPr lang="fr-FR" sz="4000" dirty="0" smtClean="0">
                <a:latin typeface="Arial Rounded MT Bold" pitchFamily="34" charset="0"/>
              </a:rPr>
              <a:t>Il présentera la joue à celui qui le frappe, Il se rassasiera d'opprobres.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31 Car le Seigneur Ne rejette pas à toujours.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 32 Mais, lorsqu'il afflige, Il a compassion selon sa grande miséricorde;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33 Car ce n'est pas volontiers qu'il humilie Et qu'il afflige les enfants des hommes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Moses </a:t>
            </a:r>
            <a:r>
              <a:rPr lang="en-US" sz="4000" dirty="0" smtClean="0">
                <a:latin typeface="Arial Rounded MT Bold" pitchFamily="34" charset="0"/>
              </a:rPr>
              <a:t>had to be raised in the palace of the Pharaoh so that he could be exposed to all the mysteries and all the knowledge and the splendor of Egypt.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Moses had to know the depth of sin in order to become the legislator of righteousness.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Joseph had to know what slavery was like before God could elevate him to dignity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David </a:t>
            </a:r>
            <a:r>
              <a:rPr lang="en-US" sz="4000" dirty="0" smtClean="0">
                <a:latin typeface="Arial Rounded MT Bold" pitchFamily="34" charset="0"/>
              </a:rPr>
              <a:t>has had to take many classes and exams from God’s school of formation before being admitted king and guardian of the nation of Israel.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Gideon had to experience an existential meltdown before he could enter to his destiny as a mighty man of valor before God.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Paul had to be so hateful of Christians before becoming the pioneer of the advancement of the gospel.</a:t>
            </a:r>
          </a:p>
          <a:p>
            <a:pPr lvl="0" algn="just"/>
            <a:endParaRPr lang="en-US" sz="4000" b="1" dirty="0" smtClean="0">
              <a:solidFill>
                <a:srgbClr val="00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Before </a:t>
            </a:r>
            <a:r>
              <a:rPr lang="en-US" sz="4000" dirty="0" smtClean="0">
                <a:latin typeface="Arial Rounded MT Bold" pitchFamily="34" charset="0"/>
              </a:rPr>
              <a:t>one is fit for God’s service, he must go through the most enduring process.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Your motives, your actions, your thoughts, your emotions must all aligned to God’s will.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will be tested; you will be tempted; you will be persecuted; and you will have to fight discouragement.</a:t>
            </a:r>
          </a:p>
          <a:p>
            <a:pPr algn="just">
              <a:buNone/>
            </a:pP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</a:t>
            </a:r>
            <a:r>
              <a:rPr lang="en-US" sz="4000" dirty="0" smtClean="0">
                <a:latin typeface="Arial Rounded MT Bold" pitchFamily="34" charset="0"/>
              </a:rPr>
              <a:t>will have to submit your will to God’s will.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You will have to stand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alone at times.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will have to forgive others again and again, and again.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You will have to tame your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flesh and learn to walk uprightly before God.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endParaRPr lang="en-US" sz="4000" b="1" dirty="0" smtClean="0">
              <a:solidFill>
                <a:srgbClr val="00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Unfortunately</a:t>
            </a:r>
            <a:r>
              <a:rPr lang="en-US" sz="4000" dirty="0" smtClean="0">
                <a:latin typeface="Arial Rounded MT Bold" pitchFamily="34" charset="0"/>
              </a:rPr>
              <a:t>, we are so prone to elevate leaders </a:t>
            </a:r>
            <a:r>
              <a:rPr lang="en-US" sz="4000" dirty="0" smtClean="0">
                <a:latin typeface="Arial Rounded MT Bold" pitchFamily="34" charset="0"/>
              </a:rPr>
              <a:t>because of their </a:t>
            </a:r>
            <a:r>
              <a:rPr lang="en-US" sz="4000" dirty="0" smtClean="0">
                <a:latin typeface="Arial Rounded MT Bold" pitchFamily="34" charset="0"/>
              </a:rPr>
              <a:t>degrees, accolades and charisma, regardless of where he or she may be in his/her pilgrimage toward holiness.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Without the breaking down of God, there’s no guaranty that one will be able to sustain all that life will be throwing at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them in the battlefield. 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endParaRPr lang="en-US" sz="4000" b="1" dirty="0" smtClean="0">
              <a:solidFill>
                <a:srgbClr val="00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RESHAPED FOR SECONDARY PURPOSE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There are times when we fail so miserably to qualify for the task that God had initially planned for us.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Like the potter with the defected clay, God is busy reshaping many of us for a secondary usage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dirty="0" err="1" smtClean="0">
                <a:solidFill>
                  <a:srgbClr val="C00000"/>
                </a:solidFill>
                <a:latin typeface="Arial Rounded MT Bold" pitchFamily="34" charset="0"/>
              </a:rPr>
              <a:t>Jer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18:1-6</a:t>
            </a: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1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smtClean="0">
                <a:latin typeface="Arial Rounded MT Bold" pitchFamily="34" charset="0"/>
              </a:rPr>
              <a:t>¶ La parole qui fut adressée à Jérémie de la part de l'Éternel, en ces mots: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2 Lève-toi, et descends dans la maison du potier; Là, je te ferai entendre mes paroles.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3 Je descendis dans la maison du potier, Et voici, il travaillait sur un tour.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endParaRPr lang="en-US" sz="4800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4 </a:t>
            </a:r>
            <a:r>
              <a:rPr lang="fr-FR" sz="4800" dirty="0" smtClean="0">
                <a:latin typeface="Arial Rounded MT Bold" pitchFamily="34" charset="0"/>
              </a:rPr>
              <a:t>Le vase qu'il faisait ne réussit pas, Comme il arrive à l'argile dans la main du potier; </a:t>
            </a:r>
            <a:r>
              <a:rPr lang="fr-FR" sz="4800" u="sng" dirty="0" smtClean="0">
                <a:solidFill>
                  <a:srgbClr val="0D069A"/>
                </a:solidFill>
                <a:latin typeface="Arial Rounded MT Bold" pitchFamily="34" charset="0"/>
              </a:rPr>
              <a:t>Il en refit un autre vase, Tel qu'il trouva bon de le faire.</a:t>
            </a:r>
            <a:endParaRPr lang="en-US" sz="4800" u="sng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5 Et la parole de l'Éternel me fut adressée, en ces mots: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6 Ne puis-je pas agir envers vous comme ce potier, maison d'Israël? Dit l'Éternel. Voici, comme l'argile est dans la main du potier, Ainsi vous êtes dans ma main, maison d'Israël!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endParaRPr lang="en-US" sz="4800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</a:t>
            </a:r>
            <a:r>
              <a:rPr lang="en-US" sz="4800" dirty="0" smtClean="0">
                <a:latin typeface="Arial Rounded MT Bold" pitchFamily="34" charset="0"/>
              </a:rPr>
              <a:t>has both an initial and several secondary plans for everyone’s life.</a:t>
            </a:r>
          </a:p>
          <a:p>
            <a:pPr lvl="0" algn="just"/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The initial plan is the highest and the most rewarding plan that God bestowed on a person before his or her birth.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initial plan of God in one’s life is like the first E.T.A. </a:t>
            </a:r>
            <a:r>
              <a:rPr lang="en-US" sz="4800" dirty="0" smtClean="0">
                <a:latin typeface="Arial Rounded MT Bold" pitchFamily="34" charset="0"/>
              </a:rPr>
              <a:t>from </a:t>
            </a:r>
            <a:r>
              <a:rPr lang="en-US" sz="4800" dirty="0" smtClean="0">
                <a:latin typeface="Arial Rounded MT Bold" pitchFamily="34" charset="0"/>
              </a:rPr>
              <a:t>a GPS </a:t>
            </a:r>
            <a:r>
              <a:rPr lang="en-US" sz="4800" dirty="0" smtClean="0">
                <a:latin typeface="Arial Rounded MT Bold" pitchFamily="34" charset="0"/>
              </a:rPr>
              <a:t>when taking </a:t>
            </a:r>
            <a:r>
              <a:rPr lang="en-US" sz="4800" dirty="0" smtClean="0">
                <a:latin typeface="Arial Rounded MT Bold" pitchFamily="34" charset="0"/>
              </a:rPr>
              <a:t>a long trip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</a:t>
            </a:r>
            <a:r>
              <a:rPr lang="en-US" sz="4800" dirty="0" smtClean="0">
                <a:latin typeface="Arial Rounded MT Bold" pitchFamily="34" charset="0"/>
              </a:rPr>
              <a:t>GPS calculates distances, speed limit, ideal weather, traffic lights and non-stop driving to give you the first estimated time of arrival.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What the GPS cannot control is the actual driving conditions like: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detours</a:t>
            </a:r>
            <a:r>
              <a:rPr lang="en-US" sz="4800" dirty="0" smtClean="0">
                <a:latin typeface="Arial Rounded MT Bold" pitchFamily="34" charset="0"/>
              </a:rPr>
              <a:t>, unforeseen traffic delays,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adverse weather </a:t>
            </a:r>
            <a:r>
              <a:rPr lang="en-US" sz="4800" dirty="0" smtClean="0">
                <a:latin typeface="Arial Rounded MT Bold" pitchFamily="34" charset="0"/>
              </a:rPr>
              <a:t>conditions,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tiredness</a:t>
            </a:r>
            <a:r>
              <a:rPr lang="en-US" sz="4800" dirty="0" smtClean="0">
                <a:latin typeface="Arial Rounded MT Bold" pitchFamily="34" charset="0"/>
              </a:rPr>
              <a:t>, breakdown, fueling,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accidents,</a:t>
            </a:r>
            <a:r>
              <a:rPr lang="en-US" sz="4800" dirty="0" smtClean="0">
                <a:latin typeface="Arial Rounded MT Bold" pitchFamily="34" charset="0"/>
              </a:rPr>
              <a:t> laziness, construction delay, etc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As </a:t>
            </a:r>
            <a:r>
              <a:rPr lang="en-US" sz="4800" dirty="0" smtClean="0">
                <a:latin typeface="Arial Rounded MT Bold" pitchFamily="34" charset="0"/>
              </a:rPr>
              <a:t>you continue the trip, the ETA keeps on changing.</a:t>
            </a:r>
          </a:p>
          <a:p>
            <a:pPr lvl="0" algn="just"/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If you get lost, the GPS writes you another route plan.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If you don’t want to pay tolls, the GPS will write you another route plan.</a:t>
            </a:r>
          </a:p>
          <a:p>
            <a:pPr lvl="0" algn="just"/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If you don’t want to use highways, the GPS will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write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you another route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Each route plan will affect the ETA..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</a:t>
            </a:r>
            <a:r>
              <a:rPr lang="en-US" sz="4800" dirty="0" smtClean="0">
                <a:latin typeface="Arial Rounded MT Bold" pitchFamily="34" charset="0"/>
              </a:rPr>
              <a:t>places us on earth with an ETA for everything He wished </a:t>
            </a:r>
            <a:r>
              <a:rPr lang="en-US" sz="4800" dirty="0" smtClean="0">
                <a:latin typeface="Arial Rounded MT Bold" pitchFamily="34" charset="0"/>
              </a:rPr>
              <a:t>for us to accomplish.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When we fail to reach our destination on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God’s estimated time, 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it is always driver error.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Satan is very active to </a:t>
            </a:r>
            <a:r>
              <a:rPr lang="en-US" sz="4800" dirty="0" smtClean="0">
                <a:latin typeface="Arial Rounded MT Bold" pitchFamily="34" charset="0"/>
              </a:rPr>
              <a:t>distract people </a:t>
            </a:r>
            <a:r>
              <a:rPr lang="en-US" sz="4800" dirty="0" smtClean="0">
                <a:latin typeface="Arial Rounded MT Bold" pitchFamily="34" charset="0"/>
              </a:rPr>
              <a:t>from the original route plan of God.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Very few in this world are on the original course that God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had intended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for them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A </a:t>
            </a:r>
            <a:r>
              <a:rPr lang="en-US" sz="4000" dirty="0" smtClean="0">
                <a:latin typeface="Arial Rounded MT Bold" pitchFamily="34" charset="0"/>
              </a:rPr>
              <a:t>litany of other reasons may </a:t>
            </a:r>
            <a:r>
              <a:rPr lang="en-US" sz="4000" dirty="0" smtClean="0">
                <a:latin typeface="Arial Rounded MT Bold" pitchFamily="34" charset="0"/>
              </a:rPr>
              <a:t>have caused </a:t>
            </a:r>
            <a:r>
              <a:rPr lang="en-US" sz="4000" dirty="0" smtClean="0">
                <a:latin typeface="Arial Rounded MT Bold" pitchFamily="34" charset="0"/>
              </a:rPr>
              <a:t>God the potter to move to plan </a:t>
            </a:r>
            <a:r>
              <a:rPr lang="en-US" sz="4000" dirty="0" smtClean="0">
                <a:latin typeface="Arial Rounded MT Bold" pitchFamily="34" charset="0"/>
              </a:rPr>
              <a:t>B with us the clay.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We are not here to discuss yours or my failure.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This room is full of people who are on plan B, or plan C, or plan </a:t>
            </a:r>
            <a:r>
              <a:rPr lang="en-US" sz="4000" dirty="0" smtClean="0">
                <a:latin typeface="Arial Rounded MT Bold" pitchFamily="34" charset="0"/>
              </a:rPr>
              <a:t>Z with God.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God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he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good potter is very creative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the </a:t>
            </a:r>
            <a:r>
              <a:rPr lang="en-US" sz="4800" dirty="0" smtClean="0">
                <a:latin typeface="Arial Rounded MT Bold" pitchFamily="34" charset="0"/>
              </a:rPr>
              <a:t>good potter has no intention to </a:t>
            </a:r>
            <a:r>
              <a:rPr lang="en-US" sz="4800" dirty="0" smtClean="0">
                <a:latin typeface="Arial Rounded MT Bold" pitchFamily="34" charset="0"/>
              </a:rPr>
              <a:t>waste you and me </a:t>
            </a:r>
            <a:r>
              <a:rPr lang="en-US" sz="4800" dirty="0" smtClean="0">
                <a:latin typeface="Arial Rounded MT Bold" pitchFamily="34" charset="0"/>
              </a:rPr>
              <a:t>the clay.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There is always another object the good potter can use the clay for.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Ask God to make something out of you.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Ask God not throw you away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You </a:t>
            </a:r>
            <a:r>
              <a:rPr lang="en-US" sz="4800" dirty="0" smtClean="0">
                <a:latin typeface="Arial Rounded MT Bold" pitchFamily="34" charset="0"/>
              </a:rPr>
              <a:t>must be very humble at this point.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Forget about the original plan.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Accept the fact that you are at fault in God’s having to do all kinds of gymnastics to draft a plan B for your life.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Come to God like the prodigal son returned to his daddy’s house with no sense of merit.</a:t>
            </a:r>
          </a:p>
          <a:p>
            <a:pPr algn="just">
              <a:buNone/>
            </a:pPr>
            <a:endParaRPr lang="en-US" sz="4800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Come </a:t>
            </a:r>
            <a:r>
              <a:rPr lang="en-US" sz="4800" dirty="0" smtClean="0">
                <a:latin typeface="Arial Rounded MT Bold" pitchFamily="34" charset="0"/>
              </a:rPr>
              <a:t>to God with a humble attitude while acknowledging your unworthiness for a second consideration.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The secret is the fact that God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cannot and will not despise a contrite heart.</a:t>
            </a:r>
          </a:p>
          <a:p>
            <a:pPr algn="just">
              <a:buNone/>
            </a:pPr>
            <a:endParaRPr lang="en-US" sz="4800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Ps 51:17 (51:19) Les sacrifices qui sont agréables à Dieu, c'est un esprit brisé: O Dieu! tu ne dédaignes pas un </a:t>
            </a:r>
            <a:r>
              <a:rPr lang="fr-FR" sz="4800" dirty="0" smtClean="0">
                <a:latin typeface="Arial Rounded MT Bold" pitchFamily="34" charset="0"/>
              </a:rPr>
              <a:t>cœur </a:t>
            </a:r>
            <a:r>
              <a:rPr lang="fr-FR" sz="4800" dirty="0" smtClean="0">
                <a:latin typeface="Arial Rounded MT Bold" pitchFamily="34" charset="0"/>
              </a:rPr>
              <a:t>brisé et contrit. </a:t>
            </a:r>
            <a:r>
              <a:rPr lang="en-US" sz="4800" dirty="0" smtClean="0">
                <a:latin typeface="Arial Rounded MT Bold" pitchFamily="34" charset="0"/>
              </a:rPr>
              <a:t>(LSV)</a:t>
            </a:r>
          </a:p>
          <a:p>
            <a:pPr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 17 The sacrifices of God are a broken spirit, A broken and a contrite heart-These, O God, You will not despise. (NKJV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</a:t>
            </a:r>
            <a:r>
              <a:rPr lang="en-US" sz="4800" dirty="0" smtClean="0">
                <a:latin typeface="Arial Rounded MT Bold" pitchFamily="34" charset="0"/>
              </a:rPr>
              <a:t>is a master craftsman; He can make the most eloquent piece of art from broken and rough </a:t>
            </a:r>
            <a:r>
              <a:rPr lang="en-US" sz="4800" dirty="0" smtClean="0">
                <a:latin typeface="Arial Rounded MT Bold" pitchFamily="34" charset="0"/>
              </a:rPr>
              <a:t>clays.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God can turn ashes into beauty.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Forget about what you could have been; enjoy what God is making of you now.</a:t>
            </a:r>
          </a:p>
          <a:p>
            <a:pPr algn="just">
              <a:buNone/>
            </a:pPr>
            <a:endParaRPr lang="en-US" sz="4800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CONCLUSION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Whether you are on God’s original plan or in the last plan in the book, be thankful that you are in God’s hands.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Watch out for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sin.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Watch out for spiritual </a:t>
            </a:r>
            <a:r>
              <a:rPr lang="en-US" sz="4400" dirty="0" smtClean="0">
                <a:latin typeface="Arial Rounded MT Bold" pitchFamily="34" charset="0"/>
              </a:rPr>
              <a:t>pride.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Watch out for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arrogance.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Be </a:t>
            </a:r>
            <a:r>
              <a:rPr lang="en-US" sz="4400" dirty="0" smtClean="0">
                <a:latin typeface="Arial Rounded MT Bold" pitchFamily="34" charset="0"/>
              </a:rPr>
              <a:t>thankful, and be humble.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Make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the best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of your second chance.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Make sure to catch all the heavenly rewards you can 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smtClean="0">
                <a:latin typeface="Arial Rounded MT Bold" pitchFamily="34" charset="0"/>
              </a:rPr>
              <a:t>with the vessel that God makes of you whether original of secondary.</a:t>
            </a:r>
          </a:p>
          <a:p>
            <a:pPr algn="r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Amen!   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39209</TotalTime>
  <Words>2486</Words>
  <Application>Microsoft Office PowerPoint</Application>
  <PresentationFormat>On-screen Show (4:3)</PresentationFormat>
  <Paragraphs>145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CHRIST THE ROCK CONGREGATION SUNDAY AUGUST 7TH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159</cp:revision>
  <dcterms:created xsi:type="dcterms:W3CDTF">2020-08-22T16:53:36Z</dcterms:created>
  <dcterms:modified xsi:type="dcterms:W3CDTF">2022-08-05T01:23:34Z</dcterms:modified>
</cp:coreProperties>
</file>