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0"/>
  </p:notesMasterIdLst>
  <p:sldIdLst>
    <p:sldId id="256" r:id="rId2"/>
    <p:sldId id="667" r:id="rId3"/>
    <p:sldId id="936" r:id="rId4"/>
    <p:sldId id="1221" r:id="rId5"/>
    <p:sldId id="1184" r:id="rId6"/>
    <p:sldId id="1249" r:id="rId7"/>
    <p:sldId id="1250" r:id="rId8"/>
    <p:sldId id="1066" r:id="rId9"/>
    <p:sldId id="716" r:id="rId10"/>
    <p:sldId id="1123" r:id="rId11"/>
    <p:sldId id="1251" r:id="rId12"/>
    <p:sldId id="1252" r:id="rId13"/>
    <p:sldId id="1253" r:id="rId14"/>
    <p:sldId id="1254" r:id="rId15"/>
    <p:sldId id="1037" r:id="rId16"/>
    <p:sldId id="1227" r:id="rId17"/>
    <p:sldId id="1255" r:id="rId18"/>
    <p:sldId id="1256" r:id="rId19"/>
    <p:sldId id="1257" r:id="rId20"/>
    <p:sldId id="1258" r:id="rId21"/>
    <p:sldId id="1260" r:id="rId22"/>
    <p:sldId id="1261" r:id="rId23"/>
    <p:sldId id="1262" r:id="rId24"/>
    <p:sldId id="880" r:id="rId25"/>
    <p:sldId id="1267" r:id="rId26"/>
    <p:sldId id="1263" r:id="rId27"/>
    <p:sldId id="1264" r:id="rId28"/>
    <p:sldId id="1265" r:id="rId29"/>
    <p:sldId id="1266" r:id="rId30"/>
    <p:sldId id="1060" r:id="rId31"/>
    <p:sldId id="311" r:id="rId32"/>
    <p:sldId id="982" r:id="rId33"/>
    <p:sldId id="1268" r:id="rId34"/>
    <p:sldId id="1269" r:id="rId35"/>
    <p:sldId id="1270" r:id="rId36"/>
    <p:sldId id="1271" r:id="rId37"/>
    <p:sldId id="1199" r:id="rId38"/>
    <p:sldId id="1272" r:id="rId39"/>
    <p:sldId id="1273" r:id="rId40"/>
    <p:sldId id="1274" r:id="rId41"/>
    <p:sldId id="1275" r:id="rId42"/>
    <p:sldId id="1085" r:id="rId43"/>
    <p:sldId id="767" r:id="rId44"/>
    <p:sldId id="1018" r:id="rId45"/>
    <p:sldId id="1276" r:id="rId46"/>
    <p:sldId id="1277" r:id="rId47"/>
    <p:sldId id="1278" r:id="rId48"/>
    <p:sldId id="1149" r:id="rId49"/>
    <p:sldId id="746" r:id="rId50"/>
    <p:sldId id="461" r:id="rId51"/>
    <p:sldId id="949" r:id="rId52"/>
    <p:sldId id="284" r:id="rId53"/>
    <p:sldId id="1154" r:id="rId54"/>
    <p:sldId id="435" r:id="rId55"/>
    <p:sldId id="1244" r:id="rId56"/>
    <p:sldId id="1279" r:id="rId57"/>
    <p:sldId id="1280" r:id="rId58"/>
    <p:sldId id="1281" r:id="rId59"/>
    <p:sldId id="1282" r:id="rId60"/>
    <p:sldId id="502" r:id="rId61"/>
    <p:sldId id="503" r:id="rId62"/>
    <p:sldId id="634" r:id="rId63"/>
    <p:sldId id="1285" r:id="rId64"/>
    <p:sldId id="1286" r:id="rId65"/>
    <p:sldId id="1287" r:id="rId66"/>
    <p:sldId id="1288" r:id="rId67"/>
    <p:sldId id="1289" r:id="rId68"/>
    <p:sldId id="1290" r:id="rId69"/>
    <p:sldId id="1291" r:id="rId70"/>
    <p:sldId id="1292" r:id="rId71"/>
    <p:sldId id="1293" r:id="rId72"/>
    <p:sldId id="1294" r:id="rId73"/>
    <p:sldId id="1295" r:id="rId74"/>
    <p:sldId id="1296" r:id="rId75"/>
    <p:sldId id="1297" r:id="rId76"/>
    <p:sldId id="1298" r:id="rId77"/>
    <p:sldId id="1299" r:id="rId78"/>
    <p:sldId id="1300" r:id="rId79"/>
    <p:sldId id="1301" r:id="rId80"/>
    <p:sldId id="1302" r:id="rId81"/>
    <p:sldId id="1303" r:id="rId82"/>
    <p:sldId id="1304" r:id="rId83"/>
    <p:sldId id="1305" r:id="rId84"/>
    <p:sldId id="1306" r:id="rId85"/>
    <p:sldId id="1307" r:id="rId86"/>
    <p:sldId id="1308" r:id="rId87"/>
    <p:sldId id="1309" r:id="rId88"/>
    <p:sldId id="1310" r:id="rId89"/>
    <p:sldId id="1311" r:id="rId90"/>
    <p:sldId id="1312" r:id="rId91"/>
    <p:sldId id="1313" r:id="rId92"/>
    <p:sldId id="1314" r:id="rId93"/>
    <p:sldId id="1315" r:id="rId94"/>
    <p:sldId id="1316" r:id="rId95"/>
    <p:sldId id="1317" r:id="rId96"/>
    <p:sldId id="1318" r:id="rId97"/>
    <p:sldId id="1319" r:id="rId98"/>
    <p:sldId id="1320" r:id="rId99"/>
    <p:sldId id="1321" r:id="rId100"/>
    <p:sldId id="1322" r:id="rId101"/>
    <p:sldId id="1323" r:id="rId102"/>
    <p:sldId id="1324" r:id="rId103"/>
    <p:sldId id="1325" r:id="rId104"/>
    <p:sldId id="700" r:id="rId105"/>
    <p:sldId id="1217" r:id="rId106"/>
    <p:sldId id="1283" r:id="rId107"/>
    <p:sldId id="1284" r:id="rId108"/>
    <p:sldId id="649"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CC"/>
    <a:srgbClr val="4AB0EE"/>
    <a:srgbClr val="99FF33"/>
    <a:srgbClr val="003300"/>
    <a:srgbClr val="FC0AFC"/>
    <a:srgbClr val="00FF00"/>
    <a:srgbClr val="FF3399"/>
    <a:srgbClr val="00D661"/>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7/30/2022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7/30/2022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7/30/2022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7/30/2022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7/30/2022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7/30/2022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7/30/2022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7/30/2022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7/30/2022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7/30/2022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7/30/2022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7/30/2022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7/30/2022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gif"/><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2">
              <a:lumMod val="40000"/>
              <a:lumOff val="60000"/>
            </a:schemeClr>
          </a:solidFill>
        </p:spPr>
        <p:txBody>
          <a:bodyPr>
            <a:normAutofit/>
          </a:bodyPr>
          <a:lstStyle/>
          <a:p>
            <a:pPr algn="ctr"/>
            <a:r>
              <a:rPr lang="en-US" sz="5400" b="1" dirty="0" smtClean="0">
                <a:solidFill>
                  <a:schemeClr val="tx1"/>
                </a:solidFill>
                <a:latin typeface="Agency FB" pitchFamily="34" charset="0"/>
              </a:rPr>
              <a:t>S</a:t>
            </a:r>
            <a:r>
              <a:rPr lang="en-US" sz="4800" b="1" dirty="0" smtClean="0">
                <a:solidFill>
                  <a:schemeClr val="tx1"/>
                </a:solidFill>
                <a:latin typeface="Agency FB" pitchFamily="34" charset="0"/>
              </a:rPr>
              <a:t>UNDAY, JULY </a:t>
            </a:r>
            <a:r>
              <a:rPr lang="en-US" sz="4800" b="1" dirty="0" smtClean="0">
                <a:solidFill>
                  <a:schemeClr val="tx1"/>
                </a:solidFill>
                <a:latin typeface="Agency FB" pitchFamily="34" charset="0"/>
              </a:rPr>
              <a:t>31</a:t>
            </a:r>
            <a:r>
              <a:rPr lang="en-US" sz="4800" b="1" baseline="30000" dirty="0" smtClean="0">
                <a:solidFill>
                  <a:schemeClr val="tx1"/>
                </a:solidFill>
                <a:latin typeface="Agency FB" pitchFamily="34" charset="0"/>
              </a:rPr>
              <a:t>st</a:t>
            </a:r>
            <a:r>
              <a:rPr lang="en-US" sz="4800" b="1" dirty="0" smtClean="0">
                <a:solidFill>
                  <a:schemeClr val="tx1"/>
                </a:solidFill>
                <a:latin typeface="Agency FB" pitchFamily="34" charset="0"/>
              </a:rPr>
              <a:t> </a:t>
            </a:r>
            <a:r>
              <a:rPr lang="en-US" sz="4800" b="1" dirty="0" smtClean="0">
                <a:solidFill>
                  <a:schemeClr val="tx1"/>
                </a:solidFill>
                <a:latin typeface="Agency FB" pitchFamily="34" charset="0"/>
              </a:rPr>
              <a:t>2022</a:t>
            </a:r>
            <a:endParaRPr lang="en-US" sz="4800" b="1" dirty="0" smtClean="0">
              <a:solidFill>
                <a:schemeClr val="tx1"/>
              </a:solidFill>
              <a:latin typeface="Agency FB" pitchFamily="34" charset="0"/>
            </a:endParaRPr>
          </a:p>
          <a:p>
            <a:pPr algn="ctr"/>
            <a:r>
              <a:rPr lang="en-US" sz="1600" b="1" dirty="0" smtClean="0">
                <a:solidFill>
                  <a:srgbClr val="0000CC"/>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GERDA JEAN-BAPTISTE</a:t>
            </a:r>
            <a:endParaRPr lang="en-US" sz="5400" b="1" dirty="0" smtClean="0">
              <a:solidFill>
                <a:schemeClr val="tx1"/>
              </a:solidFill>
              <a:latin typeface="Agency FB" pitchFamily="34" charset="0"/>
            </a:endParaRPr>
          </a:p>
        </p:txBody>
      </p:sp>
      <p:sp>
        <p:nvSpPr>
          <p:cNvPr id="7" name="TextBox 6"/>
          <p:cNvSpPr txBox="1"/>
          <p:nvPr/>
        </p:nvSpPr>
        <p:spPr>
          <a:xfrm>
            <a:off x="0" y="0"/>
            <a:ext cx="2209800" cy="8430101"/>
          </a:xfrm>
          <a:prstGeom prst="rect">
            <a:avLst/>
          </a:prstGeom>
          <a:solidFill>
            <a:schemeClr val="accent2">
              <a:lumMod val="40000"/>
              <a:lumOff val="60000"/>
            </a:schemeClr>
          </a:solidFill>
        </p:spPr>
        <p:txBody>
          <a:bodyPr wrap="square" rtlCol="0">
            <a:spAutoFit/>
          </a:bodyPr>
          <a:lstStyle/>
          <a:p>
            <a:r>
              <a:rPr lang="en-US" dirty="0" smtClean="0"/>
              <a:t>@@@@@@@@@@@@@@@@@@@@@@@@@@@@@@@@@@@@@@@@@@@@@@@@@@@@@@@@@@@@@@@@@@@@@@@@@@@@@@@@@@@@@@@@@@@@@@@@@@@@@@@@@@@@@@@@@@@@@@@@@@@@@@@@@@@@@@@@@@@@@@@@@@@@@@@@@@@@@@@@@@@@@@@@@@@@@@@@@@@@@@@@@@@@@@@@@@@@@@@@@@@@@@@@@@@@@@@@@@@@@@@@@</a:t>
            </a:r>
            <a:r>
              <a:rPr lang="en-US" dirty="0" smtClean="0">
                <a:solidFill>
                  <a:srgbClr val="FC0AFC"/>
                </a:solidFill>
              </a:rPr>
              <a:t>@@@@@@@@@@@@@@@@@@@@@@@@@@@@</a:t>
            </a:r>
            <a:endParaRPr lang="en-US" dirty="0">
              <a:solidFill>
                <a:srgbClr val="FC0AFC"/>
              </a:solidFill>
            </a:endParaRPr>
          </a:p>
        </p:txBody>
      </p:sp>
      <p:sp>
        <p:nvSpPr>
          <p:cNvPr id="2" name="Title 1"/>
          <p:cNvSpPr>
            <a:spLocks noGrp="1"/>
          </p:cNvSpPr>
          <p:nvPr>
            <p:ph type="ctrTitle"/>
          </p:nvPr>
        </p:nvSpPr>
        <p:spPr>
          <a:xfrm>
            <a:off x="0" y="1505930"/>
            <a:ext cx="9144000" cy="1470025"/>
          </a:xfrm>
          <a:solidFill>
            <a:schemeClr val="accent2">
              <a:lumMod val="40000"/>
              <a:lumOff val="60000"/>
            </a:schemeClr>
          </a:solidFill>
        </p:spPr>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rgbClr val="0000CC"/>
                </a:solidFill>
              </a:rPr>
              <a:t>WORSHIP SERVICE</a:t>
            </a:r>
            <a:endParaRPr lang="en-US" b="1" dirty="0">
              <a:solidFill>
                <a:srgbClr val="0000CC"/>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chemeClr val="accent2">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410200"/>
            <a:ext cx="9144000" cy="830997"/>
          </a:xfrm>
          <a:prstGeom prst="rect">
            <a:avLst/>
          </a:prstGeom>
          <a:solidFill>
            <a:schemeClr val="accent2">
              <a:lumMod val="40000"/>
              <a:lumOff val="60000"/>
            </a:schemeClr>
          </a:solidFill>
        </p:spPr>
        <p:txBody>
          <a:bodyPr wrap="square" rtlCol="0">
            <a:spAutoFit/>
          </a:bodyPr>
          <a:lstStyle/>
          <a:p>
            <a:pPr algn="ctr"/>
            <a:r>
              <a:rPr lang="en-US" sz="4800" b="1" dirty="0" smtClean="0">
                <a:solidFill>
                  <a:srgbClr val="003300"/>
                </a:solidFill>
                <a:latin typeface="Arial Rounded MT Bold" pitchFamily="34" charset="0"/>
              </a:rPr>
              <a:t>DIMANCHE </a:t>
            </a:r>
            <a:r>
              <a:rPr lang="en-US" sz="4800" b="1" dirty="0" smtClean="0">
                <a:solidFill>
                  <a:srgbClr val="003300"/>
                </a:solidFill>
                <a:latin typeface="Arial Rounded MT Bold" pitchFamily="34" charset="0"/>
              </a:rPr>
              <a:t>31</a:t>
            </a:r>
            <a:r>
              <a:rPr lang="en-US" sz="4800" b="1" dirty="0" smtClean="0">
                <a:solidFill>
                  <a:srgbClr val="003300"/>
                </a:solidFill>
                <a:latin typeface="Arial Rounded MT Bold" pitchFamily="34" charset="0"/>
              </a:rPr>
              <a:t> </a:t>
            </a:r>
            <a:r>
              <a:rPr lang="en-US" sz="4800" b="1" dirty="0" smtClean="0">
                <a:solidFill>
                  <a:srgbClr val="003300"/>
                </a:solidFill>
                <a:latin typeface="Arial Rounded MT Bold" pitchFamily="34" charset="0"/>
              </a:rPr>
              <a:t>JUILLET  2022</a:t>
            </a:r>
            <a:endParaRPr lang="en-US" sz="4800" b="1"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2">
              <a:lumMod val="40000"/>
              <a:lumOff val="60000"/>
            </a:schemeClr>
          </a:solidFill>
        </p:spPr>
        <p:txBody>
          <a:bodyPr>
            <a:normAutofit/>
          </a:bodyPr>
          <a:lstStyle/>
          <a:p>
            <a:pPr algn="ctr">
              <a:buNone/>
            </a:pPr>
            <a:r>
              <a:rPr lang="fr-FR" sz="4000" b="1" dirty="0" smtClean="0">
                <a:latin typeface="Arial Unicode MS" pitchFamily="34" charset="-128"/>
                <a:ea typeface="Arial Unicode MS" pitchFamily="34" charset="-128"/>
                <a:cs typeface="Arial Unicode MS" pitchFamily="34" charset="-128"/>
              </a:rPr>
              <a:t>C’est La Journée, C’est La Journée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Que l’Eternel a faite, </a:t>
            </a:r>
            <a:endParaRPr lang="fr-FR"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Que </a:t>
            </a:r>
            <a:r>
              <a:rPr lang="fr-FR" sz="4000" b="1" dirty="0" smtClean="0">
                <a:latin typeface="Arial Unicode MS" pitchFamily="34" charset="-128"/>
                <a:ea typeface="Arial Unicode MS" pitchFamily="34" charset="-128"/>
                <a:cs typeface="Arial Unicode MS" pitchFamily="34" charset="-128"/>
              </a:rPr>
              <a:t>l’Eternel a faite,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Qu’elle soit pour nous, </a:t>
            </a:r>
            <a:endParaRPr lang="fr-FR"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Qu’elle </a:t>
            </a:r>
            <a:r>
              <a:rPr lang="fr-FR" sz="4000" b="1" dirty="0" smtClean="0">
                <a:latin typeface="Arial Unicode MS" pitchFamily="34" charset="-128"/>
                <a:ea typeface="Arial Unicode MS" pitchFamily="34" charset="-128"/>
                <a:cs typeface="Arial Unicode MS" pitchFamily="34" charset="-128"/>
              </a:rPr>
              <a:t>soit pou nous,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Un sujet de joie, Un sujet de joie.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C’est la journée que l’Eternel a faite,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Qu’elle soit pour nous un sujet de joie!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C’est la journée que l’Eternel a faite</a:t>
            </a:r>
            <a:endParaRPr lang="en-US" sz="40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60000"/>
              <a:lumOff val="40000"/>
            </a:schemeClr>
          </a:solidFill>
        </p:spPr>
        <p:txBody>
          <a:bodyPr>
            <a:normAutofit/>
          </a:bodyPr>
          <a:lstStyle/>
          <a:p>
            <a:pPr algn="ctr">
              <a:buNone/>
            </a:pPr>
            <a:r>
              <a:rPr lang="en-US" sz="4000" b="1" dirty="0" smtClean="0">
                <a:solidFill>
                  <a:srgbClr val="C00000"/>
                </a:solidFill>
              </a:rPr>
              <a:t>HOLY, HOLY, HOLY (HWC 262</a:t>
            </a:r>
            <a:r>
              <a:rPr lang="en-US" sz="4000" b="1" dirty="0" smtClean="0">
                <a:solidFill>
                  <a:srgbClr val="C00000"/>
                </a:solidFill>
              </a:rPr>
              <a:t>)</a:t>
            </a:r>
          </a:p>
          <a:p>
            <a:pPr algn="ctr">
              <a:buNone/>
            </a:pPr>
            <a:r>
              <a:rPr lang="en-US" sz="4000" b="1" dirty="0" smtClean="0"/>
              <a:t>1</a:t>
            </a:r>
            <a:r>
              <a:rPr lang="en-US" sz="4000" dirty="0" smtClean="0"/>
              <a:t> </a:t>
            </a:r>
          </a:p>
          <a:p>
            <a:pPr algn="ctr">
              <a:buNone/>
            </a:pPr>
            <a:r>
              <a:rPr lang="en-US" sz="4000" b="1" dirty="0" smtClean="0"/>
              <a:t>HOLY, HOLY, HOLY! LORD GOD ALMIGHTY!</a:t>
            </a:r>
            <a:br>
              <a:rPr lang="en-US" sz="4000" b="1" dirty="0" smtClean="0"/>
            </a:br>
            <a:r>
              <a:rPr lang="en-US" sz="4000" b="1" dirty="0" smtClean="0"/>
              <a:t>EARLY IN THE MORNING </a:t>
            </a:r>
            <a:endParaRPr lang="en-US" sz="4000" b="1" dirty="0" smtClean="0"/>
          </a:p>
          <a:p>
            <a:pPr algn="ctr">
              <a:buNone/>
            </a:pPr>
            <a:r>
              <a:rPr lang="en-US" sz="4000" b="1" dirty="0" smtClean="0"/>
              <a:t>OUR </a:t>
            </a:r>
            <a:r>
              <a:rPr lang="en-US" sz="4000" b="1" dirty="0" smtClean="0"/>
              <a:t>SONG SHALL RISE TO THEE;</a:t>
            </a:r>
            <a:br>
              <a:rPr lang="en-US" sz="4000" b="1" dirty="0" smtClean="0"/>
            </a:br>
            <a:r>
              <a:rPr lang="en-US" sz="4000" b="1" dirty="0" smtClean="0"/>
              <a:t>HOLY, HOLY, HOLY, </a:t>
            </a:r>
            <a:endParaRPr lang="en-US" sz="4000" b="1" dirty="0" smtClean="0"/>
          </a:p>
          <a:p>
            <a:pPr algn="ctr">
              <a:buNone/>
            </a:pPr>
            <a:r>
              <a:rPr lang="en-US" sz="4000" b="1" dirty="0" smtClean="0"/>
              <a:t>MERCIFUL </a:t>
            </a:r>
            <a:r>
              <a:rPr lang="en-US" sz="4000" b="1" dirty="0" smtClean="0"/>
              <a:t>AND MIGHTY!</a:t>
            </a:r>
            <a:br>
              <a:rPr lang="en-US" sz="4000" b="1" dirty="0" smtClean="0"/>
            </a:br>
            <a:r>
              <a:rPr lang="en-US" sz="4000" b="1" dirty="0" smtClean="0"/>
              <a:t>GOD IN THREE PERSONS, </a:t>
            </a:r>
            <a:endParaRPr lang="en-US" sz="4000" b="1" dirty="0" smtClean="0"/>
          </a:p>
          <a:p>
            <a:pPr algn="ctr">
              <a:buNone/>
            </a:pPr>
            <a:r>
              <a:rPr lang="en-US" sz="4000" b="1" dirty="0" smtClean="0"/>
              <a:t>BLESSED </a:t>
            </a:r>
            <a:r>
              <a:rPr lang="en-US" sz="4000" b="1" dirty="0" smtClean="0"/>
              <a:t>TRINITY</a:t>
            </a:r>
            <a:r>
              <a:rPr lang="en-US" sz="4000" b="1" dirty="0" smtClean="0"/>
              <a:t>!</a:t>
            </a:r>
            <a:endParaRPr lang="en-US" sz="40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60000"/>
              <a:lumOff val="40000"/>
            </a:schemeClr>
          </a:solidFill>
        </p:spPr>
        <p:txBody>
          <a:bodyPr>
            <a:normAutofit/>
          </a:bodyPr>
          <a:lstStyle/>
          <a:p>
            <a:pPr algn="ctr">
              <a:buNone/>
            </a:pPr>
            <a:r>
              <a:rPr lang="en-US" sz="4000" b="1" dirty="0" smtClean="0">
                <a:solidFill>
                  <a:srgbClr val="C00000"/>
                </a:solidFill>
              </a:rPr>
              <a:t> </a:t>
            </a:r>
            <a:r>
              <a:rPr lang="en-US" sz="4000" b="1" dirty="0" smtClean="0">
                <a:solidFill>
                  <a:srgbClr val="C00000"/>
                </a:solidFill>
              </a:rPr>
              <a:t>2</a:t>
            </a:r>
            <a:endParaRPr lang="en-US" sz="4000" b="1" dirty="0" smtClean="0">
              <a:solidFill>
                <a:srgbClr val="C00000"/>
              </a:solidFill>
            </a:endParaRPr>
          </a:p>
          <a:p>
            <a:pPr algn="ctr">
              <a:buNone/>
            </a:pPr>
            <a:r>
              <a:rPr lang="en-US" sz="4000" b="1" dirty="0" smtClean="0"/>
              <a:t>HOLY, HOLY, HOLY! </a:t>
            </a:r>
            <a:endParaRPr lang="en-US" sz="4000" b="1" dirty="0" smtClean="0"/>
          </a:p>
          <a:p>
            <a:pPr algn="ctr">
              <a:buNone/>
            </a:pPr>
            <a:r>
              <a:rPr lang="en-US" sz="4000" b="1" dirty="0" smtClean="0"/>
              <a:t>ALL </a:t>
            </a:r>
            <a:r>
              <a:rPr lang="en-US" sz="4000" b="1" dirty="0" smtClean="0"/>
              <a:t>THE SAINTS ADORE THEE,</a:t>
            </a:r>
            <a:br>
              <a:rPr lang="en-US" sz="4000" b="1" dirty="0" smtClean="0"/>
            </a:br>
            <a:r>
              <a:rPr lang="en-US" sz="4000" b="1" dirty="0" smtClean="0"/>
              <a:t>CASTING DOWN </a:t>
            </a:r>
            <a:endParaRPr lang="en-US" sz="4000" b="1" dirty="0" smtClean="0"/>
          </a:p>
          <a:p>
            <a:pPr algn="ctr">
              <a:buNone/>
            </a:pPr>
            <a:r>
              <a:rPr lang="en-US" sz="4000" b="1" dirty="0" smtClean="0"/>
              <a:t>THEIR </a:t>
            </a:r>
            <a:r>
              <a:rPr lang="en-US" sz="4000" b="1" dirty="0" smtClean="0"/>
              <a:t>GOLDEN CROWNS</a:t>
            </a:r>
          </a:p>
          <a:p>
            <a:pPr algn="ctr">
              <a:buNone/>
            </a:pPr>
            <a:r>
              <a:rPr lang="en-US" sz="4000" b="1" dirty="0" smtClean="0"/>
              <a:t>AROUND THE GLASSY SEA;</a:t>
            </a:r>
            <a:br>
              <a:rPr lang="en-US" sz="4000" b="1" dirty="0" smtClean="0"/>
            </a:br>
            <a:r>
              <a:rPr lang="en-US" sz="4000" b="1" dirty="0" smtClean="0"/>
              <a:t>CHERUBIM AND SERAPHIM </a:t>
            </a:r>
            <a:endParaRPr lang="en-US" sz="4000" b="1" dirty="0" smtClean="0"/>
          </a:p>
          <a:p>
            <a:pPr algn="ctr">
              <a:buNone/>
            </a:pPr>
            <a:r>
              <a:rPr lang="en-US" sz="4000" b="1" dirty="0" smtClean="0"/>
              <a:t>FALLING </a:t>
            </a:r>
            <a:r>
              <a:rPr lang="en-US" sz="4000" b="1" dirty="0" smtClean="0"/>
              <a:t>DOWN BEFORE THEE,</a:t>
            </a:r>
            <a:br>
              <a:rPr lang="en-US" sz="4000" b="1" dirty="0" smtClean="0"/>
            </a:br>
            <a:r>
              <a:rPr lang="en-US" sz="4000" b="1" dirty="0" smtClean="0"/>
              <a:t>WHO WAS, AND IS, </a:t>
            </a:r>
            <a:endParaRPr lang="en-US" sz="4000" b="1" dirty="0" smtClean="0"/>
          </a:p>
          <a:p>
            <a:pPr algn="ctr">
              <a:buNone/>
            </a:pPr>
            <a:r>
              <a:rPr lang="en-US" sz="4000" b="1" dirty="0" smtClean="0"/>
              <a:t>AND </a:t>
            </a:r>
            <a:r>
              <a:rPr lang="en-US" sz="4000" b="1" dirty="0" smtClean="0"/>
              <a:t>EVERMORE SHALL BE</a:t>
            </a:r>
            <a:r>
              <a:rPr lang="en-US" sz="4000" b="1" dirty="0" smtClean="0"/>
              <a:t>.</a:t>
            </a:r>
            <a:endParaRPr lang="en-US" sz="40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60000"/>
              <a:lumOff val="40000"/>
            </a:schemeClr>
          </a:solidFill>
        </p:spPr>
        <p:txBody>
          <a:bodyPr>
            <a:normAutofit/>
          </a:bodyPr>
          <a:lstStyle/>
          <a:p>
            <a:pPr algn="ctr">
              <a:buNone/>
            </a:pPr>
            <a:r>
              <a:rPr lang="en-US" sz="4000" b="1" dirty="0" smtClean="0"/>
              <a:t> </a:t>
            </a:r>
            <a:r>
              <a:rPr lang="en-US" sz="4000" b="1" dirty="0" smtClean="0"/>
              <a:t>3</a:t>
            </a:r>
            <a:endParaRPr lang="en-US" sz="4000" b="1" dirty="0" smtClean="0"/>
          </a:p>
          <a:p>
            <a:pPr algn="ctr">
              <a:buNone/>
            </a:pPr>
            <a:r>
              <a:rPr lang="en-US" sz="4000" b="1" dirty="0" smtClean="0"/>
              <a:t>HOLY, HOLY, HOLY! THOUGH THE DARKNESS HIDE THEE,</a:t>
            </a:r>
            <a:br>
              <a:rPr lang="en-US" sz="4000" b="1" dirty="0" smtClean="0"/>
            </a:br>
            <a:r>
              <a:rPr lang="en-US" sz="4000" b="1" dirty="0" smtClean="0"/>
              <a:t>THOUGH THE EYE OF SINFUL MAN THY GLORY MAY NOT SEE;</a:t>
            </a:r>
            <a:br>
              <a:rPr lang="en-US" sz="4000" b="1" dirty="0" smtClean="0"/>
            </a:br>
            <a:r>
              <a:rPr lang="en-US" sz="4000" b="1" dirty="0" smtClean="0"/>
              <a:t>ONLY THOU ART HOLY; THERE IS NONE BESIDE THEE,</a:t>
            </a:r>
            <a:br>
              <a:rPr lang="en-US" sz="4000" b="1" dirty="0" smtClean="0"/>
            </a:br>
            <a:r>
              <a:rPr lang="en-US" sz="4000" b="1" dirty="0" smtClean="0"/>
              <a:t>PERFECT IN POW’R, </a:t>
            </a:r>
            <a:endParaRPr lang="en-US" sz="4000" b="1" dirty="0" smtClean="0"/>
          </a:p>
          <a:p>
            <a:pPr algn="ctr">
              <a:buNone/>
            </a:pPr>
            <a:r>
              <a:rPr lang="en-US" sz="4000" b="1" dirty="0" smtClean="0"/>
              <a:t>IN </a:t>
            </a:r>
            <a:r>
              <a:rPr lang="en-US" sz="4000" b="1" dirty="0" smtClean="0"/>
              <a:t>LOVE, AND PURITY.</a:t>
            </a:r>
            <a:endParaRPr lang="en-US" sz="4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000" b="1" dirty="0" smtClean="0"/>
              <a:t>3:00-4:30 PM-----GAITE ENFANTINE  (</a:t>
            </a:r>
            <a:r>
              <a:rPr lang="en-US" sz="3000" b="1" u="sng" dirty="0" smtClean="0">
                <a:solidFill>
                  <a:srgbClr val="0000CC"/>
                </a:solidFill>
              </a:rPr>
              <a:t>IN CHURCH/ zoom</a:t>
            </a:r>
            <a:r>
              <a:rPr lang="en-US" sz="30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endParaRPr lang="en-US" sz="3600" b="1" dirty="0" smtClean="0"/>
          </a:p>
          <a:p>
            <a:pPr lvl="1" algn="ctr"/>
            <a:r>
              <a:rPr lang="en-US" sz="3600" b="1" dirty="0" smtClean="0"/>
              <a:t>BAPTISM ON AUGUST 6</a:t>
            </a:r>
            <a:r>
              <a:rPr lang="en-US" sz="3600" b="1" baseline="30000" dirty="0" smtClean="0"/>
              <a:t>TH</a:t>
            </a:r>
            <a:r>
              <a:rPr lang="en-US" sz="3600" b="1" dirty="0" smtClean="0"/>
              <a:t> 2022:  10AM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9900"/>
                </a:solidFill>
                <a:latin typeface="Arial Unicode MS" pitchFamily="34" charset="-128"/>
                <a:ea typeface="Arial Unicode MS" pitchFamily="34" charset="-128"/>
                <a:cs typeface="Arial Unicode MS" pitchFamily="34" charset="-128"/>
              </a:rPr>
              <a:t>19 Fr. CE: </a:t>
            </a:r>
            <a:r>
              <a:rPr lang="fr-FR" sz="3600" b="1" u="sng" dirty="0" smtClean="0">
                <a:solidFill>
                  <a:srgbClr val="009900"/>
                </a:solidFill>
                <a:latin typeface="Arial Unicode MS" pitchFamily="34" charset="-128"/>
                <a:ea typeface="Arial Unicode MS" pitchFamily="34" charset="-128"/>
                <a:cs typeface="Arial Unicode MS" pitchFamily="34" charset="-128"/>
              </a:rPr>
              <a:t>Le Nom De Jésus</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9900"/>
                </a:solidFill>
                <a:latin typeface="Arial Unicode MS" pitchFamily="34" charset="-128"/>
                <a:ea typeface="Arial Unicode MS" pitchFamily="34" charset="-128"/>
                <a:cs typeface="Arial Unicode MS" pitchFamily="34" charset="-128"/>
              </a:rPr>
              <a:t>1-</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Le Nom de Jésus est si doux!</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De Dieu désarmant le courroux,</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Il nous appelle au rendez-vous,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Précieux nom de Jésus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Ref</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Béni soit ton Nom!</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Oh merveilleux don!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Suprême rançon,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Sois adoré pour toujours</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9900"/>
                </a:solidFill>
                <a:latin typeface="Arial Unicode MS" pitchFamily="34" charset="-128"/>
                <a:ea typeface="Arial Unicode MS" pitchFamily="34" charset="-128"/>
                <a:cs typeface="Arial Unicode MS" pitchFamily="34" charset="-128"/>
              </a:rPr>
              <a:t>2-</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J’aime ce Nom dans le chagrin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Il me soutient sur le chemin,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Sa musique est un son divin,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Précieux Nom de Jésus!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Ref</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Béni soit ton Nom!</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Oh merveilleux don!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Suprême rançon,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Sois adoré pour toujours.</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9900"/>
                </a:solidFill>
                <a:latin typeface="Arial Unicode MS" pitchFamily="34" charset="-128"/>
                <a:ea typeface="Arial Unicode MS" pitchFamily="34" charset="-128"/>
                <a:cs typeface="Arial Unicode MS" pitchFamily="34" charset="-128"/>
              </a:rPr>
              <a:t>3-</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J’aime le Nom de mon Sauveur,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Car Lui-seul connaît tout mon cœur,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Lui seul me rend plus que vainqueur: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Précieux Nom de Jésus!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Ref</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Béni soit ton Nom!</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Oh merveilleux don!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Suprême rançon,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Sois adoré pour toujours.</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9900"/>
                </a:solidFill>
                <a:latin typeface="Arial Unicode MS" pitchFamily="34" charset="-128"/>
                <a:ea typeface="Arial Unicode MS" pitchFamily="34" charset="-128"/>
                <a:cs typeface="Arial Unicode MS" pitchFamily="34" charset="-128"/>
              </a:rPr>
              <a:t>4-</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Et si parfois j’ai succombé,</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Si dans le mal je suis tombé,</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Son Nom puissant m’a relevé</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Précieux Nom de Jésus.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Ref</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Béni soit ton Nom!</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Oh merveilleux don!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Suprême rançon,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Sois adoré pour toujours.</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9900"/>
                </a:solidFill>
                <a:latin typeface="Arial Unicode MS" pitchFamily="34" charset="-128"/>
                <a:ea typeface="Arial Unicode MS" pitchFamily="34" charset="-128"/>
                <a:cs typeface="Arial Unicode MS" pitchFamily="34" charset="-128"/>
              </a:rPr>
              <a:t>5-</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Et lorsqu’avec Lui je serai,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Et lorsqu’enfin je Le verrai,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Alors sans fin je redirai: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Précieux Nom de Jésus</a:t>
            </a:r>
            <a:r>
              <a:rPr lang="fr-FR" sz="4000" b="1" dirty="0" smtClean="0">
                <a:solidFill>
                  <a:schemeClr val="tx1"/>
                </a:solidFill>
                <a:latin typeface="Arial Unicode MS" pitchFamily="34" charset="-128"/>
                <a:ea typeface="Arial Unicode MS" pitchFamily="34" charset="-128"/>
                <a:cs typeface="Arial Unicode MS" pitchFamily="34" charset="-128"/>
              </a:rPr>
              <a:t>!</a:t>
            </a:r>
          </a:p>
          <a:p>
            <a:pPr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Ref</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Béni soit ton Nom!</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Oh merveilleux don!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Jésus! Suprême rançon,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Sois adoré pour toujours.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endParaRPr lang="en-US" sz="36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411450"/>
            <a:ext cx="9144000" cy="830997"/>
          </a:xfrm>
          <a:prstGeom prst="rect">
            <a:avLst/>
          </a:prstGeom>
          <a:solidFill>
            <a:schemeClr val="bg1"/>
          </a:solidFill>
        </p:spPr>
        <p:txBody>
          <a:bodyPr wrap="square" rtlCol="0">
            <a:spAutoFit/>
          </a:bodyPr>
          <a:lstStyle/>
          <a:p>
            <a:pPr algn="ctr"/>
            <a:r>
              <a:rPr lang="en-US" sz="4800" b="1" dirty="0" smtClean="0">
                <a:solidFill>
                  <a:srgbClr val="00FF00"/>
                </a:solidFill>
                <a:latin typeface="Arial Rounded MT Bold" pitchFamily="34" charset="0"/>
              </a:rPr>
              <a:t>DIMANCHE 12 JUIN 2022</a:t>
            </a:r>
            <a:endParaRPr lang="en-US" sz="4800" b="1" dirty="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FF00"/>
                </a:solidFill>
              </a:rPr>
              <a:t>8</a:t>
            </a:r>
            <a:r>
              <a:rPr lang="fr-FR" sz="3600" b="1" dirty="0" smtClean="0">
                <a:solidFill>
                  <a:srgbClr val="00FF00"/>
                </a:solidFill>
                <a:latin typeface="Arial Unicode MS" pitchFamily="34" charset="-128"/>
                <a:ea typeface="Arial Unicode MS" pitchFamily="34" charset="-128"/>
                <a:cs typeface="Arial Unicode MS" pitchFamily="34" charset="-128"/>
              </a:rPr>
              <a:t>2 Fr. CE: </a:t>
            </a:r>
            <a:r>
              <a:rPr lang="fr-FR" sz="3600" b="1" u="sng" dirty="0" smtClean="0">
                <a:solidFill>
                  <a:srgbClr val="00FF00"/>
                </a:solidFill>
                <a:latin typeface="Arial Unicode MS" pitchFamily="34" charset="-128"/>
                <a:ea typeface="Arial Unicode MS" pitchFamily="34" charset="-128"/>
                <a:cs typeface="Arial Unicode MS" pitchFamily="34" charset="-128"/>
              </a:rPr>
              <a:t>Je ne sais pourquoi dans </a:t>
            </a:r>
            <a:r>
              <a:rPr lang="fr-FR" sz="3600" b="1" u="sng" dirty="0" smtClean="0">
                <a:solidFill>
                  <a:srgbClr val="00FF00"/>
                </a:solidFill>
                <a:latin typeface="Arial Unicode MS" pitchFamily="34" charset="-128"/>
                <a:ea typeface="Arial Unicode MS" pitchFamily="34" charset="-128"/>
                <a:cs typeface="Arial Unicode MS" pitchFamily="34" charset="-128"/>
              </a:rPr>
              <a:t>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00"/>
                </a:solidFill>
                <a:latin typeface="Arial Unicode MS" pitchFamily="34" charset="-128"/>
                <a:ea typeface="Arial Unicode MS" pitchFamily="34" charset="-128"/>
                <a:cs typeface="Arial Unicode MS" pitchFamily="34" charset="-128"/>
              </a:rPr>
              <a:t>1-</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Je ne sais pourquoi, dans sa grâce,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Jésus m’a tant aimé,</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Pourquoi par son sang Il efface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Ma dette, mon péché.</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FF00"/>
                </a:solidFill>
                <a:latin typeface="Arial Unicode MS" pitchFamily="34" charset="-128"/>
                <a:ea typeface="Arial Unicode MS" pitchFamily="34" charset="-128"/>
                <a:cs typeface="Arial Unicode MS" pitchFamily="34" charset="-128"/>
              </a:rPr>
              <a:t>Ref</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Mais, je sais qu’en Lui j’ai la vie,</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Il m’a sauvé dans son amour;</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Et gardé par sa main meurtrie,</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J’attends l’heure de son retour</a:t>
            </a:r>
            <a:r>
              <a:rPr lang="fr-FR" sz="3600" b="1" dirty="0" smtClean="0">
                <a:solidFill>
                  <a:srgbClr val="FFFF00"/>
                </a:solidFill>
                <a:latin typeface="Arial Unicode MS" pitchFamily="34" charset="-128"/>
                <a:ea typeface="Arial Unicode MS" pitchFamily="34" charset="-128"/>
                <a:cs typeface="Arial Unicode MS" pitchFamily="34" charset="-128"/>
              </a:rPr>
              <a:t>.</a:t>
            </a:r>
            <a:endParaRPr lang="en-US" sz="36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FF00"/>
                </a:solidFill>
                <a:latin typeface="Arial Unicode MS" pitchFamily="34" charset="-128"/>
                <a:ea typeface="Arial Unicode MS" pitchFamily="34" charset="-128"/>
                <a:cs typeface="Arial Unicode MS" pitchFamily="34" charset="-128"/>
              </a:rPr>
              <a:t>2-</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Je ne sais comment la lumière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Eclaire tout mon cœur,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Comment je compris ma misère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 reçus mon Sauveur!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00"/>
                </a:solidFill>
                <a:latin typeface="Arial Unicode MS" pitchFamily="34" charset="-128"/>
                <a:ea typeface="Arial Unicode MS" pitchFamily="34" charset="-128"/>
                <a:cs typeface="Arial Unicode MS" pitchFamily="34" charset="-128"/>
              </a:rPr>
              <a:t>Ref</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J’attends l’heure de son retour.</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FF00"/>
                </a:solidFill>
                <a:latin typeface="Arial Unicode MS" pitchFamily="34" charset="-128"/>
                <a:ea typeface="Arial Unicode MS" pitchFamily="34" charset="-128"/>
                <a:cs typeface="Arial Unicode MS" pitchFamily="34" charset="-128"/>
              </a:rPr>
              <a:t>3-</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Je ne sais quelle est la mesure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De joie et de douleur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Que pour moi, faible créature,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Réserve mon Sauveur.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00"/>
                </a:solidFill>
                <a:latin typeface="Arial Unicode MS" pitchFamily="34" charset="-128"/>
                <a:ea typeface="Arial Unicode MS" pitchFamily="34" charset="-128"/>
                <a:cs typeface="Arial Unicode MS" pitchFamily="34" charset="-128"/>
              </a:rPr>
              <a:t>Ref</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J’attends l’heure de son retour.</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FF00"/>
                </a:solidFill>
                <a:latin typeface="Arial Unicode MS" pitchFamily="34" charset="-128"/>
                <a:ea typeface="Arial Unicode MS" pitchFamily="34" charset="-128"/>
                <a:cs typeface="Arial Unicode MS" pitchFamily="34" charset="-128"/>
              </a:rPr>
              <a:t>4-</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Je ne sais quand de la victoire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L’heure enfin sonnera,</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Quand l’Agneau, l’Epoux dans sa gloire,</a:t>
            </a:r>
            <a:endParaRPr lang="en-US" sz="3600" b="1" dirty="0" smtClean="0">
              <a:latin typeface="Arial Unicode MS" pitchFamily="34" charset="-128"/>
              <a:ea typeface="Arial Unicode MS" pitchFamily="34" charset="-128"/>
              <a:cs typeface="Arial Unicode MS" pitchFamily="34" charset="-128"/>
            </a:endParaRPr>
          </a:p>
          <a:p>
            <a:pPr algn="ctr">
              <a:buNone/>
            </a:pPr>
            <a:r>
              <a:rPr lang="en-US" sz="3600" b="1" dirty="0" smtClean="0">
                <a:latin typeface="Arial Unicode MS" pitchFamily="34" charset="-128"/>
                <a:ea typeface="Arial Unicode MS" pitchFamily="34" charset="-128"/>
                <a:cs typeface="Arial Unicode MS" pitchFamily="34" charset="-128"/>
              </a:rPr>
              <a:t>Avec </a:t>
            </a:r>
            <a:r>
              <a:rPr lang="en-US" sz="3600" b="1" dirty="0" err="1" smtClean="0">
                <a:latin typeface="Arial Unicode MS" pitchFamily="34" charset="-128"/>
                <a:ea typeface="Arial Unicode MS" pitchFamily="34" charset="-128"/>
                <a:cs typeface="Arial Unicode MS" pitchFamily="34" charset="-128"/>
              </a:rPr>
              <a:t>Lui</a:t>
            </a:r>
            <a:r>
              <a:rPr lang="en-US" sz="3600" b="1" dirty="0" smtClean="0">
                <a:latin typeface="Arial Unicode MS" pitchFamily="34" charset="-128"/>
                <a:ea typeface="Arial Unicode MS" pitchFamily="34" charset="-128"/>
                <a:cs typeface="Arial Unicode MS" pitchFamily="34" charset="-128"/>
              </a:rPr>
              <a:t> me </a:t>
            </a:r>
            <a:r>
              <a:rPr lang="en-US" sz="3600" b="1" dirty="0" err="1" smtClean="0">
                <a:latin typeface="Arial Unicode MS" pitchFamily="34" charset="-128"/>
                <a:ea typeface="Arial Unicode MS" pitchFamily="34" charset="-128"/>
                <a:cs typeface="Arial Unicode MS" pitchFamily="34" charset="-128"/>
              </a:rPr>
              <a:t>prendra</a:t>
            </a:r>
            <a:r>
              <a:rPr lang="en-US" sz="3600" b="1" dirty="0" smtClean="0">
                <a:latin typeface="Arial Unicode MS" pitchFamily="34" charset="-128"/>
                <a:ea typeface="Arial Unicode MS" pitchFamily="34" charset="-128"/>
                <a:cs typeface="Arial Unicode MS" pitchFamily="34" charset="-128"/>
              </a:rPr>
              <a:t>.</a:t>
            </a:r>
          </a:p>
          <a:p>
            <a:pPr algn="ctr">
              <a:buNone/>
            </a:pPr>
            <a:r>
              <a:rPr lang="fr-FR" sz="4000" b="1" dirty="0" err="1" smtClean="0">
                <a:solidFill>
                  <a:srgbClr val="00FF00"/>
                </a:solidFill>
                <a:latin typeface="Arial Unicode MS" pitchFamily="34" charset="-128"/>
                <a:ea typeface="Arial Unicode MS" pitchFamily="34" charset="-128"/>
                <a:cs typeface="Arial Unicode MS" pitchFamily="34" charset="-128"/>
              </a:rPr>
              <a:t>Ref</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Mais, je sais qu’en Lui j’ai la vie,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Il m’a sauvé dans son amour;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gardé par sa main meurtrie,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J’attends l’heure de son retour.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en-US" sz="3600" b="1" dirty="0" smtClean="0">
                <a:solidFill>
                  <a:srgbClr val="00FF00"/>
                </a:solidFill>
                <a:latin typeface="Arial Unicode MS" pitchFamily="34" charset="-128"/>
                <a:ea typeface="Arial Unicode MS" pitchFamily="34" charset="-128"/>
                <a:cs typeface="Arial Unicode MS" pitchFamily="34" charset="-128"/>
              </a:rPr>
              <a:t>1</a:t>
            </a:r>
          </a:p>
          <a:p>
            <a:pPr marL="55563" indent="-55563" algn="ctr">
              <a:buNone/>
              <a:tabLst>
                <a:tab pos="0" algn="l"/>
              </a:tabLst>
            </a:pPr>
            <a:r>
              <a:rPr lang="en-US" sz="3600" b="1" dirty="0" smtClean="0">
                <a:latin typeface="Arial Unicode MS" pitchFamily="34" charset="-128"/>
                <a:ea typeface="Arial Unicode MS" pitchFamily="34" charset="-128"/>
                <a:cs typeface="Arial Unicode MS" pitchFamily="34" charset="-128"/>
              </a:rPr>
              <a:t>I </a:t>
            </a:r>
            <a:r>
              <a:rPr lang="en-US" sz="3600" b="1" dirty="0" smtClean="0">
                <a:latin typeface="Arial Unicode MS" pitchFamily="34" charset="-128"/>
                <a:ea typeface="Arial Unicode MS" pitchFamily="34" charset="-128"/>
                <a:cs typeface="Arial Unicode MS" pitchFamily="34" charset="-128"/>
              </a:rPr>
              <a:t>know not why God's wondrous grace</a:t>
            </a:r>
            <a:br>
              <a:rPr lang="en-US" sz="36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To me He hath made known,</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Nor why, unworthy, Christ in love</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Redeemed me for His own.</a:t>
            </a:r>
            <a:br>
              <a:rPr lang="en-US" sz="4000" b="1" dirty="0" smtClean="0">
                <a:latin typeface="Arial Unicode MS" pitchFamily="34" charset="-128"/>
                <a:ea typeface="Arial Unicode MS" pitchFamily="34" charset="-128"/>
                <a:cs typeface="Arial Unicode MS" pitchFamily="34" charset="-128"/>
              </a:rPr>
            </a:br>
            <a:r>
              <a:rPr lang="en-US" sz="4000" b="1" dirty="0" smtClean="0">
                <a:solidFill>
                  <a:srgbClr val="00FF00"/>
                </a:solidFill>
                <a:latin typeface="Arial Unicode MS" pitchFamily="34" charset="-128"/>
                <a:ea typeface="Arial Unicode MS" pitchFamily="34" charset="-128"/>
                <a:cs typeface="Arial Unicode MS" pitchFamily="34" charset="-128"/>
              </a:rPr>
              <a:t>Ref</a:t>
            </a:r>
            <a:r>
              <a:rPr lang="en-US" sz="4000" b="1" dirty="0" smtClean="0">
                <a:latin typeface="Arial Unicode MS" pitchFamily="34" charset="-128"/>
                <a:ea typeface="Arial Unicode MS" pitchFamily="34" charset="-128"/>
                <a:cs typeface="Arial Unicode MS" pitchFamily="34" charset="-128"/>
              </a:rPr>
              <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Unto Him against that day</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en-US" sz="3600" b="1" dirty="0" smtClean="0">
                <a:solidFill>
                  <a:srgbClr val="00FF00"/>
                </a:solidFill>
                <a:latin typeface="Arial Unicode MS" pitchFamily="34" charset="-128"/>
                <a:ea typeface="Arial Unicode MS" pitchFamily="34" charset="-128"/>
                <a:cs typeface="Arial Unicode MS" pitchFamily="34" charset="-128"/>
              </a:rPr>
              <a:t>3</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I know not how the Spirit moves,</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Convincing men of sin,</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Revealing Jesus through the Word,</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Creating faith in Him.</a:t>
            </a:r>
            <a:br>
              <a:rPr lang="en-US" sz="4000" b="1" dirty="0" smtClean="0">
                <a:latin typeface="Arial Unicode MS" pitchFamily="34" charset="-128"/>
                <a:ea typeface="Arial Unicode MS" pitchFamily="34" charset="-128"/>
                <a:cs typeface="Arial Unicode MS" pitchFamily="34" charset="-128"/>
              </a:rPr>
            </a:br>
            <a:r>
              <a:rPr lang="en-US" sz="4000" b="1" dirty="0" smtClean="0">
                <a:solidFill>
                  <a:srgbClr val="00FF00"/>
                </a:solidFill>
                <a:latin typeface="Arial Unicode MS" pitchFamily="34" charset="-128"/>
                <a:ea typeface="Arial Unicode MS" pitchFamily="34" charset="-128"/>
                <a:cs typeface="Arial Unicode MS" pitchFamily="34" charset="-128"/>
              </a:rPr>
              <a:t>Ref</a:t>
            </a:r>
            <a:r>
              <a:rPr lang="en-US" sz="4000" b="1" dirty="0" smtClean="0">
                <a:latin typeface="Arial Unicode MS" pitchFamily="34" charset="-128"/>
                <a:ea typeface="Arial Unicode MS" pitchFamily="34" charset="-128"/>
                <a:cs typeface="Arial Unicode MS" pitchFamily="34" charset="-128"/>
              </a:rPr>
              <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Unto Him against that day."</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marL="55563" indent="-55563" algn="ctr">
              <a:buNone/>
            </a:pPr>
            <a:r>
              <a:rPr lang="en-US" sz="4000" b="1" dirty="0" smtClean="0">
                <a:solidFill>
                  <a:srgbClr val="00FF00"/>
                </a:solidFill>
                <a:latin typeface="Arial Unicode MS" pitchFamily="34" charset="-128"/>
                <a:ea typeface="Arial Unicode MS" pitchFamily="34" charset="-128"/>
                <a:cs typeface="Arial Unicode MS" pitchFamily="34" charset="-128"/>
              </a:rPr>
              <a:t>4</a:t>
            </a:r>
            <a:r>
              <a:rPr lang="en-US" sz="4000" b="1" dirty="0" smtClean="0">
                <a:latin typeface="Arial Unicode MS" pitchFamily="34" charset="-128"/>
                <a:ea typeface="Arial Unicode MS" pitchFamily="34" charset="-128"/>
                <a:cs typeface="Arial Unicode MS" pitchFamily="34" charset="-128"/>
              </a:rPr>
              <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I know not what of good or ill</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May be reserved for me,</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Of weary ways or golden days,</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Before His face I see.</a:t>
            </a:r>
            <a:br>
              <a:rPr lang="en-US" sz="4000" b="1" dirty="0" smtClean="0">
                <a:latin typeface="Arial Unicode MS" pitchFamily="34" charset="-128"/>
                <a:ea typeface="Arial Unicode MS" pitchFamily="34" charset="-128"/>
                <a:cs typeface="Arial Unicode MS" pitchFamily="34" charset="-128"/>
              </a:rPr>
            </a:br>
            <a:r>
              <a:rPr lang="en-US" sz="4000" b="1" dirty="0" smtClean="0">
                <a:solidFill>
                  <a:srgbClr val="00FF00"/>
                </a:solidFill>
                <a:latin typeface="Arial Unicode MS" pitchFamily="34" charset="-128"/>
                <a:ea typeface="Arial Unicode MS" pitchFamily="34" charset="-128"/>
                <a:cs typeface="Arial Unicode MS" pitchFamily="34" charset="-128"/>
              </a:rPr>
              <a:t>Ref</a:t>
            </a:r>
            <a:r>
              <a:rPr lang="en-US" sz="4000" b="1" dirty="0" smtClean="0">
                <a:latin typeface="Arial Unicode MS" pitchFamily="34" charset="-128"/>
                <a:ea typeface="Arial Unicode MS" pitchFamily="34" charset="-128"/>
                <a:cs typeface="Arial Unicode MS" pitchFamily="34" charset="-128"/>
              </a:rPr>
              <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Unto Him against that day."</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en-US" sz="3600" b="1" dirty="0" smtClean="0">
                <a:solidFill>
                  <a:srgbClr val="00FF00"/>
                </a:solidFill>
                <a:latin typeface="Arial Unicode MS" pitchFamily="34" charset="-128"/>
                <a:ea typeface="Arial Unicode MS" pitchFamily="34" charset="-128"/>
                <a:cs typeface="Arial Unicode MS" pitchFamily="34" charset="-128"/>
              </a:rPr>
              <a:t>5</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I know not when my Lord may come,</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At night or noon-day fair,</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Nor if I'll walk the vale with Him,</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Or "meet Him in the air</a:t>
            </a:r>
            <a:r>
              <a:rPr lang="en-US" sz="4000" b="1" dirty="0" smtClean="0">
                <a:latin typeface="Arial Unicode MS" pitchFamily="34" charset="-128"/>
                <a:ea typeface="Arial Unicode MS" pitchFamily="34" charset="-128"/>
                <a:cs typeface="Arial Unicode MS" pitchFamily="34" charset="-128"/>
              </a:rPr>
              <a:t>.“</a:t>
            </a:r>
          </a:p>
          <a:p>
            <a:pPr algn="ctr">
              <a:buNone/>
            </a:pPr>
            <a:r>
              <a:rPr lang="en-US" sz="4000" b="1" dirty="0" smtClean="0">
                <a:solidFill>
                  <a:srgbClr val="00FF00"/>
                </a:solidFill>
                <a:latin typeface="Arial Unicode MS" pitchFamily="34" charset="-128"/>
                <a:ea typeface="Arial Unicode MS" pitchFamily="34" charset="-128"/>
                <a:cs typeface="Arial Unicode MS" pitchFamily="34" charset="-128"/>
              </a:rPr>
              <a:t>Ref</a:t>
            </a:r>
            <a:r>
              <a:rPr lang="en-US" sz="4000" b="1" dirty="0" smtClean="0">
                <a:latin typeface="Arial Unicode MS" pitchFamily="34" charset="-128"/>
                <a:ea typeface="Arial Unicode MS" pitchFamily="34" charset="-128"/>
                <a:cs typeface="Arial Unicode MS" pitchFamily="34" charset="-128"/>
              </a:rPr>
              <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   But "I know Whom I have believed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And am persuaded that He is able</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To keep that which I've committed</a:t>
            </a:r>
            <a:br>
              <a:rPr lang="en-US" sz="4000" b="1" dirty="0" smtClean="0">
                <a:solidFill>
                  <a:srgbClr val="FFFF00"/>
                </a:solidFill>
                <a:latin typeface="Arial Unicode MS" pitchFamily="34" charset="-128"/>
                <a:ea typeface="Arial Unicode MS" pitchFamily="34" charset="-128"/>
                <a:cs typeface="Arial Unicode MS" pitchFamily="34" charset="-128"/>
              </a:rPr>
            </a:br>
            <a:r>
              <a:rPr lang="en-US" sz="4000" b="1" dirty="0" smtClean="0">
                <a:solidFill>
                  <a:srgbClr val="FFFF00"/>
                </a:solidFill>
                <a:latin typeface="Arial Unicode MS" pitchFamily="34" charset="-128"/>
                <a:ea typeface="Arial Unicode MS" pitchFamily="34" charset="-128"/>
                <a:cs typeface="Arial Unicode MS" pitchFamily="34" charset="-128"/>
              </a:rPr>
              <a:t>      Unto Him against that day."</a:t>
            </a:r>
            <a:endParaRPr lang="en-US" sz="4000" b="1" dirty="0" smtClean="0">
              <a:latin typeface="Arial Unicode MS" pitchFamily="34" charset="-128"/>
              <a:ea typeface="Arial Unicode MS" pitchFamily="34" charset="-128"/>
              <a:cs typeface="Arial Unicode MS" pitchFamily="34" charset="-128"/>
            </a:endParaRPr>
          </a:p>
          <a:p>
            <a:pPr algn="ctr">
              <a:buNone/>
            </a:pPr>
            <a:endParaRPr lang="en-US" sz="3600" b="1" dirty="0" smtClean="0">
              <a:latin typeface="Arial Unicode MS" pitchFamily="34" charset="-128"/>
              <a:ea typeface="Arial Unicode MS" pitchFamily="34" charset="-128"/>
              <a:cs typeface="Arial Unicode MS" pitchFamily="34" charset="-128"/>
            </a:endParaRPr>
          </a:p>
          <a:p>
            <a:pPr algn="ctr">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4AB0EE"/>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b="1" u="sng" dirty="0" smtClean="0">
                <a:solidFill>
                  <a:srgbClr val="0000CC"/>
                </a:solidFill>
                <a:latin typeface="Copperplate Gothic Light" pitchFamily="34" charset="0"/>
              </a:rPr>
              <a:t>156 Fr CE : Abandonne ta vie</a:t>
            </a:r>
            <a:endParaRPr lang="en-US" sz="3600" b="1" dirty="0" smtClean="0">
              <a:solidFill>
                <a:srgbClr val="0000CC"/>
              </a:solidFill>
              <a:latin typeface="Copperplate Gothic Light" pitchFamily="34" charset="0"/>
            </a:endParaRPr>
          </a:p>
          <a:p>
            <a:pPr marL="0" indent="0" algn="ctr">
              <a:buNone/>
            </a:pPr>
            <a:r>
              <a:rPr lang="fr-FR" sz="3600" b="1" dirty="0" smtClean="0">
                <a:solidFill>
                  <a:srgbClr val="0000CC"/>
                </a:solidFill>
                <a:latin typeface="Copperplate Gothic Light" pitchFamily="34" charset="0"/>
              </a:rPr>
              <a:t>1</a:t>
            </a:r>
            <a:r>
              <a:rPr lang="fr-FR" sz="3600" b="1" dirty="0" smtClean="0">
                <a:solidFill>
                  <a:srgbClr val="4AB0EE"/>
                </a:solidFill>
                <a:latin typeface="Copperplate Gothic Light" pitchFamily="34" charset="0"/>
              </a:rPr>
              <a:t>.</a:t>
            </a:r>
            <a:endParaRPr lang="en-US" sz="3600" b="1" dirty="0" smtClean="0">
              <a:solidFill>
                <a:srgbClr val="4AB0EE"/>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Abandonne ta vie,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Tes craintes et tes vœux,</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A la grâce infinie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Du Souverain des cieux,</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Lui, qui trace la route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Aux mondes comme aux vents,</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Conduira sans nul doute,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Les pas de ses enfants</a:t>
            </a:r>
            <a:r>
              <a:rPr lang="fr-FR" sz="4000" b="1" dirty="0" smtClean="0">
                <a:solidFill>
                  <a:srgbClr val="003300"/>
                </a:solidFill>
                <a:latin typeface="Copperplate Gothic Light" pitchFamily="34" charset="0"/>
              </a:rPr>
              <a:t>.</a:t>
            </a:r>
            <a:endParaRPr lang="en-US" sz="4000" b="1" dirty="0" smtClean="0">
              <a:solidFill>
                <a:srgbClr val="0033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4AB0EE"/>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b="1" dirty="0" smtClean="0">
                <a:solidFill>
                  <a:srgbClr val="0000CC"/>
                </a:solidFill>
                <a:latin typeface="Copperplate Gothic Light" pitchFamily="34" charset="0"/>
              </a:rPr>
              <a:t>2</a:t>
            </a:r>
            <a:r>
              <a:rPr lang="fr-FR" sz="3600" b="1" dirty="0" smtClean="0">
                <a:solidFill>
                  <a:srgbClr val="0000CC"/>
                </a:solidFill>
                <a:latin typeface="Copperplate Gothic Light" pitchFamily="34" charset="0"/>
              </a:rPr>
              <a:t>.</a:t>
            </a:r>
            <a:endParaRPr lang="en-US" sz="3600" b="1" dirty="0" smtClean="0">
              <a:solidFill>
                <a:srgbClr val="0000CC"/>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Qu’il soit ton espérance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Aux bons, aux mauvais jours,1</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Qu’il soit, dans la souffrance,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Ton unique recours.</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Dis-lui toutes tes peines,</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Remets-lui tes douleurs ;</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Il a brisé tes chaînes,</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Il séchera tes pleurs</a:t>
            </a:r>
            <a:r>
              <a:rPr lang="fr-FR" sz="4000" b="1" dirty="0" smtClean="0">
                <a:solidFill>
                  <a:srgbClr val="003300"/>
                </a:solidFill>
                <a:latin typeface="Copperplate Gothic Light" pitchFamily="34" charset="0"/>
              </a:rPr>
              <a:t>.</a:t>
            </a:r>
            <a:endParaRPr lang="en-US" sz="4000" b="1" dirty="0" smtClean="0">
              <a:solidFill>
                <a:srgbClr val="0033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4AB0EE"/>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b="1" dirty="0" smtClean="0">
                <a:solidFill>
                  <a:srgbClr val="0000CC"/>
                </a:solidFill>
                <a:latin typeface="Copperplate Gothic Light" pitchFamily="34" charset="0"/>
              </a:rPr>
              <a:t>3</a:t>
            </a:r>
            <a:r>
              <a:rPr lang="fr-FR" sz="3600" b="1" dirty="0" smtClean="0">
                <a:solidFill>
                  <a:srgbClr val="0000CC"/>
                </a:solidFill>
                <a:latin typeface="Copperplate Gothic Light" pitchFamily="34" charset="0"/>
              </a:rPr>
              <a:t>.</a:t>
            </a:r>
            <a:endParaRPr lang="en-US" sz="3600" b="1" dirty="0" smtClean="0">
              <a:solidFill>
                <a:srgbClr val="0000CC"/>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Espère, âme angoissée,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Espère en ton Sauveur !</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Il connaît ta pensée,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Il a lu dans ton cœur.</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Il est l’amour suprême,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Il est le vrai chemin ;</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Viens à Lui, car il t’aime,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Viens ! Il te tend la main</a:t>
            </a:r>
            <a:r>
              <a:rPr lang="fr-FR" sz="4000" b="1" dirty="0" smtClean="0">
                <a:solidFill>
                  <a:srgbClr val="003300"/>
                </a:solidFill>
                <a:latin typeface="Copperplate Gothic Light" pitchFamily="34" charset="0"/>
              </a:rPr>
              <a:t>.</a:t>
            </a:r>
            <a:endParaRPr lang="en-US" sz="4000" b="1" dirty="0" smtClean="0">
              <a:solidFill>
                <a:srgbClr val="0033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4AB0EE"/>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b="1" dirty="0" smtClean="0">
                <a:solidFill>
                  <a:srgbClr val="0000CC"/>
                </a:solidFill>
                <a:latin typeface="Copperplate Gothic Light" pitchFamily="34" charset="0"/>
              </a:rPr>
              <a:t>4</a:t>
            </a:r>
            <a:r>
              <a:rPr lang="fr-FR" sz="3600" b="1" dirty="0" smtClean="0">
                <a:solidFill>
                  <a:srgbClr val="0000CC"/>
                </a:solidFill>
                <a:latin typeface="Copperplate Gothic Light" pitchFamily="34" charset="0"/>
              </a:rPr>
              <a:t>.</a:t>
            </a:r>
            <a:endParaRPr lang="en-US" sz="3600" b="1" dirty="0" smtClean="0">
              <a:solidFill>
                <a:srgbClr val="0000CC"/>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A ta voix qui m’appelle,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Je répondrai, Seigneur,</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Je veux, humble et fidèle,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Te consacrer mon cœur.</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Pour moi plus de tristesse !</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Je vivrai par la foi,</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En célébrant sans cesse</a:t>
            </a:r>
            <a:endParaRPr lang="en-US" sz="4000" b="1" dirty="0" smtClean="0">
              <a:solidFill>
                <a:srgbClr val="003300"/>
              </a:solidFill>
              <a:latin typeface="Copperplate Gothic Light" pitchFamily="34" charset="0"/>
            </a:endParaRPr>
          </a:p>
          <a:p>
            <a:pPr marL="0" indent="0" algn="ctr">
              <a:buNone/>
            </a:pPr>
            <a:r>
              <a:rPr lang="fr-FR" sz="4000" b="1" dirty="0" smtClean="0">
                <a:solidFill>
                  <a:srgbClr val="003300"/>
                </a:solidFill>
                <a:latin typeface="Copperplate Gothic Light" pitchFamily="34" charset="0"/>
              </a:rPr>
              <a:t>Le bonheur d’être à toi.</a:t>
            </a:r>
            <a:endParaRPr lang="en-US" sz="4000" b="1" dirty="0">
              <a:solidFill>
                <a:srgbClr val="0033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3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400" b="1" dirty="0" smtClean="0">
                <a:solidFill>
                  <a:srgbClr val="00FF00"/>
                </a:solidFill>
              </a:rPr>
              <a:t>BIBLE     READING</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057400"/>
            <a:ext cx="9144000" cy="4800600"/>
          </a:xfrm>
          <a:solidFill>
            <a:srgbClr val="00FF00"/>
          </a:solidFill>
        </p:spPr>
        <p:txBody>
          <a:bodyPr>
            <a:normAutofit/>
          </a:bodyPr>
          <a:lstStyle/>
          <a:p>
            <a:pPr algn="ctr">
              <a:buNone/>
            </a:pPr>
            <a:r>
              <a:rPr lang="en-US" sz="9600" dirty="0" smtClean="0"/>
              <a:t>	PSAUME</a:t>
            </a:r>
          </a:p>
          <a:p>
            <a:pPr algn="ctr">
              <a:buNone/>
            </a:pPr>
            <a:r>
              <a:rPr lang="en-US" sz="9600" dirty="0" smtClean="0"/>
              <a:t>11</a:t>
            </a:r>
            <a:r>
              <a:rPr lang="en-US" sz="9600" dirty="0" smtClean="0"/>
              <a:t>6</a:t>
            </a:r>
            <a:r>
              <a:rPr lang="en-US" sz="9600" dirty="0" smtClean="0"/>
              <a:t>: </a:t>
            </a:r>
            <a:r>
              <a:rPr lang="en-US" sz="9600" dirty="0" smtClean="0"/>
              <a:t>1-19</a:t>
            </a:r>
            <a:endParaRPr lang="en-US" sz="9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99FF33"/>
                </a:solidFill>
                <a:latin typeface="Arial Unicode MS" pitchFamily="34" charset="-128"/>
                <a:ea typeface="Arial Unicode MS" pitchFamily="34" charset="-128"/>
                <a:cs typeface="Arial Unicode MS" pitchFamily="34" charset="-128"/>
              </a:rPr>
              <a:t>PSAUMES 116</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just">
              <a:buNone/>
            </a:pPr>
            <a:r>
              <a:rPr lang="en-US" sz="4000" b="1" dirty="0" smtClean="0">
                <a:latin typeface="Arial Unicode MS" pitchFamily="34" charset="-128"/>
                <a:ea typeface="Arial Unicode MS" pitchFamily="34" charset="-128"/>
                <a:cs typeface="Arial Unicode MS" pitchFamily="34" charset="-128"/>
              </a:rPr>
              <a:t>Ps 116:1 ¶ I love the LORD, because He has heard My voice and my supplications.</a:t>
            </a:r>
          </a:p>
          <a:p>
            <a:pPr algn="just">
              <a:buNone/>
            </a:pP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99FF33"/>
                </a:solidFill>
                <a:latin typeface="Arial Unicode MS" pitchFamily="34" charset="-128"/>
                <a:ea typeface="Arial Unicode MS" pitchFamily="34" charset="-128"/>
                <a:cs typeface="Arial Unicode MS" pitchFamily="34" charset="-128"/>
              </a:rPr>
              <a:t>2 Because He has inclined His ear to me, Therefore I will call upon Him as long as I live.</a:t>
            </a:r>
          </a:p>
          <a:p>
            <a:pPr algn="just">
              <a:buNone/>
            </a:pPr>
            <a:r>
              <a:rPr lang="en-US" sz="4000" b="1" dirty="0" smtClean="0">
                <a:latin typeface="Arial Unicode MS" pitchFamily="34" charset="-128"/>
                <a:ea typeface="Arial Unicode MS" pitchFamily="34" charset="-128"/>
                <a:cs typeface="Arial Unicode MS" pitchFamily="34" charset="-128"/>
              </a:rPr>
              <a:t> 3 The pains of death surrounded me, And the pangs of </a:t>
            </a:r>
            <a:r>
              <a:rPr lang="en-US" sz="4000" b="1" dirty="0" err="1" smtClean="0">
                <a:latin typeface="Arial Unicode MS" pitchFamily="34" charset="-128"/>
                <a:ea typeface="Arial Unicode MS" pitchFamily="34" charset="-128"/>
                <a:cs typeface="Arial Unicode MS" pitchFamily="34" charset="-128"/>
              </a:rPr>
              <a:t>Sheol</a:t>
            </a:r>
            <a:r>
              <a:rPr lang="en-US" sz="4000" b="1" dirty="0" smtClean="0">
                <a:latin typeface="Arial Unicode MS" pitchFamily="34" charset="-128"/>
                <a:ea typeface="Arial Unicode MS" pitchFamily="34" charset="-128"/>
                <a:cs typeface="Arial Unicode MS" pitchFamily="34" charset="-128"/>
              </a:rPr>
              <a:t> laid hold of me; I found trouble and sorrow.</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en-US" sz="4000" b="1" dirty="0" smtClean="0">
                <a:latin typeface="Arial Unicode MS" pitchFamily="34" charset="-128"/>
                <a:ea typeface="Arial Unicode MS" pitchFamily="34" charset="-128"/>
                <a:cs typeface="Arial Unicode MS" pitchFamily="34" charset="-128"/>
              </a:rPr>
              <a:t>4 </a:t>
            </a:r>
            <a:r>
              <a:rPr lang="en-US" sz="4000" b="1" dirty="0" smtClean="0">
                <a:latin typeface="Arial Unicode MS" pitchFamily="34" charset="-128"/>
                <a:ea typeface="Arial Unicode MS" pitchFamily="34" charset="-128"/>
                <a:cs typeface="Arial Unicode MS" pitchFamily="34" charset="-128"/>
              </a:rPr>
              <a:t>Then I called upon the name of the LORD: "O LORD, I implore You, deliver my soul!"</a:t>
            </a:r>
          </a:p>
          <a:p>
            <a:pPr algn="just">
              <a:buNone/>
            </a:pP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99FF33"/>
                </a:solidFill>
                <a:latin typeface="Arial Unicode MS" pitchFamily="34" charset="-128"/>
                <a:ea typeface="Arial Unicode MS" pitchFamily="34" charset="-128"/>
                <a:cs typeface="Arial Unicode MS" pitchFamily="34" charset="-128"/>
              </a:rPr>
              <a:t>5 Gracious is the LORD, and righteous; Yes, our God is merciful.</a:t>
            </a:r>
          </a:p>
          <a:p>
            <a:pPr algn="just">
              <a:buNone/>
            </a:pPr>
            <a:r>
              <a:rPr lang="en-US" sz="4000" b="1" dirty="0" smtClean="0">
                <a:latin typeface="Arial Unicode MS" pitchFamily="34" charset="-128"/>
                <a:ea typeface="Arial Unicode MS" pitchFamily="34" charset="-128"/>
                <a:cs typeface="Arial Unicode MS" pitchFamily="34" charset="-128"/>
              </a:rPr>
              <a:t> 6 The LORD preserves the simple; I was brought low, and He saved me.</a:t>
            </a:r>
          </a:p>
          <a:p>
            <a:pPr algn="just">
              <a:buNone/>
            </a:pP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99FF33"/>
                </a:solidFill>
                <a:latin typeface="Arial Unicode MS" pitchFamily="34" charset="-128"/>
                <a:ea typeface="Arial Unicode MS" pitchFamily="34" charset="-128"/>
                <a:cs typeface="Arial Unicode MS" pitchFamily="34" charset="-128"/>
              </a:rPr>
              <a:t>7 Return to your rest, O my soul, For the LORD has dealt bountifully with you.</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en-US" sz="4000" b="1" dirty="0" smtClean="0">
                <a:latin typeface="Arial Unicode MS" pitchFamily="34" charset="-128"/>
                <a:ea typeface="Arial Unicode MS" pitchFamily="34" charset="-128"/>
                <a:cs typeface="Arial Unicode MS" pitchFamily="34" charset="-128"/>
              </a:rPr>
              <a:t>8 </a:t>
            </a:r>
            <a:r>
              <a:rPr lang="en-US" sz="4000" b="1" dirty="0" smtClean="0">
                <a:latin typeface="Arial Unicode MS" pitchFamily="34" charset="-128"/>
                <a:ea typeface="Arial Unicode MS" pitchFamily="34" charset="-128"/>
                <a:cs typeface="Arial Unicode MS" pitchFamily="34" charset="-128"/>
              </a:rPr>
              <a:t>For You have delivered my soul from death, My eyes from tears, And my feet from falling.</a:t>
            </a:r>
          </a:p>
          <a:p>
            <a:pPr algn="just">
              <a:buNone/>
            </a:pPr>
            <a:r>
              <a:rPr lang="en-US" sz="4000" b="1" dirty="0" smtClean="0">
                <a:solidFill>
                  <a:srgbClr val="99FF33"/>
                </a:solidFill>
                <a:latin typeface="Arial Unicode MS" pitchFamily="34" charset="-128"/>
                <a:ea typeface="Arial Unicode MS" pitchFamily="34" charset="-128"/>
                <a:cs typeface="Arial Unicode MS" pitchFamily="34" charset="-128"/>
              </a:rPr>
              <a:t> 9 I will walk before the LORD In the land of the living.</a:t>
            </a:r>
          </a:p>
          <a:p>
            <a:pPr algn="just">
              <a:buNone/>
            </a:pPr>
            <a:r>
              <a:rPr lang="en-US" sz="4000" b="1" dirty="0" smtClean="0">
                <a:latin typeface="Arial Unicode MS" pitchFamily="34" charset="-128"/>
                <a:ea typeface="Arial Unicode MS" pitchFamily="34" charset="-128"/>
                <a:cs typeface="Arial Unicode MS" pitchFamily="34" charset="-128"/>
              </a:rPr>
              <a:t> 10 ¶ I believed, therefore I spoke, "I am greatly afflicted."</a:t>
            </a:r>
          </a:p>
          <a:p>
            <a:pPr algn="just">
              <a:buNone/>
            </a:pP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99FF33"/>
                </a:solidFill>
                <a:latin typeface="Arial Unicode MS" pitchFamily="34" charset="-128"/>
                <a:ea typeface="Arial Unicode MS" pitchFamily="34" charset="-128"/>
                <a:cs typeface="Arial Unicode MS" pitchFamily="34" charset="-128"/>
              </a:rPr>
              <a:t>11 I said in my haste, "All men are liars</a:t>
            </a:r>
            <a:r>
              <a:rPr lang="en-US" sz="4000" b="1" dirty="0" smtClean="0">
                <a:solidFill>
                  <a:srgbClr val="99FF33"/>
                </a:solidFill>
                <a:latin typeface="Arial Unicode MS" pitchFamily="34" charset="-128"/>
                <a:ea typeface="Arial Unicode MS" pitchFamily="34" charset="-128"/>
                <a:cs typeface="Arial Unicode MS" pitchFamily="34" charset="-128"/>
              </a:rPr>
              <a:t>."</a:t>
            </a:r>
            <a:endParaRPr lang="en-US" sz="40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en-US" sz="4200" b="1" dirty="0" smtClean="0">
                <a:latin typeface="Arial Unicode MS" pitchFamily="34" charset="-128"/>
                <a:ea typeface="Arial Unicode MS" pitchFamily="34" charset="-128"/>
                <a:cs typeface="Arial Unicode MS" pitchFamily="34" charset="-128"/>
              </a:rPr>
              <a:t>12 </a:t>
            </a:r>
            <a:r>
              <a:rPr lang="en-US" sz="4200" b="1" dirty="0" smtClean="0">
                <a:latin typeface="Arial Unicode MS" pitchFamily="34" charset="-128"/>
                <a:ea typeface="Arial Unicode MS" pitchFamily="34" charset="-128"/>
                <a:cs typeface="Arial Unicode MS" pitchFamily="34" charset="-128"/>
              </a:rPr>
              <a:t>What shall I render to the LORD For all His benefits toward me?</a:t>
            </a:r>
          </a:p>
          <a:p>
            <a:pPr algn="just">
              <a:buNone/>
            </a:pPr>
            <a:r>
              <a:rPr lang="en-US" sz="4200" b="1" dirty="0" smtClean="0">
                <a:latin typeface="Arial Unicode MS" pitchFamily="34" charset="-128"/>
                <a:ea typeface="Arial Unicode MS" pitchFamily="34" charset="-128"/>
                <a:cs typeface="Arial Unicode MS" pitchFamily="34" charset="-128"/>
              </a:rPr>
              <a:t> </a:t>
            </a:r>
            <a:r>
              <a:rPr lang="en-US" sz="4200" b="1" dirty="0" smtClean="0">
                <a:solidFill>
                  <a:srgbClr val="99FF33"/>
                </a:solidFill>
                <a:latin typeface="Arial Unicode MS" pitchFamily="34" charset="-128"/>
                <a:ea typeface="Arial Unicode MS" pitchFamily="34" charset="-128"/>
                <a:cs typeface="Arial Unicode MS" pitchFamily="34" charset="-128"/>
              </a:rPr>
              <a:t>13 I will take up the cup of salvation, And call upon the name of the LORD.</a:t>
            </a:r>
          </a:p>
          <a:p>
            <a:pPr algn="just">
              <a:buNone/>
            </a:pPr>
            <a:r>
              <a:rPr lang="en-US" sz="4200" b="1" dirty="0" smtClean="0">
                <a:latin typeface="Arial Unicode MS" pitchFamily="34" charset="-128"/>
                <a:ea typeface="Arial Unicode MS" pitchFamily="34" charset="-128"/>
                <a:cs typeface="Arial Unicode MS" pitchFamily="34" charset="-128"/>
              </a:rPr>
              <a:t> 14 I will pay my vows to the LORD Now in the presence of all His people.</a:t>
            </a:r>
          </a:p>
          <a:p>
            <a:pPr algn="just">
              <a:buNone/>
            </a:pPr>
            <a:r>
              <a:rPr lang="en-US" sz="4200" b="1" dirty="0" smtClean="0">
                <a:latin typeface="Arial Unicode MS" pitchFamily="34" charset="-128"/>
                <a:ea typeface="Arial Unicode MS" pitchFamily="34" charset="-128"/>
                <a:cs typeface="Arial Unicode MS" pitchFamily="34" charset="-128"/>
              </a:rPr>
              <a:t> </a:t>
            </a:r>
            <a:r>
              <a:rPr lang="en-US" sz="4200" b="1" dirty="0" smtClean="0">
                <a:solidFill>
                  <a:srgbClr val="99FF33"/>
                </a:solidFill>
                <a:latin typeface="Arial Unicode MS" pitchFamily="34" charset="-128"/>
                <a:ea typeface="Arial Unicode MS" pitchFamily="34" charset="-128"/>
                <a:cs typeface="Arial Unicode MS" pitchFamily="34" charset="-128"/>
              </a:rPr>
              <a:t>15 Precious in the sight of the LORD Is the death of His saints.</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buNone/>
            </a:pPr>
            <a:r>
              <a:rPr lang="en-US" sz="4000" b="1" dirty="0" smtClean="0">
                <a:latin typeface="Arial Unicode MS" pitchFamily="34" charset="-128"/>
                <a:ea typeface="Arial Unicode MS" pitchFamily="34" charset="-128"/>
                <a:cs typeface="Arial Unicode MS" pitchFamily="34" charset="-128"/>
              </a:rPr>
              <a:t>16 </a:t>
            </a:r>
            <a:r>
              <a:rPr lang="en-US" sz="4000" b="1" dirty="0" smtClean="0">
                <a:latin typeface="Arial Unicode MS" pitchFamily="34" charset="-128"/>
                <a:ea typeface="Arial Unicode MS" pitchFamily="34" charset="-128"/>
                <a:cs typeface="Arial Unicode MS" pitchFamily="34" charset="-128"/>
              </a:rPr>
              <a:t>O LORD, truly I am Your servant; I am Your servant, the son of Your maidservant; You have loosed my bonds.</a:t>
            </a:r>
          </a:p>
          <a:p>
            <a:pPr algn="just">
              <a:buNone/>
            </a:pP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99FF33"/>
                </a:solidFill>
                <a:latin typeface="Arial Unicode MS" pitchFamily="34" charset="-128"/>
                <a:ea typeface="Arial Unicode MS" pitchFamily="34" charset="-128"/>
                <a:cs typeface="Arial Unicode MS" pitchFamily="34" charset="-128"/>
              </a:rPr>
              <a:t>17 I will offer to You the sacrifice of thanksgiving, And will call upon the name of the LORD.</a:t>
            </a:r>
          </a:p>
          <a:p>
            <a:pPr algn="just">
              <a:buNone/>
            </a:pPr>
            <a:r>
              <a:rPr lang="en-US" sz="4000" b="1" dirty="0" smtClean="0">
                <a:latin typeface="Arial Unicode MS" pitchFamily="34" charset="-128"/>
                <a:ea typeface="Arial Unicode MS" pitchFamily="34" charset="-128"/>
                <a:cs typeface="Arial Unicode MS" pitchFamily="34" charset="-128"/>
              </a:rPr>
              <a:t> 18 I will pay my vows to the LORD Now in the presence of all His people,</a:t>
            </a:r>
          </a:p>
          <a:p>
            <a:pPr algn="just">
              <a:buNone/>
            </a:pPr>
            <a:r>
              <a:rPr lang="en-US" sz="4000" b="1" dirty="0" smtClean="0">
                <a:solidFill>
                  <a:srgbClr val="99FF33"/>
                </a:solidFill>
                <a:latin typeface="Arial Unicode MS" pitchFamily="34" charset="-128"/>
                <a:ea typeface="Arial Unicode MS" pitchFamily="34" charset="-128"/>
                <a:cs typeface="Arial Unicode MS" pitchFamily="34" charset="-128"/>
              </a:rPr>
              <a:t> 19 In the courts of the LORD'S house, In the midst of you, O Jerusalem. </a:t>
            </a:r>
            <a:r>
              <a:rPr lang="fr-FR" sz="4000" b="1" dirty="0" err="1" smtClean="0">
                <a:solidFill>
                  <a:srgbClr val="99FF33"/>
                </a:solidFill>
                <a:latin typeface="Arial Unicode MS" pitchFamily="34" charset="-128"/>
                <a:ea typeface="Arial Unicode MS" pitchFamily="34" charset="-128"/>
                <a:cs typeface="Arial Unicode MS" pitchFamily="34" charset="-128"/>
              </a:rPr>
              <a:t>Praise</a:t>
            </a:r>
            <a:r>
              <a:rPr lang="fr-FR" sz="4000" b="1" dirty="0" smtClean="0">
                <a:solidFill>
                  <a:srgbClr val="99FF33"/>
                </a:solidFill>
                <a:latin typeface="Arial Unicode MS" pitchFamily="34" charset="-128"/>
                <a:ea typeface="Arial Unicode MS" pitchFamily="34" charset="-128"/>
                <a:cs typeface="Arial Unicode MS" pitchFamily="34" charset="-128"/>
              </a:rPr>
              <a:t> the LORD!</a:t>
            </a:r>
            <a:endParaRPr lang="en-US" sz="4000" b="1" dirty="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Ps 116:1 ¶ J'aime l'Éternel, car il entend Ma voix, mes supplications;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2 Car il a penché son oreille vers moi; Et je l'invoquerai toute ma vie.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3 Les liens de la mort m'avaient environné, Et les angoisses du sépulcre m'avaient saisi; J'étais en proie à la détresse et à la douleur.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4 Mais j'invoquai le nom de l'Éternel: O Éternel, sauve mon âme!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5 </a:t>
            </a:r>
            <a:r>
              <a:rPr lang="fr-FR" sz="4000" b="1" dirty="0" smtClean="0">
                <a:solidFill>
                  <a:schemeClr val="tx1"/>
                </a:solidFill>
                <a:latin typeface="Arial Unicode MS" pitchFamily="34" charset="-128"/>
                <a:ea typeface="Arial Unicode MS" pitchFamily="34" charset="-128"/>
                <a:cs typeface="Arial Unicode MS" pitchFamily="34" charset="-128"/>
              </a:rPr>
              <a:t>L'Éternel est miséricordieux et juste, Notre Dieu est plein de compassion;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6 L'Éternel garde les simples; J'étais malheureux, et il m'a sauvé.</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7 Mon âme, retourne à ton repos, Car l'Éternel t'a fait du bien.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8 Oui, tu as délivré mon âme de la mort, Mes yeux des larmes, Mes pieds de la chute.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chemeClr val="tx1"/>
                </a:solidFill>
                <a:latin typeface="Arial Unicode MS" pitchFamily="34" charset="-128"/>
                <a:ea typeface="Arial Unicode MS" pitchFamily="34" charset="-128"/>
                <a:cs typeface="Arial Unicode MS" pitchFamily="34" charset="-128"/>
              </a:rPr>
              <a:t>9 Je marcherai devant l'Éternel, Sur la terre des vivants.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10 ¶ J'avais confiance, lorsque je disais: Je suis bien malheureux!</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11 Je disais dans mon angoisse: Tout homme est trompeur.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12 Comment rendrai-je à l'Éternel Tous ses bienfaits envers moi?</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13 J'élèverai la coupe des délivrances, Et j'invoquerai le nom de l'Éternel;</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pPr algn="just">
              <a:buNone/>
            </a:pPr>
            <a:r>
              <a:rPr lang="fr-FR" sz="4400" b="1" dirty="0" smtClean="0">
                <a:solidFill>
                  <a:schemeClr val="tx1"/>
                </a:solidFill>
                <a:latin typeface="Arial Unicode MS" pitchFamily="34" charset="-128"/>
                <a:ea typeface="Arial Unicode MS" pitchFamily="34" charset="-128"/>
                <a:cs typeface="Arial Unicode MS" pitchFamily="34" charset="-128"/>
              </a:rPr>
              <a:t>14 </a:t>
            </a:r>
            <a:r>
              <a:rPr lang="fr-FR" sz="4400" b="1" dirty="0" smtClean="0">
                <a:solidFill>
                  <a:schemeClr val="tx1"/>
                </a:solidFill>
                <a:latin typeface="Arial Unicode MS" pitchFamily="34" charset="-128"/>
                <a:ea typeface="Arial Unicode MS" pitchFamily="34" charset="-128"/>
                <a:cs typeface="Arial Unicode MS" pitchFamily="34" charset="-128"/>
              </a:rPr>
              <a:t>J'accomplirai mes </a:t>
            </a:r>
            <a:r>
              <a:rPr lang="fr-FR" sz="4400" b="1" dirty="0" err="1" smtClean="0">
                <a:solidFill>
                  <a:schemeClr val="tx1"/>
                </a:solidFill>
                <a:latin typeface="Arial Unicode MS" pitchFamily="34" charset="-128"/>
                <a:ea typeface="Arial Unicode MS" pitchFamily="34" charset="-128"/>
                <a:cs typeface="Arial Unicode MS" pitchFamily="34" charset="-128"/>
              </a:rPr>
              <a:t>voeux</a:t>
            </a:r>
            <a:r>
              <a:rPr lang="fr-FR" sz="4400" b="1" dirty="0" smtClean="0">
                <a:solidFill>
                  <a:schemeClr val="tx1"/>
                </a:solidFill>
                <a:latin typeface="Arial Unicode MS" pitchFamily="34" charset="-128"/>
                <a:ea typeface="Arial Unicode MS" pitchFamily="34" charset="-128"/>
                <a:cs typeface="Arial Unicode MS" pitchFamily="34" charset="-128"/>
              </a:rPr>
              <a:t> envers l'Éternel, En présence de tout son peuple.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C00000"/>
                </a:solidFill>
                <a:latin typeface="Arial Unicode MS" pitchFamily="34" charset="-128"/>
                <a:ea typeface="Arial Unicode MS" pitchFamily="34" charset="-128"/>
                <a:cs typeface="Arial Unicode MS" pitchFamily="34" charset="-128"/>
              </a:rPr>
              <a:t> 15 Elle a du prix aux yeux de l'Éternel, La mort de ceux qui l'aiment.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tx1"/>
                </a:solidFill>
                <a:latin typeface="Arial Unicode MS" pitchFamily="34" charset="-128"/>
                <a:ea typeface="Arial Unicode MS" pitchFamily="34" charset="-128"/>
                <a:cs typeface="Arial Unicode MS" pitchFamily="34" charset="-128"/>
              </a:rPr>
              <a:t> 16 Écoute-moi, ô Éternel! car je suis ton serviteur, Ton serviteur, fils de ta servante. Tu as détaché mes liens.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17 Je t'offrirai un sacrifice d'actions de grâces, Et j'invoquerai le nom de l'Éternel;</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18 J'accomplirai mes vœux envers l'Éternel, En présence de tout son peuple,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19 Dans les parvis de la maison de l'Éternel, Au milieu de toi, Jérusalem! Louez l'Éternel!</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beautiful-tulip-flowers-hd-wallpapers-cool-desktop-background-photographs-widescreen.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blog.helpingadvisors.com/wp-content/uploads/2013/06/Stages.jpg"/>
          <p:cNvPicPr>
            <a:picLocks noGrp="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28600" y="4724400"/>
            <a:ext cx="8686800" cy="2431435"/>
          </a:xfrm>
          <a:prstGeom prst="rect">
            <a:avLst/>
          </a:prstGeom>
          <a:noFill/>
        </p:spPr>
        <p:txBody>
          <a:bodyPr wrap="square" rtlCol="0">
            <a:spAutoFit/>
          </a:bodyPr>
          <a:lstStyle/>
          <a:p>
            <a:r>
              <a:rPr lang="en-US" sz="3200" b="1" dirty="0" smtClean="0">
                <a:latin typeface="Agency FB" pitchFamily="34" charset="0"/>
              </a:rPr>
              <a:t> </a:t>
            </a:r>
            <a:r>
              <a:rPr lang="en-US" sz="3200" b="1" dirty="0" err="1" smtClean="0">
                <a:solidFill>
                  <a:srgbClr val="0000CC"/>
                </a:solidFill>
                <a:latin typeface="Agency FB" pitchFamily="34" charset="0"/>
              </a:rPr>
              <a:t>Enseigne</a:t>
            </a:r>
            <a:r>
              <a:rPr lang="en-US" sz="3200" b="1" dirty="0" smtClean="0">
                <a:solidFill>
                  <a:srgbClr val="0000CC"/>
                </a:solidFill>
                <a:latin typeface="Agency FB" pitchFamily="34" charset="0"/>
              </a:rPr>
              <a:t>-nous à </a:t>
            </a:r>
            <a:r>
              <a:rPr lang="en-US" sz="3200" b="1" dirty="0" err="1" smtClean="0">
                <a:solidFill>
                  <a:srgbClr val="0000CC"/>
                </a:solidFill>
                <a:latin typeface="Agency FB" pitchFamily="34" charset="0"/>
              </a:rPr>
              <a:t>bien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compter</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jours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Afin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que</a:t>
            </a:r>
            <a:r>
              <a:rPr lang="en-US" sz="3200" b="1" dirty="0" smtClean="0">
                <a:solidFill>
                  <a:srgbClr val="0000CC"/>
                </a:solidFill>
                <a:latin typeface="Agency FB" pitchFamily="34" charset="0"/>
              </a:rPr>
              <a:t> nous </a:t>
            </a:r>
            <a:r>
              <a:rPr lang="en-US" sz="3200" b="1" dirty="0" err="1" smtClean="0">
                <a:solidFill>
                  <a:srgbClr val="0000CC"/>
                </a:solidFill>
                <a:latin typeface="Agency FB" pitchFamily="34" charset="0"/>
              </a:rPr>
              <a:t>appliquions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notre</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coeur</a:t>
            </a:r>
            <a:r>
              <a:rPr lang="en-US" sz="3200" b="1" dirty="0" smtClean="0">
                <a:solidFill>
                  <a:srgbClr val="0000CC"/>
                </a:solidFill>
                <a:latin typeface="Agency FB" pitchFamily="34" charset="0"/>
              </a:rPr>
              <a:t> à la </a:t>
            </a:r>
            <a:r>
              <a:rPr lang="en-US" sz="3200" b="1" dirty="0" err="1" smtClean="0">
                <a:solidFill>
                  <a:srgbClr val="0000CC"/>
                </a:solidFill>
                <a:latin typeface="Agency FB" pitchFamily="34" charset="0"/>
              </a:rPr>
              <a:t>sagesse</a:t>
            </a:r>
            <a:r>
              <a:rPr lang="en-US" sz="3200" b="1" dirty="0" smtClean="0">
                <a:solidFill>
                  <a:srgbClr val="0000CC"/>
                </a:solidFill>
                <a:latin typeface="Agency FB" pitchFamily="34" charset="0"/>
              </a:rPr>
              <a:t>. </a:t>
            </a:r>
          </a:p>
          <a:p>
            <a:r>
              <a:rPr lang="en-US" sz="3200" b="1" dirty="0" smtClean="0">
                <a:latin typeface="Agency FB" pitchFamily="34" charset="0"/>
              </a:rPr>
              <a:t> So teach us to number our days, That we may gain a heart of wisdom. </a:t>
            </a:r>
            <a:r>
              <a:rPr lang="en-US" sz="2400" dirty="0" smtClean="0"/>
              <a:t>Ps 90:12 </a:t>
            </a:r>
          </a:p>
          <a:p>
            <a:endParaRPr lang="en-US" sz="2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alpha val="56000"/>
            </a:schemeClr>
          </a:solidFill>
        </p:spPr>
        <p:txBody>
          <a:bodyPr>
            <a:normAutofit/>
          </a:bodyPr>
          <a:lstStyle/>
          <a:p>
            <a:pPr marL="0" indent="0" algn="ctr">
              <a:buNone/>
            </a:pPr>
            <a:r>
              <a:rPr lang="fr-FR" sz="3600" b="1" dirty="0" smtClean="0">
                <a:solidFill>
                  <a:srgbClr val="009900"/>
                </a:solidFill>
                <a:latin typeface="Arial Unicode MS" pitchFamily="34" charset="-128"/>
                <a:ea typeface="Arial Unicode MS" pitchFamily="34" charset="-128"/>
                <a:cs typeface="Arial Unicode MS" pitchFamily="34" charset="-128"/>
              </a:rPr>
              <a:t>300 FCD : C'est toi, Jésus</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3600" b="1" dirty="0" smtClean="0">
                <a:solidFill>
                  <a:srgbClr val="009900"/>
                </a:solidFill>
                <a:latin typeface="Arial Unicode MS" pitchFamily="34" charset="-128"/>
                <a:ea typeface="Arial Unicode MS" pitchFamily="34" charset="-128"/>
                <a:cs typeface="Arial Unicode MS" pitchFamily="34" charset="-128"/>
              </a:rPr>
              <a:t>1. </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C'est toi, Jésus ! </a:t>
            </a:r>
            <a:endParaRPr lang="fr-FR"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que </a:t>
            </a:r>
            <a:r>
              <a:rPr lang="fr-FR" sz="4000" b="1" dirty="0" smtClean="0">
                <a:latin typeface="Arial Unicode MS" pitchFamily="34" charset="-128"/>
                <a:ea typeface="Arial Unicode MS" pitchFamily="34" charset="-128"/>
                <a:cs typeface="Arial Unicode MS" pitchFamily="34" charset="-128"/>
              </a:rPr>
              <a:t>recherche mon âme ; </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À te trouver </a:t>
            </a:r>
            <a:endParaRPr lang="fr-FR"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se </a:t>
            </a:r>
            <a:r>
              <a:rPr lang="fr-FR" sz="4000" b="1" dirty="0" smtClean="0">
                <a:latin typeface="Arial Unicode MS" pitchFamily="34" charset="-128"/>
                <a:ea typeface="Arial Unicode MS" pitchFamily="34" charset="-128"/>
                <a:cs typeface="Arial Unicode MS" pitchFamily="34" charset="-128"/>
              </a:rPr>
              <a:t>bornent mes souhaits ; </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C'est ton regard </a:t>
            </a:r>
            <a:endParaRPr lang="fr-FR"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latin typeface="Arial Unicode MS" pitchFamily="34" charset="-128"/>
                <a:ea typeface="Arial Unicode MS" pitchFamily="34" charset="-128"/>
                <a:cs typeface="Arial Unicode MS" pitchFamily="34" charset="-128"/>
              </a:rPr>
              <a:t>Q</a:t>
            </a:r>
            <a:r>
              <a:rPr lang="fr-FR" sz="4000" b="1" dirty="0" smtClean="0">
                <a:latin typeface="Arial Unicode MS" pitchFamily="34" charset="-128"/>
                <a:ea typeface="Arial Unicode MS" pitchFamily="34" charset="-128"/>
                <a:cs typeface="Arial Unicode MS" pitchFamily="34" charset="-128"/>
              </a:rPr>
              <a:t>ue </a:t>
            </a:r>
            <a:r>
              <a:rPr lang="fr-FR" sz="4000" b="1" dirty="0" smtClean="0">
                <a:latin typeface="Arial Unicode MS" pitchFamily="34" charset="-128"/>
                <a:ea typeface="Arial Unicode MS" pitchFamily="34" charset="-128"/>
                <a:cs typeface="Arial Unicode MS" pitchFamily="34" charset="-128"/>
              </a:rPr>
              <a:t>sur moi je réclame ; </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9900"/>
                </a:solidFill>
                <a:latin typeface="Arial Unicode MS" pitchFamily="34" charset="-128"/>
                <a:ea typeface="Arial Unicode MS" pitchFamily="34" charset="-128"/>
                <a:cs typeface="Arial Unicode MS" pitchFamily="34" charset="-128"/>
              </a:rPr>
              <a:t>Rends-moi, Seigneur, </a:t>
            </a:r>
            <a:endParaRPr lang="fr-FR"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9900"/>
                </a:solidFill>
                <a:latin typeface="Arial Unicode MS" pitchFamily="34" charset="-128"/>
                <a:ea typeface="Arial Unicode MS" pitchFamily="34" charset="-128"/>
                <a:cs typeface="Arial Unicode MS" pitchFamily="34" charset="-128"/>
              </a:rPr>
              <a:t>R</a:t>
            </a:r>
            <a:r>
              <a:rPr lang="fr-FR" sz="4000" b="1" dirty="0" smtClean="0">
                <a:solidFill>
                  <a:srgbClr val="009900"/>
                </a:solidFill>
                <a:latin typeface="Arial Unicode MS" pitchFamily="34" charset="-128"/>
                <a:ea typeface="Arial Unicode MS" pitchFamily="34" charset="-128"/>
                <a:cs typeface="Arial Unicode MS" pitchFamily="34" charset="-128"/>
              </a:rPr>
              <a:t>ends-moi </a:t>
            </a:r>
            <a:r>
              <a:rPr lang="fr-FR" sz="4000" b="1" dirty="0" smtClean="0">
                <a:solidFill>
                  <a:srgbClr val="009900"/>
                </a:solidFill>
                <a:latin typeface="Arial Unicode MS" pitchFamily="34" charset="-128"/>
                <a:ea typeface="Arial Unicode MS" pitchFamily="34" charset="-128"/>
                <a:cs typeface="Arial Unicode MS" pitchFamily="34" charset="-128"/>
              </a:rPr>
              <a:t>ta douce paix</a:t>
            </a:r>
            <a:r>
              <a:rPr lang="fr-FR" sz="4000" b="1" dirty="0" smtClean="0">
                <a:solidFill>
                  <a:srgbClr val="009900"/>
                </a:solidFill>
                <a:latin typeface="Arial Unicode MS" pitchFamily="34" charset="-128"/>
                <a:ea typeface="Arial Unicode MS" pitchFamily="34" charset="-128"/>
                <a:cs typeface="Arial Unicode MS" pitchFamily="34" charset="-128"/>
              </a:rPr>
              <a:t>.</a:t>
            </a:r>
            <a:endParaRPr lang="en-US" sz="4000" b="1" dirty="0" smtClean="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alpha val="56000"/>
            </a:schemeClr>
          </a:solidFill>
        </p:spPr>
        <p:txBody>
          <a:bodyPr>
            <a:normAutofit/>
          </a:bodyPr>
          <a:lstStyle/>
          <a:p>
            <a:pPr marL="0" indent="0" algn="ctr">
              <a:buNone/>
            </a:pPr>
            <a:r>
              <a:rPr lang="fr-FR" sz="3600" b="1" dirty="0" smtClean="0">
                <a:solidFill>
                  <a:srgbClr val="009900"/>
                </a:solidFill>
                <a:latin typeface="Arial Unicode MS" pitchFamily="34" charset="-128"/>
                <a:ea typeface="Arial Unicode MS" pitchFamily="34" charset="-128"/>
                <a:cs typeface="Arial Unicode MS" pitchFamily="34" charset="-128"/>
              </a:rPr>
              <a:t>2</a:t>
            </a:r>
            <a:r>
              <a:rPr lang="fr-FR" sz="3600" b="1" dirty="0" smtClean="0">
                <a:solidFill>
                  <a:srgbClr val="009900"/>
                </a:solidFill>
                <a:latin typeface="Arial Unicode MS" pitchFamily="34" charset="-128"/>
                <a:ea typeface="Arial Unicode MS" pitchFamily="34" charset="-128"/>
                <a:cs typeface="Arial Unicode MS" pitchFamily="34" charset="-128"/>
              </a:rPr>
              <a:t>. </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Longtemps j'errai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D</a:t>
            </a:r>
            <a:r>
              <a:rPr lang="fr-FR" sz="4400" b="1" dirty="0" smtClean="0">
                <a:latin typeface="Arial Unicode MS" pitchFamily="34" charset="-128"/>
                <a:ea typeface="Arial Unicode MS" pitchFamily="34" charset="-128"/>
                <a:cs typeface="Arial Unicode MS" pitchFamily="34" charset="-128"/>
              </a:rPr>
              <a:t>ans </a:t>
            </a:r>
            <a:r>
              <a:rPr lang="fr-FR" sz="4400" b="1" dirty="0" smtClean="0">
                <a:latin typeface="Arial Unicode MS" pitchFamily="34" charset="-128"/>
                <a:ea typeface="Arial Unicode MS" pitchFamily="34" charset="-128"/>
                <a:cs typeface="Arial Unicode MS" pitchFamily="34" charset="-128"/>
              </a:rPr>
              <a:t>les sentiers du monde,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Ne connaissant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N</a:t>
            </a:r>
            <a:r>
              <a:rPr lang="fr-FR" sz="4400" b="1" dirty="0" smtClean="0">
                <a:latin typeface="Arial Unicode MS" pitchFamily="34" charset="-128"/>
                <a:ea typeface="Arial Unicode MS" pitchFamily="34" charset="-128"/>
                <a:cs typeface="Arial Unicode MS" pitchFamily="34" charset="-128"/>
              </a:rPr>
              <a:t>i </a:t>
            </a:r>
            <a:r>
              <a:rPr lang="fr-FR" sz="4400" b="1" dirty="0" smtClean="0">
                <a:latin typeface="Arial Unicode MS" pitchFamily="34" charset="-128"/>
                <a:ea typeface="Arial Unicode MS" pitchFamily="34" charset="-128"/>
                <a:cs typeface="Arial Unicode MS" pitchFamily="34" charset="-128"/>
              </a:rPr>
              <a:t>ton nom, </a:t>
            </a:r>
            <a:r>
              <a:rPr lang="fr-FR" sz="4400" b="1" dirty="0" smtClean="0">
                <a:latin typeface="Arial Unicode MS" pitchFamily="34" charset="-128"/>
                <a:ea typeface="Arial Unicode MS" pitchFamily="34" charset="-128"/>
                <a:cs typeface="Arial Unicode MS" pitchFamily="34" charset="-128"/>
              </a:rPr>
              <a:t>ni </a:t>
            </a:r>
            <a:r>
              <a:rPr lang="fr-FR" sz="4400" b="1" dirty="0" smtClean="0">
                <a:latin typeface="Arial Unicode MS" pitchFamily="34" charset="-128"/>
                <a:ea typeface="Arial Unicode MS" pitchFamily="34" charset="-128"/>
                <a:cs typeface="Arial Unicode MS" pitchFamily="34" charset="-128"/>
              </a:rPr>
              <a:t>ta loi :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Tu me cherchas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E</a:t>
            </a:r>
            <a:r>
              <a:rPr lang="fr-FR" sz="4400" b="1" dirty="0" smtClean="0">
                <a:latin typeface="Arial Unicode MS" pitchFamily="34" charset="-128"/>
                <a:ea typeface="Arial Unicode MS" pitchFamily="34" charset="-128"/>
                <a:cs typeface="Arial Unicode MS" pitchFamily="34" charset="-128"/>
              </a:rPr>
              <a:t>n </a:t>
            </a:r>
            <a:r>
              <a:rPr lang="fr-FR" sz="4400" b="1" dirty="0" smtClean="0">
                <a:latin typeface="Arial Unicode MS" pitchFamily="34" charset="-128"/>
                <a:ea typeface="Arial Unicode MS" pitchFamily="34" charset="-128"/>
                <a:cs typeface="Arial Unicode MS" pitchFamily="34" charset="-128"/>
              </a:rPr>
              <a:t>cette nuit profonde,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rgbClr val="009900"/>
                </a:solidFill>
                <a:latin typeface="Arial Unicode MS" pitchFamily="34" charset="-128"/>
                <a:ea typeface="Arial Unicode MS" pitchFamily="34" charset="-128"/>
                <a:cs typeface="Arial Unicode MS" pitchFamily="34" charset="-128"/>
              </a:rPr>
              <a:t>Et, pour toujours, </a:t>
            </a:r>
            <a:endParaRPr lang="fr-FR" sz="44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rgbClr val="009900"/>
                </a:solidFill>
                <a:latin typeface="Arial Unicode MS" pitchFamily="34" charset="-128"/>
                <a:ea typeface="Arial Unicode MS" pitchFamily="34" charset="-128"/>
                <a:cs typeface="Arial Unicode MS" pitchFamily="34" charset="-128"/>
              </a:rPr>
              <a:t>M</a:t>
            </a:r>
            <a:r>
              <a:rPr lang="fr-FR" sz="4400" b="1" dirty="0" smtClean="0">
                <a:solidFill>
                  <a:srgbClr val="009900"/>
                </a:solidFill>
                <a:latin typeface="Arial Unicode MS" pitchFamily="34" charset="-128"/>
                <a:ea typeface="Arial Unicode MS" pitchFamily="34" charset="-128"/>
                <a:cs typeface="Arial Unicode MS" pitchFamily="34" charset="-128"/>
              </a:rPr>
              <a:t>'en </a:t>
            </a:r>
            <a:r>
              <a:rPr lang="fr-FR" sz="4400" b="1" dirty="0" smtClean="0">
                <a:solidFill>
                  <a:srgbClr val="009900"/>
                </a:solidFill>
                <a:latin typeface="Arial Unicode MS" pitchFamily="34" charset="-128"/>
                <a:ea typeface="Arial Unicode MS" pitchFamily="34" charset="-128"/>
                <a:cs typeface="Arial Unicode MS" pitchFamily="34" charset="-128"/>
              </a:rPr>
              <a:t>tiras par la foi</a:t>
            </a:r>
            <a:r>
              <a:rPr lang="fr-FR" sz="4400" b="1" dirty="0" smtClean="0">
                <a:solidFill>
                  <a:srgbClr val="009900"/>
                </a:solidFill>
                <a:latin typeface="Arial Unicode MS" pitchFamily="34" charset="-128"/>
                <a:ea typeface="Arial Unicode MS" pitchFamily="34" charset="-128"/>
                <a:cs typeface="Arial Unicode MS" pitchFamily="34" charset="-128"/>
              </a:rPr>
              <a:t>.</a:t>
            </a:r>
            <a:endParaRPr lang="en-US" sz="4400" b="1" dirty="0" smtClean="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alpha val="56000"/>
            </a:schemeClr>
          </a:solidFill>
        </p:spPr>
        <p:txBody>
          <a:bodyPr>
            <a:normAutofit/>
          </a:bodyPr>
          <a:lstStyle/>
          <a:p>
            <a:pPr marL="0" indent="0" algn="ctr">
              <a:buNone/>
            </a:pPr>
            <a:r>
              <a:rPr lang="fr-FR" sz="3600" b="1" dirty="0" smtClean="0">
                <a:solidFill>
                  <a:srgbClr val="009900"/>
                </a:solidFill>
                <a:latin typeface="Arial Unicode MS" pitchFamily="34" charset="-128"/>
                <a:ea typeface="Arial Unicode MS" pitchFamily="34" charset="-128"/>
                <a:cs typeface="Arial Unicode MS" pitchFamily="34" charset="-128"/>
              </a:rPr>
              <a:t>3</a:t>
            </a:r>
            <a:r>
              <a:rPr lang="fr-FR" sz="3600" b="1" dirty="0" smtClean="0">
                <a:solidFill>
                  <a:srgbClr val="009900"/>
                </a:solidFill>
                <a:latin typeface="Arial Unicode MS" pitchFamily="34" charset="-128"/>
                <a:ea typeface="Arial Unicode MS" pitchFamily="34" charset="-128"/>
                <a:cs typeface="Arial Unicode MS" pitchFamily="34" charset="-128"/>
              </a:rPr>
              <a:t>. </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De ton amour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la </a:t>
            </a:r>
            <a:r>
              <a:rPr lang="fr-FR" sz="4400" b="1" dirty="0" smtClean="0">
                <a:latin typeface="Arial Unicode MS" pitchFamily="34" charset="-128"/>
                <a:ea typeface="Arial Unicode MS" pitchFamily="34" charset="-128"/>
                <a:cs typeface="Arial Unicode MS" pitchFamily="34" charset="-128"/>
              </a:rPr>
              <a:t>voix se fit entendre :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J'appris alors que tu m'as racheté,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Et ton Esprit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à </a:t>
            </a:r>
            <a:r>
              <a:rPr lang="fr-FR" sz="4400" b="1" dirty="0" smtClean="0">
                <a:latin typeface="Arial Unicode MS" pitchFamily="34" charset="-128"/>
                <a:ea typeface="Arial Unicode MS" pitchFamily="34" charset="-128"/>
                <a:cs typeface="Arial Unicode MS" pitchFamily="34" charset="-128"/>
              </a:rPr>
              <a:t>mon cœur fit comprendre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rgbClr val="009900"/>
                </a:solidFill>
                <a:latin typeface="Arial Unicode MS" pitchFamily="34" charset="-128"/>
                <a:ea typeface="Arial Unicode MS" pitchFamily="34" charset="-128"/>
                <a:cs typeface="Arial Unicode MS" pitchFamily="34" charset="-128"/>
              </a:rPr>
              <a:t>Ce qu'est pour nous, </a:t>
            </a:r>
            <a:endParaRPr lang="fr-FR" sz="44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rgbClr val="009900"/>
                </a:solidFill>
                <a:latin typeface="Arial Unicode MS" pitchFamily="34" charset="-128"/>
                <a:ea typeface="Arial Unicode MS" pitchFamily="34" charset="-128"/>
                <a:cs typeface="Arial Unicode MS" pitchFamily="34" charset="-128"/>
              </a:rPr>
              <a:t>ô </a:t>
            </a:r>
            <a:r>
              <a:rPr lang="fr-FR" sz="4400" b="1" dirty="0" smtClean="0">
                <a:solidFill>
                  <a:srgbClr val="009900"/>
                </a:solidFill>
                <a:latin typeface="Arial Unicode MS" pitchFamily="34" charset="-128"/>
                <a:ea typeface="Arial Unicode MS" pitchFamily="34" charset="-128"/>
                <a:cs typeface="Arial Unicode MS" pitchFamily="34" charset="-128"/>
              </a:rPr>
              <a:t>Dieu ! ta charité</a:t>
            </a:r>
            <a:r>
              <a:rPr lang="fr-FR" sz="4400" b="1" dirty="0" smtClean="0">
                <a:solidFill>
                  <a:srgbClr val="009900"/>
                </a:solidFill>
                <a:latin typeface="Arial Unicode MS" pitchFamily="34" charset="-128"/>
                <a:ea typeface="Arial Unicode MS" pitchFamily="34" charset="-128"/>
                <a:cs typeface="Arial Unicode MS" pitchFamily="34" charset="-128"/>
              </a:rPr>
              <a:t>.</a:t>
            </a:r>
            <a:endParaRPr lang="en-US" sz="4400" b="1" dirty="0" smtClean="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alpha val="56000"/>
            </a:schemeClr>
          </a:solidFill>
        </p:spPr>
        <p:txBody>
          <a:bodyPr>
            <a:normAutofit/>
          </a:bodyPr>
          <a:lstStyle/>
          <a:p>
            <a:pPr marL="0" indent="0" algn="ctr">
              <a:buNone/>
            </a:pPr>
            <a:r>
              <a:rPr lang="fr-FR" sz="3600" b="1" dirty="0" smtClean="0">
                <a:solidFill>
                  <a:srgbClr val="009900"/>
                </a:solidFill>
                <a:latin typeface="Arial Unicode MS" pitchFamily="34" charset="-128"/>
                <a:ea typeface="Arial Unicode MS" pitchFamily="34" charset="-128"/>
                <a:cs typeface="Arial Unicode MS" pitchFamily="34" charset="-128"/>
              </a:rPr>
              <a:t>4</a:t>
            </a:r>
            <a:r>
              <a:rPr lang="fr-FR" sz="3600" b="1" dirty="0" smtClean="0">
                <a:solidFill>
                  <a:srgbClr val="009900"/>
                </a:solidFill>
                <a:latin typeface="Arial Unicode MS" pitchFamily="34" charset="-128"/>
                <a:ea typeface="Arial Unicode MS" pitchFamily="34" charset="-128"/>
                <a:cs typeface="Arial Unicode MS" pitchFamily="34" charset="-128"/>
              </a:rPr>
              <a:t>.</a:t>
            </a:r>
            <a:endParaRPr lang="en-US" sz="36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 Prends donc pitié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D</a:t>
            </a:r>
            <a:r>
              <a:rPr lang="fr-FR" sz="4400" b="1" dirty="0" smtClean="0">
                <a:latin typeface="Arial Unicode MS" pitchFamily="34" charset="-128"/>
                <a:ea typeface="Arial Unicode MS" pitchFamily="34" charset="-128"/>
                <a:cs typeface="Arial Unicode MS" pitchFamily="34" charset="-128"/>
              </a:rPr>
              <a:t>e </a:t>
            </a:r>
            <a:r>
              <a:rPr lang="fr-FR" sz="4400" b="1" dirty="0" smtClean="0">
                <a:latin typeface="Arial Unicode MS" pitchFamily="34" charset="-128"/>
                <a:ea typeface="Arial Unicode MS" pitchFamily="34" charset="-128"/>
                <a:cs typeface="Arial Unicode MS" pitchFamily="34" charset="-128"/>
              </a:rPr>
              <a:t>ma grande misère ;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Soumets mon cœur,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B</a:t>
            </a:r>
            <a:r>
              <a:rPr lang="fr-FR" sz="4400" b="1" dirty="0" smtClean="0">
                <a:latin typeface="Arial Unicode MS" pitchFamily="34" charset="-128"/>
                <a:ea typeface="Arial Unicode MS" pitchFamily="34" charset="-128"/>
                <a:cs typeface="Arial Unicode MS" pitchFamily="34" charset="-128"/>
              </a:rPr>
              <a:t>rise </a:t>
            </a:r>
            <a:r>
              <a:rPr lang="fr-FR" sz="4400" b="1" dirty="0" smtClean="0">
                <a:latin typeface="Arial Unicode MS" pitchFamily="34" charset="-128"/>
                <a:ea typeface="Arial Unicode MS" pitchFamily="34" charset="-128"/>
                <a:cs typeface="Arial Unicode MS" pitchFamily="34" charset="-128"/>
              </a:rPr>
              <a:t>sa dureté ;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À Golgotha </a:t>
            </a:r>
            <a:endParaRPr lang="fr-FR"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latin typeface="Arial Unicode MS" pitchFamily="34" charset="-128"/>
                <a:ea typeface="Arial Unicode MS" pitchFamily="34" charset="-128"/>
                <a:cs typeface="Arial Unicode MS" pitchFamily="34" charset="-128"/>
              </a:rPr>
              <a:t>M</a:t>
            </a:r>
            <a:r>
              <a:rPr lang="fr-FR" sz="4400" b="1" dirty="0" smtClean="0">
                <a:latin typeface="Arial Unicode MS" pitchFamily="34" charset="-128"/>
                <a:ea typeface="Arial Unicode MS" pitchFamily="34" charset="-128"/>
                <a:cs typeface="Arial Unicode MS" pitchFamily="34" charset="-128"/>
              </a:rPr>
              <a:t>on </a:t>
            </a:r>
            <a:r>
              <a:rPr lang="fr-FR" sz="4400" b="1" dirty="0" smtClean="0">
                <a:latin typeface="Arial Unicode MS" pitchFamily="34" charset="-128"/>
                <a:ea typeface="Arial Unicode MS" pitchFamily="34" charset="-128"/>
                <a:cs typeface="Arial Unicode MS" pitchFamily="34" charset="-128"/>
              </a:rPr>
              <a:t>âme te fut chère : </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rgbClr val="009900"/>
                </a:solidFill>
                <a:latin typeface="Arial Unicode MS" pitchFamily="34" charset="-128"/>
                <a:ea typeface="Arial Unicode MS" pitchFamily="34" charset="-128"/>
                <a:cs typeface="Arial Unicode MS" pitchFamily="34" charset="-128"/>
              </a:rPr>
              <a:t>Je compte, ô Dieu, </a:t>
            </a:r>
            <a:endParaRPr lang="fr-FR" sz="44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rgbClr val="009900"/>
                </a:solidFill>
                <a:latin typeface="Arial Unicode MS" pitchFamily="34" charset="-128"/>
                <a:ea typeface="Arial Unicode MS" pitchFamily="34" charset="-128"/>
                <a:cs typeface="Arial Unicode MS" pitchFamily="34" charset="-128"/>
              </a:rPr>
              <a:t>S</a:t>
            </a:r>
            <a:r>
              <a:rPr lang="fr-FR" sz="4400" b="1" dirty="0" smtClean="0">
                <a:solidFill>
                  <a:srgbClr val="009900"/>
                </a:solidFill>
                <a:latin typeface="Arial Unicode MS" pitchFamily="34" charset="-128"/>
                <a:ea typeface="Arial Unicode MS" pitchFamily="34" charset="-128"/>
                <a:cs typeface="Arial Unicode MS" pitchFamily="34" charset="-128"/>
              </a:rPr>
              <a:t>ur </a:t>
            </a:r>
            <a:r>
              <a:rPr lang="fr-FR" sz="4400" b="1" dirty="0" smtClean="0">
                <a:solidFill>
                  <a:srgbClr val="009900"/>
                </a:solidFill>
                <a:latin typeface="Arial Unicode MS" pitchFamily="34" charset="-128"/>
                <a:ea typeface="Arial Unicode MS" pitchFamily="34" charset="-128"/>
                <a:cs typeface="Arial Unicode MS" pitchFamily="34" charset="-128"/>
              </a:rPr>
              <a:t>ta fidélité.</a:t>
            </a:r>
            <a:endParaRPr lang="en-US" sz="4400" b="1" dirty="0">
              <a:solidFill>
                <a:srgbClr val="0099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1" y="1"/>
            <a:ext cx="9113623" cy="6858000"/>
          </a:xfrm>
          <a:prstGeom prst="rect">
            <a:avLst/>
          </a:prstGeom>
          <a:noFill/>
        </p:spPr>
      </p:pic>
      <p:sp>
        <p:nvSpPr>
          <p:cNvPr id="2" name="Title 1"/>
          <p:cNvSpPr>
            <a:spLocks noGrp="1"/>
          </p:cNvSpPr>
          <p:nvPr>
            <p:ph type="title"/>
          </p:nvPr>
        </p:nvSpPr>
        <p:spPr>
          <a:xfrm>
            <a:off x="0" y="0"/>
            <a:ext cx="9144000" cy="822960"/>
          </a:xfrm>
          <a:solidFill>
            <a:schemeClr val="accent6">
              <a:lumMod val="60000"/>
              <a:lumOff val="40000"/>
            </a:schemeClr>
          </a:solidFill>
        </p:spPr>
        <p:txBody>
          <a:bodyPr/>
          <a:lstStyle/>
          <a:p>
            <a:pPr algn="ctr"/>
            <a:r>
              <a:rPr lang="en-US" b="1" dirty="0" smtClean="0">
                <a:solidFill>
                  <a:srgbClr val="0000CC"/>
                </a:solidFill>
              </a:rPr>
              <a:t>PRIÈRE  COMMUNE</a:t>
            </a:r>
            <a:endParaRPr lang="en-US" b="1" dirty="0">
              <a:solidFill>
                <a:srgbClr val="0000CC"/>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85000" lnSpcReduction="1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000" b="1" dirty="0" smtClean="0"/>
              <a:t>3:00-4:30 PM-----GAITE ENFANTINE  (</a:t>
            </a:r>
            <a:r>
              <a:rPr lang="en-US" sz="3000" b="1" u="sng" dirty="0" smtClean="0">
                <a:solidFill>
                  <a:srgbClr val="0000CC"/>
                </a:solidFill>
              </a:rPr>
              <a:t>IN CHURCH/ zoom</a:t>
            </a:r>
            <a:r>
              <a:rPr lang="en-US" sz="30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endParaRPr lang="en-US" sz="3600" b="1" dirty="0" smtClean="0"/>
          </a:p>
          <a:p>
            <a:pPr lvl="1" algn="ctr"/>
            <a:r>
              <a:rPr lang="en-US" sz="3600" b="1" dirty="0" smtClean="0">
                <a:solidFill>
                  <a:srgbClr val="FF0000"/>
                </a:solidFill>
              </a:rPr>
              <a:t>BAPTISM ON AUGUST 6</a:t>
            </a:r>
            <a:r>
              <a:rPr lang="en-US" sz="3600" b="1" baseline="30000" dirty="0" smtClean="0">
                <a:solidFill>
                  <a:srgbClr val="FF0000"/>
                </a:solidFill>
              </a:rPr>
              <a:t>TH</a:t>
            </a:r>
            <a:r>
              <a:rPr lang="en-US" sz="3600" b="1" dirty="0" smtClean="0">
                <a:solidFill>
                  <a:srgbClr val="FF0000"/>
                </a:solidFill>
              </a:rPr>
              <a:t> 2022 @ </a:t>
            </a:r>
            <a:r>
              <a:rPr lang="en-US" sz="3600" b="1" dirty="0" smtClean="0">
                <a:solidFill>
                  <a:srgbClr val="FF0000"/>
                </a:solidFill>
              </a:rPr>
              <a:t>10:AM</a:t>
            </a:r>
          </a:p>
          <a:p>
            <a:pPr lvl="1" algn="ctr"/>
            <a:r>
              <a:rPr lang="en-US" sz="3600" b="1" dirty="0" smtClean="0">
                <a:solidFill>
                  <a:srgbClr val="FF0000"/>
                </a:solidFill>
              </a:rPr>
              <a:t>180 OAK ST, BROCKTON</a:t>
            </a:r>
            <a:endParaRPr lang="en-US" sz="3600" b="1" dirty="0" smtClean="0">
              <a:solidFill>
                <a:srgbClr val="FF0000"/>
              </a:solidFill>
            </a:endParaRP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fontScale="92500" lnSpcReduction="10000"/>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163 Fr CE : </a:t>
            </a:r>
            <a:r>
              <a:rPr lang="fr-FR" sz="4000" b="1" dirty="0" smtClean="0">
                <a:solidFill>
                  <a:schemeClr val="bg1"/>
                </a:solidFill>
                <a:latin typeface="Arial Unicode MS" pitchFamily="34" charset="-128"/>
                <a:ea typeface="Arial Unicode MS" pitchFamily="34" charset="-128"/>
                <a:cs typeface="Arial Unicode MS" pitchFamily="34" charset="-128"/>
              </a:rPr>
              <a:t>Jésus, </a:t>
            </a:r>
            <a:r>
              <a:rPr lang="fr-FR" sz="4000" b="1" dirty="0" smtClean="0">
                <a:solidFill>
                  <a:schemeClr val="bg1"/>
                </a:solidFill>
                <a:latin typeface="Arial Unicode MS" pitchFamily="34" charset="-128"/>
                <a:ea typeface="Arial Unicode MS" pitchFamily="34" charset="-128"/>
                <a:cs typeface="Arial Unicode MS" pitchFamily="34" charset="-128"/>
              </a:rPr>
              <a:t>ta sainte Présence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1</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Jésus ta sainte présence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Est la source du bonheur.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Dans la joie et la souffrance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Elle est le repos du cœur.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Ref</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Fais briller sur moi ta face,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O Jésus Agneau de Dieu !</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A tes pieds, c’est la ma place,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Près de Toi mon ciel est bleu</a:t>
            </a:r>
            <a:r>
              <a:rPr lang="fr-FR" sz="4000" b="1" dirty="0" smtClean="0">
                <a:solidFill>
                  <a:srgbClr val="4AB0EE"/>
                </a:solidFill>
                <a:latin typeface="Arial Unicode MS" pitchFamily="34" charset="-128"/>
                <a:ea typeface="Arial Unicode MS" pitchFamily="34" charset="-128"/>
                <a:cs typeface="Arial Unicode MS" pitchFamily="34" charset="-128"/>
              </a:rPr>
              <a:t>.</a:t>
            </a:r>
            <a:endParaRPr lang="en-US" sz="4000" b="1" dirty="0" smtClean="0">
              <a:solidFill>
                <a:srgbClr val="4AB0EE"/>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lnSpcReduction="10000"/>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2</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Sur celui qui Te contemple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Descends un rayon divin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Tu fais de son cœur ton temple,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Ton doigt pointe son chemin.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Ref</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Fais briller sur moi ta face,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O Jésus Agneau de Dieu !</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A tes pieds, c’est la ma place,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Près de Toi mon ciel est bleu.</a:t>
            </a:r>
            <a:endParaRPr lang="en-US" sz="4000" b="1" dirty="0" smtClean="0">
              <a:solidFill>
                <a:srgbClr val="4AB0EE"/>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lnSpcReduction="10000"/>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3</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Ah ! Que mon âme ravie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Te rencontre, o mon Sauveur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Car ton regard c’est la vie,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C’est la richesse du cœur.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Ref</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Fais briller sur moi ta face,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O Jésus Agneau de Dieu !</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A tes pieds, c’est la ma place,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Près de Toi mon ciel est bleu.</a:t>
            </a:r>
            <a:endParaRPr lang="en-US" sz="4000" b="1" dirty="0" smtClean="0">
              <a:solidFill>
                <a:srgbClr val="4AB0EE"/>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lnSpcReduction="10000"/>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4</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Il faut aussi ta présence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Pour ton Service, o Jésus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Car elle est une puissance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Pour relever les perdus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Ref</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Fais briller sur moi ta face,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O Jésus Agneau de Dieu !</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A tes pieds, c’est la ma place,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Près de Toi mon ciel est bleu.</a:t>
            </a:r>
            <a:endParaRPr lang="en-US" sz="4000" b="1" dirty="0" smtClean="0">
              <a:solidFill>
                <a:srgbClr val="4AB0EE"/>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lnSpcReduction="10000"/>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5</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Quand dans l’étendue immense,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O Jésus Tu paraîtras,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C’est encore par ta présence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Que Tu nous attireras </a:t>
            </a:r>
            <a:r>
              <a:rPr lang="fr-FR" sz="4000" b="1" dirty="0" smtClean="0">
                <a:solidFill>
                  <a:srgbClr val="FFFF00"/>
                </a:solidFill>
                <a:latin typeface="Arial Unicode MS" pitchFamily="34" charset="-128"/>
                <a:ea typeface="Arial Unicode MS" pitchFamily="34" charset="-128"/>
                <a:cs typeface="Arial Unicode MS" pitchFamily="34" charset="-128"/>
              </a:rPr>
              <a:t>!</a:t>
            </a: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Ref</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Fais briller sur moi ta face,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O Jésus Agneau de Dieu !</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A tes pieds, c’est la ma place,</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4AB0EE"/>
                </a:solidFill>
                <a:latin typeface="Arial Unicode MS" pitchFamily="34" charset="-128"/>
                <a:ea typeface="Arial Unicode MS" pitchFamily="34" charset="-128"/>
                <a:cs typeface="Arial Unicode MS" pitchFamily="34" charset="-128"/>
              </a:rPr>
              <a:t>Près de Toi mon ciel est bleu.</a:t>
            </a:r>
            <a:endParaRPr lang="en-US" sz="4000" b="1" dirty="0" smtClean="0">
              <a:solidFill>
                <a:srgbClr val="4AB0EE"/>
              </a:solidFill>
              <a:latin typeface="Arial Unicode MS" pitchFamily="34" charset="-128"/>
              <a:ea typeface="Arial Unicode MS" pitchFamily="34" charset="-128"/>
              <a:cs typeface="Arial Unicode MS" pitchFamily="34" charset="-128"/>
            </a:endParaRPr>
          </a:p>
          <a:p>
            <a:pPr algn="ctr">
              <a:buNone/>
            </a:pP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chemeClr val="tx1"/>
          </a:solidFill>
        </p:spPr>
        <p:style>
          <a:lnRef idx="1">
            <a:schemeClr val="dk1"/>
          </a:lnRef>
          <a:fillRef idx="2">
            <a:schemeClr val="dk1"/>
          </a:fillRef>
          <a:effectRef idx="1">
            <a:schemeClr val="dk1"/>
          </a:effectRef>
          <a:fontRef idx="minor">
            <a:schemeClr val="dk1"/>
          </a:fontRef>
        </p:style>
        <p:txBody>
          <a:bodyPr/>
          <a:lstStyle/>
          <a:p>
            <a:pPr algn="ctr">
              <a:buNone/>
            </a:pPr>
            <a:endParaRPr lang="en-US" b="1" dirty="0" smtClean="0"/>
          </a:p>
          <a:p>
            <a:pPr algn="ctr">
              <a:buNone/>
            </a:pPr>
            <a:r>
              <a:rPr lang="en-US" b="1" dirty="0" smtClean="0">
                <a:solidFill>
                  <a:srgbClr val="00FF00"/>
                </a:solidFill>
              </a:rPr>
              <a:t>SERMON</a:t>
            </a:r>
          </a:p>
          <a:p>
            <a:pPr algn="ctr">
              <a:buNone/>
            </a:pPr>
            <a:r>
              <a:rPr lang="en-US" b="1" dirty="0" smtClean="0">
                <a:solidFill>
                  <a:srgbClr val="00FF00"/>
                </a:solidFill>
              </a:rPr>
              <a:t> </a:t>
            </a:r>
          </a:p>
          <a:p>
            <a:pPr algn="ctr">
              <a:buNone/>
            </a:pPr>
            <a:r>
              <a:rPr lang="en-US" b="1" dirty="0" smtClean="0">
                <a:solidFill>
                  <a:srgbClr val="FF3399"/>
                </a:solidFill>
              </a:rPr>
              <a:t>PAR</a:t>
            </a:r>
          </a:p>
          <a:p>
            <a:pPr algn="ctr">
              <a:buNone/>
            </a:pPr>
            <a:endParaRPr lang="en-US" b="1" dirty="0" smtClean="0">
              <a:solidFill>
                <a:srgbClr val="00FF00"/>
              </a:solidFill>
            </a:endParaRPr>
          </a:p>
          <a:p>
            <a:pPr algn="ctr">
              <a:buNone/>
            </a:pPr>
            <a:r>
              <a:rPr lang="en-US" b="1" dirty="0" smtClean="0">
                <a:solidFill>
                  <a:srgbClr val="00FF00"/>
                </a:solidFill>
              </a:rPr>
              <a:t>PASTOR</a:t>
            </a:r>
          </a:p>
          <a:p>
            <a:pPr algn="ctr">
              <a:buNone/>
            </a:pPr>
            <a:endParaRPr lang="en-US" b="1" dirty="0">
              <a:solidFill>
                <a:srgbClr val="00FF00"/>
              </a:solidFill>
            </a:endParaRPr>
          </a:p>
          <a:p>
            <a:pPr algn="ctr">
              <a:buNone/>
            </a:pPr>
            <a:r>
              <a:rPr lang="en-US" sz="5400" b="1" dirty="0" smtClean="0">
                <a:solidFill>
                  <a:srgbClr val="FF3399"/>
                </a:solidFill>
              </a:rPr>
              <a:t>JEAN CLAUDE JEAN BAPTISTE</a:t>
            </a:r>
            <a:endParaRPr lang="en-US" sz="5400" b="1" dirty="0" smtClean="0">
              <a:solidFill>
                <a:srgbClr val="FF3399"/>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JULY 31</a:t>
            </a:r>
            <a:r>
              <a:rPr lang="en-US" b="1" baseline="30000" dirty="0" smtClean="0">
                <a:solidFill>
                  <a:schemeClr val="tx1"/>
                </a:solidFill>
              </a:rPr>
              <a:t>st</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a:t>
            </a:r>
            <a:br>
              <a:rPr lang="en-US" b="1" dirty="0" smtClean="0">
                <a:solidFill>
                  <a:srgbClr val="C00000"/>
                </a:solidFill>
              </a:rPr>
            </a:br>
            <a:r>
              <a:rPr lang="en-US" b="1" dirty="0" smtClean="0">
                <a:solidFill>
                  <a:srgbClr val="C00000"/>
                </a:solidFill>
              </a:rPr>
              <a:t>Jean Claude Jean </a:t>
            </a:r>
            <a:r>
              <a:rPr lang="en-US" b="1" dirty="0" err="1" smtClean="0">
                <a:solidFill>
                  <a:srgbClr val="C00000"/>
                </a:solidFill>
              </a:rPr>
              <a:t>Baptiste</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r>
              <a:rPr lang="en-US" sz="4800" b="1" dirty="0" smtClean="0">
                <a:solidFill>
                  <a:schemeClr val="tx1"/>
                </a:solidFill>
              </a:rPr>
              <a:t>CONSIDER YOUR WAYS</a:t>
            </a:r>
          </a:p>
          <a:p>
            <a:r>
              <a:rPr lang="en-US" sz="4800" b="1" dirty="0" smtClean="0">
                <a:solidFill>
                  <a:srgbClr val="C00000"/>
                </a:solidFill>
              </a:rPr>
              <a:t>CONSIDEZ VOS VOIES</a:t>
            </a:r>
          </a:p>
          <a:p>
            <a:r>
              <a:rPr lang="en-US" sz="4800" b="1" dirty="0" smtClean="0">
                <a:solidFill>
                  <a:schemeClr val="tx1"/>
                </a:solidFill>
              </a:rPr>
              <a:t>LOUVRI JE’W GADE</a:t>
            </a:r>
            <a:endParaRPr lang="en-US" sz="4800" dirty="0">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Aggee</a:t>
            </a:r>
            <a:r>
              <a:rPr lang="fr-FR" sz="4000" b="1" dirty="0" smtClean="0">
                <a:solidFill>
                  <a:srgbClr val="0D069A"/>
                </a:solidFill>
                <a:latin typeface="Arial Unicode MS" pitchFamily="34" charset="-128"/>
                <a:ea typeface="Arial Unicode MS" pitchFamily="34" charset="-128"/>
                <a:cs typeface="Arial Unicode MS" pitchFamily="34" charset="-128"/>
              </a:rPr>
              <a:t> 1: 1-7</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err="1" smtClean="0">
                <a:latin typeface="Arial Unicode MS" pitchFamily="34" charset="-128"/>
                <a:ea typeface="Arial Unicode MS" pitchFamily="34" charset="-128"/>
                <a:cs typeface="Arial Unicode MS" pitchFamily="34" charset="-128"/>
              </a:rPr>
              <a:t>Hag</a:t>
            </a:r>
            <a:r>
              <a:rPr lang="fr-FR" sz="4000" b="1" dirty="0" smtClean="0">
                <a:latin typeface="Arial Unicode MS" pitchFamily="34" charset="-128"/>
                <a:ea typeface="Arial Unicode MS" pitchFamily="34" charset="-128"/>
                <a:cs typeface="Arial Unicode MS" pitchFamily="34" charset="-128"/>
              </a:rPr>
              <a:t> 1:1 ¶ La seconde année du roi Darius, le premier jour du sixième mois, la parole de l'Éternel fut adressée par Aggée, le prophète, à Zorobabel, </a:t>
            </a:r>
            <a:r>
              <a:rPr lang="fr-FR" sz="4000" b="1" dirty="0" smtClean="0">
                <a:solidFill>
                  <a:srgbClr val="0D069A"/>
                </a:solidFill>
                <a:latin typeface="Arial Unicode MS" pitchFamily="34" charset="-128"/>
                <a:ea typeface="Arial Unicode MS" pitchFamily="34" charset="-128"/>
                <a:cs typeface="Arial Unicode MS" pitchFamily="34" charset="-128"/>
              </a:rPr>
              <a:t>fils de </a:t>
            </a:r>
            <a:r>
              <a:rPr lang="fr-FR" sz="4000" b="1" dirty="0" err="1" smtClean="0">
                <a:solidFill>
                  <a:srgbClr val="0D069A"/>
                </a:solidFill>
                <a:latin typeface="Arial Unicode MS" pitchFamily="34" charset="-128"/>
                <a:ea typeface="Arial Unicode MS" pitchFamily="34" charset="-128"/>
                <a:cs typeface="Arial Unicode MS" pitchFamily="34" charset="-128"/>
              </a:rPr>
              <a:t>Schealthiel</a:t>
            </a:r>
            <a:r>
              <a:rPr lang="fr-FR" sz="4000" b="1" dirty="0" smtClean="0">
                <a:solidFill>
                  <a:srgbClr val="0D069A"/>
                </a:solidFill>
                <a:latin typeface="Arial Unicode MS" pitchFamily="34" charset="-128"/>
                <a:ea typeface="Arial Unicode MS" pitchFamily="34" charset="-128"/>
                <a:cs typeface="Arial Unicode MS" pitchFamily="34" charset="-128"/>
              </a:rPr>
              <a:t>, gouverneur de Juda, et à Josué, fils de </a:t>
            </a:r>
            <a:r>
              <a:rPr lang="fr-FR" sz="4000" b="1" dirty="0" err="1" smtClean="0">
                <a:solidFill>
                  <a:srgbClr val="0D069A"/>
                </a:solidFill>
                <a:latin typeface="Arial Unicode MS" pitchFamily="34" charset="-128"/>
                <a:ea typeface="Arial Unicode MS" pitchFamily="34" charset="-128"/>
                <a:cs typeface="Arial Unicode MS" pitchFamily="34" charset="-128"/>
              </a:rPr>
              <a:t>Jotsadak</a:t>
            </a:r>
            <a:r>
              <a:rPr lang="fr-FR" sz="4000" b="1" dirty="0" smtClean="0">
                <a:solidFill>
                  <a:srgbClr val="0D069A"/>
                </a:solidFill>
                <a:latin typeface="Arial Unicode MS" pitchFamily="34" charset="-128"/>
                <a:ea typeface="Arial Unicode MS" pitchFamily="34" charset="-128"/>
                <a:cs typeface="Arial Unicode MS" pitchFamily="34" charset="-128"/>
              </a:rPr>
              <a:t>, le souverain sacrificateur, en ces mots: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fr-FR" sz="4800" b="1" dirty="0" smtClean="0">
                <a:latin typeface="Arial Unicode MS" pitchFamily="34" charset="-128"/>
                <a:ea typeface="Arial Unicode MS" pitchFamily="34" charset="-128"/>
                <a:cs typeface="Arial Unicode MS" pitchFamily="34" charset="-128"/>
              </a:rPr>
              <a:t>2 </a:t>
            </a:r>
            <a:r>
              <a:rPr lang="fr-FR" sz="4800" b="1" dirty="0" smtClean="0">
                <a:latin typeface="Arial Unicode MS" pitchFamily="34" charset="-128"/>
                <a:ea typeface="Arial Unicode MS" pitchFamily="34" charset="-128"/>
                <a:cs typeface="Arial Unicode MS" pitchFamily="34" charset="-128"/>
              </a:rPr>
              <a:t>Ainsi parle l'Éternel des armées: Ce peuple dit: Le temps n'est pas venu, le temps de rebâtir la maison de l'Éternel.</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0D069A"/>
                </a:solidFill>
                <a:latin typeface="Arial Unicode MS" pitchFamily="34" charset="-128"/>
                <a:ea typeface="Arial Unicode MS" pitchFamily="34" charset="-128"/>
                <a:cs typeface="Arial Unicode MS" pitchFamily="34" charset="-128"/>
              </a:rPr>
              <a:t> 3 C'est pourquoi la parole de l'Éternel leur fut adressée par Aggée, le prophète, en ces mots: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4 </a:t>
            </a:r>
            <a:r>
              <a:rPr lang="fr-FR" sz="4800" b="1" dirty="0" smtClean="0">
                <a:latin typeface="Arial Unicode MS" pitchFamily="34" charset="-128"/>
                <a:ea typeface="Arial Unicode MS" pitchFamily="34" charset="-128"/>
                <a:cs typeface="Arial Unicode MS" pitchFamily="34" charset="-128"/>
              </a:rPr>
              <a:t>Est-ce le temps pour vous d'habiter vos demeures lambrissées, Quand cette maison est détruite?</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0D069A"/>
                </a:solidFill>
                <a:latin typeface="Arial Unicode MS" pitchFamily="34" charset="-128"/>
                <a:ea typeface="Arial Unicode MS" pitchFamily="34" charset="-128"/>
                <a:cs typeface="Arial Unicode MS" pitchFamily="34" charset="-128"/>
              </a:rPr>
              <a:t> 5 Ainsi parle maintenant l'Éternel des armées: Considérez attentivement vos voies!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6 </a:t>
            </a:r>
            <a:r>
              <a:rPr lang="fr-FR" sz="4000" b="1" dirty="0" smtClean="0">
                <a:latin typeface="Arial Unicode MS" pitchFamily="34" charset="-128"/>
                <a:ea typeface="Arial Unicode MS" pitchFamily="34" charset="-128"/>
                <a:cs typeface="Arial Unicode MS" pitchFamily="34" charset="-128"/>
              </a:rPr>
              <a:t>Vous semez beaucoup, et vous recueillez peu, Vous mangez, et vous n'êtes pas rassasiés, Vous buvez, et vous n'êtes pas désaltérés, Vous êtes vêtus, et vous n'avez pas chaud; Le salaire de celui qui est à gages tombe dans un sac percé.</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7 Ainsi parle l'Éternel des armées: Considérez attentivement vos voies!</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Ainsi parle maintenant l’Eternel des armées : Considérez attentivement vos voies !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Vous </a:t>
            </a:r>
            <a:r>
              <a:rPr lang="fr-FR" sz="4400" b="1" dirty="0" smtClean="0">
                <a:solidFill>
                  <a:schemeClr val="bg1"/>
                </a:solidFill>
                <a:latin typeface="Arial Unicode MS" pitchFamily="34" charset="-128"/>
                <a:ea typeface="Arial Unicode MS" pitchFamily="34" charset="-128"/>
                <a:cs typeface="Arial Unicode MS" pitchFamily="34" charset="-128"/>
              </a:rPr>
              <a:t>semez beaucoup, et vous recueillez peu ; vous mangez et vous n’êtes pas rassasiés  ; vous buvez, et vous n’êtes pas désaltères ; </a:t>
            </a:r>
            <a:endParaRPr lang="fr-FR"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vous </a:t>
            </a:r>
            <a:r>
              <a:rPr lang="fr-FR" sz="4400" b="1" dirty="0" smtClean="0">
                <a:latin typeface="Arial Unicode MS" pitchFamily="34" charset="-128"/>
                <a:ea typeface="Arial Unicode MS" pitchFamily="34" charset="-128"/>
                <a:cs typeface="Arial Unicode MS" pitchFamily="34" charset="-128"/>
              </a:rPr>
              <a:t>êtes vêtus et vous n’avez pas chaud ; le salaire de celui qui est à gages tombe dans un sac percé. </a:t>
            </a:r>
            <a:endParaRPr lang="fr-FR" sz="4400" b="1" dirty="0" smtClean="0">
              <a:latin typeface="Arial Unicode MS" pitchFamily="34" charset="-128"/>
              <a:ea typeface="Arial Unicode MS" pitchFamily="34" charset="-128"/>
              <a:cs typeface="Arial Unicode MS" pitchFamily="34" charset="-128"/>
            </a:endParaRPr>
          </a:p>
          <a:p>
            <a:pPr algn="just"/>
            <a:r>
              <a:rPr lang="en-US" sz="4400" b="1" dirty="0" err="1" smtClean="0">
                <a:solidFill>
                  <a:schemeClr val="bg1"/>
                </a:solidFill>
                <a:latin typeface="Arial Unicode MS" pitchFamily="34" charset="-128"/>
                <a:ea typeface="Arial Unicode MS" pitchFamily="34" charset="-128"/>
                <a:cs typeface="Arial Unicode MS" pitchFamily="34" charset="-128"/>
              </a:rPr>
              <a:t>Ainsi</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parle</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l’Eternel</a:t>
            </a:r>
            <a:r>
              <a:rPr lang="en-US" sz="4400" b="1" dirty="0" smtClean="0">
                <a:solidFill>
                  <a:schemeClr val="bg1"/>
                </a:solidFill>
                <a:latin typeface="Arial Unicode MS" pitchFamily="34" charset="-128"/>
                <a:ea typeface="Arial Unicode MS" pitchFamily="34" charset="-128"/>
                <a:cs typeface="Arial Unicode MS" pitchFamily="34" charset="-128"/>
              </a:rPr>
              <a:t> des </a:t>
            </a:r>
            <a:r>
              <a:rPr lang="en-US" sz="4400" b="1" dirty="0" err="1" smtClean="0">
                <a:solidFill>
                  <a:schemeClr val="bg1"/>
                </a:solidFill>
                <a:latin typeface="Arial Unicode MS" pitchFamily="34" charset="-128"/>
                <a:ea typeface="Arial Unicode MS" pitchFamily="34" charset="-128"/>
                <a:cs typeface="Arial Unicode MS" pitchFamily="34" charset="-128"/>
              </a:rPr>
              <a:t>armées</a:t>
            </a:r>
            <a:r>
              <a:rPr lang="en-US" sz="4400" b="1" dirty="0" smtClean="0">
                <a:solidFill>
                  <a:schemeClr val="bg1"/>
                </a:solidFill>
                <a:latin typeface="Arial Unicode MS" pitchFamily="34" charset="-128"/>
                <a:ea typeface="Arial Unicode MS" pitchFamily="34" charset="-128"/>
                <a:cs typeface="Arial Unicode MS" pitchFamily="34" charset="-128"/>
              </a:rPr>
              <a:t> : </a:t>
            </a:r>
            <a:r>
              <a:rPr lang="en-US" sz="4400" b="1" dirty="0" err="1" smtClean="0">
                <a:solidFill>
                  <a:schemeClr val="bg1"/>
                </a:solidFill>
                <a:latin typeface="Arial Unicode MS" pitchFamily="34" charset="-128"/>
                <a:ea typeface="Arial Unicode MS" pitchFamily="34" charset="-128"/>
                <a:cs typeface="Arial Unicode MS" pitchFamily="34" charset="-128"/>
              </a:rPr>
              <a:t>considérez</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vos</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voies</a:t>
            </a:r>
            <a:r>
              <a:rPr lang="en-US" sz="4400" b="1" dirty="0" smtClean="0">
                <a:solidFill>
                  <a:schemeClr val="bg1"/>
                </a:solidFill>
                <a:latin typeface="Arial Unicode MS" pitchFamily="34" charset="-128"/>
                <a:ea typeface="Arial Unicode MS" pitchFamily="34" charset="-128"/>
                <a:cs typeface="Arial Unicode MS" pitchFamily="34" charset="-128"/>
              </a:rPr>
              <a:t>. </a:t>
            </a:r>
          </a:p>
          <a:p>
            <a:endParaRPr lang="en-US" sz="44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en-US" sz="4400" b="1" dirty="0" smtClean="0">
                <a:latin typeface="Arial Unicode MS" pitchFamily="34" charset="-128"/>
                <a:ea typeface="Arial Unicode MS" pitchFamily="34" charset="-128"/>
                <a:cs typeface="Arial Unicode MS" pitchFamily="34" charset="-128"/>
              </a:rPr>
              <a:t>Now </a:t>
            </a:r>
            <a:r>
              <a:rPr lang="en-US" sz="4400" b="1" dirty="0" smtClean="0">
                <a:latin typeface="Arial Unicode MS" pitchFamily="34" charset="-128"/>
                <a:ea typeface="Arial Unicode MS" pitchFamily="34" charset="-128"/>
                <a:cs typeface="Arial Unicode MS" pitchFamily="34" charset="-128"/>
              </a:rPr>
              <a:t>therefore says the Lord of hosts: Consider your ways!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You </a:t>
            </a:r>
            <a:r>
              <a:rPr lang="en-US" sz="4400" b="1" dirty="0" smtClean="0">
                <a:solidFill>
                  <a:schemeClr val="bg1"/>
                </a:solidFill>
                <a:latin typeface="Arial Unicode MS" pitchFamily="34" charset="-128"/>
                <a:ea typeface="Arial Unicode MS" pitchFamily="34" charset="-128"/>
                <a:cs typeface="Arial Unicode MS" pitchFamily="34" charset="-128"/>
              </a:rPr>
              <a:t>have sown much, and bring in little ; you eat , but do not have enough ; you drink , but you are not filled with drink ;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you </a:t>
            </a:r>
            <a:r>
              <a:rPr lang="en-US" sz="4400" b="1" dirty="0" smtClean="0">
                <a:latin typeface="Arial Unicode MS" pitchFamily="34" charset="-128"/>
                <a:ea typeface="Arial Unicode MS" pitchFamily="34" charset="-128"/>
                <a:cs typeface="Arial Unicode MS" pitchFamily="34" charset="-128"/>
              </a:rPr>
              <a:t>clothe yourselves, but no one is warm ; and he who earns wages, </a:t>
            </a:r>
            <a:r>
              <a:rPr lang="en-US" sz="4400" b="1" dirty="0" smtClean="0">
                <a:latin typeface="Arial Unicode MS" pitchFamily="34" charset="-128"/>
                <a:ea typeface="Arial Unicode MS" pitchFamily="34" charset="-128"/>
                <a:cs typeface="Arial Unicode MS" pitchFamily="34" charset="-128"/>
              </a:rPr>
              <a:t>to </a:t>
            </a:r>
            <a:r>
              <a:rPr lang="en-US" sz="4400" b="1" dirty="0" smtClean="0">
                <a:latin typeface="Arial Unicode MS" pitchFamily="34" charset="-128"/>
                <a:ea typeface="Arial Unicode MS" pitchFamily="34" charset="-128"/>
                <a:cs typeface="Arial Unicode MS" pitchFamily="34" charset="-128"/>
              </a:rPr>
              <a:t>put into a bag with holes.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Thus </a:t>
            </a:r>
            <a:r>
              <a:rPr lang="en-US" sz="4400" b="1" dirty="0" smtClean="0">
                <a:solidFill>
                  <a:schemeClr val="bg1"/>
                </a:solidFill>
                <a:latin typeface="Arial Unicode MS" pitchFamily="34" charset="-128"/>
                <a:ea typeface="Arial Unicode MS" pitchFamily="34" charset="-128"/>
                <a:cs typeface="Arial Unicode MS" pitchFamily="34" charset="-128"/>
              </a:rPr>
              <a:t>says the Lord of </a:t>
            </a:r>
            <a:r>
              <a:rPr lang="en-US" sz="4400" b="1" dirty="0" smtClean="0">
                <a:solidFill>
                  <a:schemeClr val="bg1"/>
                </a:solidFill>
                <a:latin typeface="Arial Unicode MS" pitchFamily="34" charset="-128"/>
                <a:ea typeface="Arial Unicode MS" pitchFamily="34" charset="-128"/>
                <a:cs typeface="Arial Unicode MS" pitchFamily="34" charset="-128"/>
              </a:rPr>
              <a:t>hosts: Consider </a:t>
            </a:r>
            <a:r>
              <a:rPr lang="en-US" sz="4400" b="1" dirty="0" smtClean="0">
                <a:solidFill>
                  <a:schemeClr val="bg1"/>
                </a:solidFill>
                <a:latin typeface="Arial Unicode MS" pitchFamily="34" charset="-128"/>
                <a:ea typeface="Arial Unicode MS" pitchFamily="34" charset="-128"/>
                <a:cs typeface="Arial Unicode MS" pitchFamily="34" charset="-128"/>
              </a:rPr>
              <a:t>your ways!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en-US" sz="4400" b="1" dirty="0" smtClean="0">
                <a:solidFill>
                  <a:schemeClr val="bg1"/>
                </a:solidFill>
                <a:latin typeface="Arial Unicode MS" pitchFamily="34" charset="-128"/>
                <a:ea typeface="Arial Unicode MS" pitchFamily="34" charset="-128"/>
                <a:cs typeface="Arial Unicode MS" pitchFamily="34" charset="-128"/>
              </a:rPr>
              <a:t>THEME </a:t>
            </a:r>
            <a:r>
              <a:rPr lang="en-US" sz="4400" b="1" dirty="0" smtClean="0">
                <a:solidFill>
                  <a:schemeClr val="bg1"/>
                </a:solidFill>
                <a:latin typeface="Arial Unicode MS" pitchFamily="34" charset="-128"/>
                <a:ea typeface="Arial Unicode MS" pitchFamily="34" charset="-128"/>
                <a:cs typeface="Arial Unicode MS" pitchFamily="34" charset="-128"/>
              </a:rPr>
              <a:t>– </a:t>
            </a:r>
          </a:p>
          <a:p>
            <a:pPr algn="ctr">
              <a:buNone/>
            </a:pPr>
            <a:r>
              <a:rPr lang="en-US" sz="4400" b="1" dirty="0" smtClean="0">
                <a:latin typeface="Arial Unicode MS" pitchFamily="34" charset="-128"/>
                <a:ea typeface="Arial Unicode MS" pitchFamily="34" charset="-128"/>
                <a:cs typeface="Arial Unicode MS" pitchFamily="34" charset="-128"/>
              </a:rPr>
              <a:t>CONSIDER </a:t>
            </a:r>
            <a:r>
              <a:rPr lang="en-US" sz="4400" b="1" dirty="0" smtClean="0">
                <a:latin typeface="Arial Unicode MS" pitchFamily="34" charset="-128"/>
                <a:ea typeface="Arial Unicode MS" pitchFamily="34" charset="-128"/>
                <a:cs typeface="Arial Unicode MS" pitchFamily="34" charset="-128"/>
              </a:rPr>
              <a:t>YOUR </a:t>
            </a:r>
            <a:r>
              <a:rPr lang="en-US" sz="4400" b="1" dirty="0" smtClean="0">
                <a:latin typeface="Arial Unicode MS" pitchFamily="34" charset="-128"/>
                <a:ea typeface="Arial Unicode MS" pitchFamily="34" charset="-128"/>
                <a:cs typeface="Arial Unicode MS" pitchFamily="34" charset="-128"/>
              </a:rPr>
              <a:t>WAYS! </a:t>
            </a:r>
          </a:p>
          <a:p>
            <a:pPr algn="ctr">
              <a:buNone/>
            </a:pPr>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LOUVRI </a:t>
            </a:r>
            <a:r>
              <a:rPr lang="en-US" sz="4400" b="1" dirty="0" smtClean="0">
                <a:solidFill>
                  <a:schemeClr val="bg1"/>
                </a:solidFill>
                <a:latin typeface="Arial Unicode MS" pitchFamily="34" charset="-128"/>
                <a:ea typeface="Arial Unicode MS" pitchFamily="34" charset="-128"/>
                <a:cs typeface="Arial Unicode MS" pitchFamily="34" charset="-128"/>
              </a:rPr>
              <a:t>JE’W!</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INTRODUCTION -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Le verbe </a:t>
            </a:r>
            <a:r>
              <a:rPr lang="fr-FR" sz="4400" b="1" u="sng" dirty="0" smtClean="0">
                <a:solidFill>
                  <a:schemeClr val="bg1"/>
                </a:solidFill>
                <a:latin typeface="Copperplate Gothic Light" pitchFamily="34" charset="0"/>
                <a:ea typeface="Arial Unicode MS" pitchFamily="34" charset="-128"/>
                <a:cs typeface="Arial Unicode MS" pitchFamily="34" charset="-128"/>
              </a:rPr>
              <a:t>considérer</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signifie regarder </a:t>
            </a:r>
            <a:r>
              <a:rPr lang="fr-FR" sz="4400" b="1" dirty="0" smtClean="0">
                <a:latin typeface="Arial Unicode MS" pitchFamily="34" charset="-128"/>
                <a:ea typeface="Arial Unicode MS" pitchFamily="34" charset="-128"/>
                <a:cs typeface="Arial Unicode MS" pitchFamily="34" charset="-128"/>
              </a:rPr>
              <a:t>attentivement; </a:t>
            </a:r>
          </a:p>
          <a:p>
            <a:pPr algn="just"/>
            <a:r>
              <a:rPr lang="fr-FR" sz="4400" b="1" dirty="0" smtClean="0">
                <a:solidFill>
                  <a:schemeClr val="bg1"/>
                </a:solidFill>
                <a:latin typeface="Arial Unicode MS" pitchFamily="34" charset="-128"/>
                <a:ea typeface="Arial Unicode MS" pitchFamily="34" charset="-128"/>
                <a:cs typeface="Arial Unicode MS" pitchFamily="34" charset="-128"/>
              </a:rPr>
              <a:t>O</a:t>
            </a:r>
            <a:r>
              <a:rPr lang="fr-FR" sz="4400" b="1" dirty="0" smtClean="0">
                <a:solidFill>
                  <a:schemeClr val="bg1"/>
                </a:solidFill>
                <a:latin typeface="Arial Unicode MS" pitchFamily="34" charset="-128"/>
                <a:ea typeface="Arial Unicode MS" pitchFamily="34" charset="-128"/>
                <a:cs typeface="Arial Unicode MS" pitchFamily="34" charset="-128"/>
              </a:rPr>
              <a:t>bserver </a:t>
            </a:r>
            <a:r>
              <a:rPr lang="fr-FR" sz="4400" b="1" dirty="0" smtClean="0">
                <a:solidFill>
                  <a:schemeClr val="bg1"/>
                </a:solidFill>
                <a:latin typeface="Arial Unicode MS" pitchFamily="34" charset="-128"/>
                <a:ea typeface="Arial Unicode MS" pitchFamily="34" charset="-128"/>
                <a:cs typeface="Arial Unicode MS" pitchFamily="34" charset="-128"/>
              </a:rPr>
              <a:t>pour mieux comprendre, </a:t>
            </a:r>
            <a:endParaRPr lang="fr-FR"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étudier</a:t>
            </a:r>
            <a:r>
              <a:rPr lang="fr-FR" sz="4400" b="1" dirty="0" smtClean="0">
                <a:latin typeface="Arial Unicode MS" pitchFamily="34" charset="-128"/>
                <a:ea typeface="Arial Unicode MS" pitchFamily="34" charset="-128"/>
                <a:cs typeface="Arial Unicode MS" pitchFamily="34" charset="-128"/>
              </a:rPr>
              <a:t>, examiner, peser ou donner de l’importance à ce qui se passe, </a:t>
            </a:r>
            <a:r>
              <a:rPr lang="fr-FR" sz="4400" b="1" dirty="0" smtClean="0">
                <a:solidFill>
                  <a:schemeClr val="bg1"/>
                </a:solidFill>
                <a:latin typeface="Arial Unicode MS" pitchFamily="34" charset="-128"/>
                <a:ea typeface="Arial Unicode MS" pitchFamily="34" charset="-128"/>
                <a:cs typeface="Arial Unicode MS" pitchFamily="34" charset="-128"/>
              </a:rPr>
              <a:t>questionner.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est pratiquement impossible quand les choses tournent </a:t>
            </a:r>
            <a:r>
              <a:rPr lang="fr-FR" sz="4400" b="1" dirty="0" err="1" smtClean="0">
                <a:latin typeface="Arial Unicode MS" pitchFamily="34" charset="-128"/>
                <a:ea typeface="Arial Unicode MS" pitchFamily="34" charset="-128"/>
                <a:cs typeface="Arial Unicode MS" pitchFamily="34" charset="-128"/>
              </a:rPr>
              <a:t>àl’aigre</a:t>
            </a:r>
            <a:r>
              <a:rPr lang="fr-FR" sz="4400" b="1" dirty="0" smtClean="0">
                <a:latin typeface="Arial Unicode MS" pitchFamily="34" charset="-128"/>
                <a:ea typeface="Arial Unicode MS" pitchFamily="34" charset="-128"/>
                <a:cs typeface="Arial Unicode MS" pitchFamily="34" charset="-128"/>
              </a:rPr>
              <a:t>, quand votre vie est a l’envers de ne pas envisager des solutions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It is practically impossible when everything is going downhill to just stay put, idling and not trying to find the reason behind the disaster that surrounds us.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buNone/>
            </a:pPr>
            <a:r>
              <a:rPr lang="en-US" sz="4800" b="1" dirty="0" smtClean="0">
                <a:solidFill>
                  <a:srgbClr val="00B0F0"/>
                </a:solidFill>
                <a:latin typeface="Copperplate Gothic Light" pitchFamily="34" charset="0"/>
                <a:ea typeface="Arial Unicode MS" pitchFamily="34" charset="-128"/>
                <a:cs typeface="Arial Unicode MS" pitchFamily="34" charset="-128"/>
              </a:rPr>
              <a:t>Development- </a:t>
            </a:r>
            <a:endParaRPr lang="en-US" sz="4800" b="1" dirty="0" smtClean="0">
              <a:solidFill>
                <a:srgbClr val="00B0F0"/>
              </a:solidFill>
              <a:latin typeface="Copperplate Gothic Light" pitchFamily="34" charset="0"/>
              <a:ea typeface="Arial Unicode MS" pitchFamily="34" charset="-128"/>
              <a:cs typeface="Arial Unicode MS" pitchFamily="34" charset="-128"/>
            </a:endParaRPr>
          </a:p>
          <a:p>
            <a:pPr>
              <a:buNone/>
            </a:pPr>
            <a:endParaRPr lang="en-US" sz="4800" b="1" dirty="0" smtClean="0">
              <a:solidFill>
                <a:srgbClr val="00B0F0"/>
              </a:solidFill>
              <a:latin typeface="Copperplate Gothic Light" pitchFamily="34" charset="0"/>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When the Israelites returned to Jerusalem after seventy years of captivity in Babylon, they focused on rebuilding their homes, reestablishing their businesses </a:t>
            </a:r>
            <a:r>
              <a:rPr lang="en-US" sz="4800" b="1" dirty="0" smtClean="0">
                <a:solidFill>
                  <a:srgbClr val="FFFF00"/>
                </a:solidFill>
                <a:latin typeface="Arial Unicode MS" pitchFamily="34" charset="-128"/>
                <a:ea typeface="Arial Unicode MS" pitchFamily="34" charset="-128"/>
                <a:cs typeface="Arial Unicode MS" pitchFamily="34" charset="-128"/>
              </a:rPr>
              <a:t>and creating a comfortable lifestyle for themselves back in their homeland</a:t>
            </a:r>
            <a:r>
              <a:rPr lang="en-US" sz="4800" b="1" dirty="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10000"/>
          </a:bodyPr>
          <a:lstStyle/>
          <a:p>
            <a:pPr lvl="0" algn="just"/>
            <a:r>
              <a:rPr lang="en-US" sz="4800" b="1" dirty="0" smtClean="0">
                <a:latin typeface="Arial Unicode MS" pitchFamily="34" charset="-128"/>
                <a:ea typeface="Arial Unicode MS" pitchFamily="34" charset="-128"/>
                <a:cs typeface="Arial Unicode MS" pitchFamily="34" charset="-128"/>
              </a:rPr>
              <a:t>But </a:t>
            </a:r>
            <a:r>
              <a:rPr lang="en-US" sz="4800" b="1" dirty="0" smtClean="0">
                <a:latin typeface="Arial Unicode MS" pitchFamily="34" charset="-128"/>
                <a:ea typeface="Arial Unicode MS" pitchFamily="34" charset="-128"/>
                <a:cs typeface="Arial Unicode MS" pitchFamily="34" charset="-128"/>
              </a:rPr>
              <a:t>they completely forgot the importance of rebuilding their temple and reestablishing their relationship with God and consequently their lives were not rosy.  </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God wanted to prompt their mind by sending the prophet Haggai with a sharp and concise message: </a:t>
            </a:r>
          </a:p>
          <a:p>
            <a:pPr lvl="0" algn="just"/>
            <a:r>
              <a:rPr lang="en-US" sz="4800" b="1" dirty="0" smtClean="0">
                <a:latin typeface="Arial Unicode MS" pitchFamily="34" charset="-128"/>
                <a:ea typeface="Arial Unicode MS" pitchFamily="34" charset="-128"/>
                <a:cs typeface="Arial Unicode MS" pitchFamily="34" charset="-128"/>
              </a:rPr>
              <a:t>“ Is it time for you yourselves to dwell in your paneled houses, and the temple to lie in ruins”? </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800" b="1" dirty="0" smtClean="0">
                <a:latin typeface="Arial Unicode MS" pitchFamily="34" charset="-128"/>
                <a:ea typeface="Arial Unicode MS" pitchFamily="34" charset="-128"/>
                <a:cs typeface="Arial Unicode MS" pitchFamily="34" charset="-128"/>
              </a:rPr>
              <a:t>Now </a:t>
            </a:r>
            <a:r>
              <a:rPr lang="en-US" sz="4800" b="1" dirty="0" smtClean="0">
                <a:latin typeface="Arial Unicode MS" pitchFamily="34" charset="-128"/>
                <a:ea typeface="Arial Unicode MS" pitchFamily="34" charset="-128"/>
                <a:cs typeface="Arial Unicode MS" pitchFamily="34" charset="-128"/>
              </a:rPr>
              <a:t>therefore, thus says the Lord of hosts : </a:t>
            </a:r>
            <a:r>
              <a:rPr lang="en-US" sz="4800" b="1" dirty="0" smtClean="0">
                <a:solidFill>
                  <a:srgbClr val="FFFF00"/>
                </a:solidFill>
                <a:latin typeface="Arial Unicode MS" pitchFamily="34" charset="-128"/>
                <a:ea typeface="Arial Unicode MS" pitchFamily="34" charset="-128"/>
                <a:cs typeface="Arial Unicode MS" pitchFamily="34" charset="-128"/>
              </a:rPr>
              <a:t>“ CONSIDER YOUR WAYS </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I believe this message needs to be heard today by modern believers, we are so consumed in building wealth for ourselves, </a:t>
            </a:r>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We’re so </a:t>
            </a:r>
            <a:r>
              <a:rPr lang="en-US" sz="4800" b="1" dirty="0" smtClean="0">
                <a:solidFill>
                  <a:srgbClr val="FFFF00"/>
                </a:solidFill>
                <a:latin typeface="Arial Unicode MS" pitchFamily="34" charset="-128"/>
                <a:ea typeface="Arial Unicode MS" pitchFamily="34" charset="-128"/>
                <a:cs typeface="Arial Unicode MS" pitchFamily="34" charset="-128"/>
              </a:rPr>
              <a:t>attached to the world and what is in it that our love for God is fading away.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We </a:t>
            </a:r>
            <a:r>
              <a:rPr lang="en-US" sz="4800" b="1" dirty="0" smtClean="0">
                <a:latin typeface="Arial Unicode MS" pitchFamily="34" charset="-128"/>
                <a:ea typeface="Arial Unicode MS" pitchFamily="34" charset="-128"/>
                <a:cs typeface="Arial Unicode MS" pitchFamily="34" charset="-128"/>
              </a:rPr>
              <a:t>become so materialistic, so poor and desolate</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Good </a:t>
            </a:r>
            <a:r>
              <a:rPr lang="en-US" sz="4400" b="1" dirty="0" smtClean="0">
                <a:latin typeface="Arial Unicode MS" pitchFamily="34" charset="-128"/>
                <a:ea typeface="Arial Unicode MS" pitchFamily="34" charset="-128"/>
                <a:cs typeface="Arial Unicode MS" pitchFamily="34" charset="-128"/>
              </a:rPr>
              <a:t>wants the first place in our </a:t>
            </a:r>
            <a:r>
              <a:rPr lang="en-US" sz="4400" b="1" dirty="0" smtClean="0">
                <a:latin typeface="Arial Unicode MS" pitchFamily="34" charset="-128"/>
                <a:ea typeface="Arial Unicode MS" pitchFamily="34" charset="-128"/>
                <a:cs typeface="Arial Unicode MS" pitchFamily="34" charset="-128"/>
              </a:rPr>
              <a:t>lives</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Mathew 6 : 33 “ Seek first the kingdom of God and His righteousness, and all these things will be given to you as well</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His greatest commandment is to love Him with all “ our heart, soul, mind and strength Marc </a:t>
            </a:r>
            <a:r>
              <a:rPr lang="en-US" sz="4400" b="1" dirty="0" smtClean="0">
                <a:latin typeface="Arial Unicode MS" pitchFamily="34" charset="-128"/>
                <a:ea typeface="Arial Unicode MS" pitchFamily="34" charset="-128"/>
                <a:cs typeface="Arial Unicode MS" pitchFamily="34" charset="-128"/>
              </a:rPr>
              <a:t>12:30</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lvl="0" algn="just"/>
            <a:r>
              <a:rPr lang="en-US" sz="6000" b="1" dirty="0" smtClean="0">
                <a:latin typeface="Arial Unicode MS" pitchFamily="34" charset="-128"/>
                <a:ea typeface="Arial Unicode MS" pitchFamily="34" charset="-128"/>
                <a:cs typeface="Arial Unicode MS" pitchFamily="34" charset="-128"/>
              </a:rPr>
              <a:t>This </a:t>
            </a:r>
            <a:r>
              <a:rPr lang="en-US" sz="6000" b="1" dirty="0" smtClean="0">
                <a:latin typeface="Arial Unicode MS" pitchFamily="34" charset="-128"/>
                <a:ea typeface="Arial Unicode MS" pitchFamily="34" charset="-128"/>
                <a:cs typeface="Arial Unicode MS" pitchFamily="34" charset="-128"/>
              </a:rPr>
              <a:t>should be our constant focus if we do not want to lose touch with God and be out of the shelter of the Most high</a:t>
            </a:r>
            <a:r>
              <a:rPr lang="en-US" sz="6000" b="1" dirty="0" smtClean="0">
                <a:latin typeface="Arial Unicode MS" pitchFamily="34" charset="-128"/>
                <a:ea typeface="Arial Unicode MS" pitchFamily="34" charset="-128"/>
                <a:cs typeface="Arial Unicode MS" pitchFamily="34" charset="-128"/>
              </a:rPr>
              <a:t>.</a:t>
            </a:r>
            <a:endParaRPr lang="en-US" sz="6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NOS BOURSES SONT </a:t>
            </a:r>
            <a:r>
              <a:rPr lang="fr-FR" sz="4000" b="1" dirty="0" smtClean="0">
                <a:solidFill>
                  <a:schemeClr val="bg1"/>
                </a:solidFill>
                <a:latin typeface="Arial Unicode MS" pitchFamily="34" charset="-128"/>
                <a:ea typeface="Arial Unicode MS" pitchFamily="34" charset="-128"/>
                <a:cs typeface="Arial Unicode MS" pitchFamily="34" charset="-128"/>
              </a:rPr>
              <a:t>TROUÉES </a:t>
            </a:r>
            <a:r>
              <a:rPr lang="fr-FR" sz="4000" b="1" dirty="0" smtClean="0">
                <a:solidFill>
                  <a:schemeClr val="bg1"/>
                </a:solidFill>
                <a:latin typeface="Arial Unicode MS" pitchFamily="34" charset="-128"/>
                <a:ea typeface="Arial Unicode MS" pitchFamily="34" charset="-128"/>
                <a:cs typeface="Arial Unicode MS" pitchFamily="34" charset="-128"/>
              </a:rPr>
              <a:t>ET NOS SACS </a:t>
            </a:r>
            <a:r>
              <a:rPr lang="fr-FR" sz="4000" b="1" dirty="0" smtClean="0">
                <a:solidFill>
                  <a:schemeClr val="bg1"/>
                </a:solidFill>
                <a:latin typeface="Arial Unicode MS" pitchFamily="34" charset="-128"/>
                <a:ea typeface="Arial Unicode MS" pitchFamily="34" charset="-128"/>
                <a:cs typeface="Arial Unicode MS" pitchFamily="34" charset="-128"/>
              </a:rPr>
              <a:t>PERCÉS.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A cause de nos infidélités et de notre manque d’intérêt pour l’élargissement du travail de Dieu sur la terre nous nous privons de grandes </a:t>
            </a:r>
            <a:r>
              <a:rPr lang="fr-FR" sz="4000" b="1" dirty="0" smtClean="0">
                <a:solidFill>
                  <a:srgbClr val="00FF00"/>
                </a:solidFill>
                <a:latin typeface="Arial Unicode MS" pitchFamily="34" charset="-128"/>
                <a:ea typeface="Arial Unicode MS" pitchFamily="34" charset="-128"/>
                <a:cs typeface="Arial Unicode MS" pitchFamily="34" charset="-128"/>
              </a:rPr>
              <a:t>bénédictions.</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Ps 24:1 “ A l’Eternel la terre et ce qu’elle renferme, le monde et ceux qui l’habitent.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1 </a:t>
            </a:r>
            <a:r>
              <a:rPr lang="fr-FR" sz="4800" b="1" dirty="0" err="1" smtClean="0">
                <a:solidFill>
                  <a:schemeClr val="bg1"/>
                </a:solidFill>
                <a:latin typeface="Arial Unicode MS" pitchFamily="34" charset="-128"/>
                <a:ea typeface="Arial Unicode MS" pitchFamily="34" charset="-128"/>
                <a:cs typeface="Arial Unicode MS" pitchFamily="34" charset="-128"/>
              </a:rPr>
              <a:t>Timothee</a:t>
            </a:r>
            <a:r>
              <a:rPr lang="fr-FR" sz="4800" b="1" dirty="0" smtClean="0">
                <a:solidFill>
                  <a:schemeClr val="bg1"/>
                </a:solidFill>
                <a:latin typeface="Arial Unicode MS" pitchFamily="34" charset="-128"/>
                <a:ea typeface="Arial Unicode MS" pitchFamily="34" charset="-128"/>
                <a:cs typeface="Arial Unicode MS" pitchFamily="34" charset="-128"/>
              </a:rPr>
              <a:t> 6: 1Ti </a:t>
            </a:r>
            <a:r>
              <a:rPr lang="fr-FR" sz="4800" b="1" dirty="0" smtClean="0">
                <a:solidFill>
                  <a:schemeClr val="bg1"/>
                </a:solidFill>
                <a:latin typeface="Arial Unicode MS" pitchFamily="34" charset="-128"/>
                <a:ea typeface="Arial Unicode MS" pitchFamily="34" charset="-128"/>
                <a:cs typeface="Arial Unicode MS" pitchFamily="34" charset="-128"/>
              </a:rPr>
              <a:t>6:6-7 </a:t>
            </a:r>
            <a:r>
              <a:rPr lang="fr-FR" sz="4800" b="1" dirty="0" smtClean="0">
                <a:solidFill>
                  <a:schemeClr val="bg1"/>
                </a:solidFill>
                <a:latin typeface="Arial Unicode MS" pitchFamily="34" charset="-128"/>
                <a:ea typeface="Arial Unicode MS" pitchFamily="34" charset="-128"/>
                <a:cs typeface="Arial Unicode MS" pitchFamily="34" charset="-128"/>
              </a:rPr>
              <a:t>¶ C'est, en effet, une grande source de gain que la piété avec le contentement;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0FF00"/>
                </a:solidFill>
                <a:latin typeface="Arial Unicode MS" pitchFamily="34" charset="-128"/>
                <a:ea typeface="Arial Unicode MS" pitchFamily="34" charset="-128"/>
                <a:cs typeface="Arial Unicode MS" pitchFamily="34" charset="-128"/>
              </a:rPr>
              <a:t> 7 car nous n'avons rien apporté dans le monde, et il est évident que nous n'en pouvons rien emporter</a:t>
            </a:r>
            <a:r>
              <a:rPr lang="fr-FR" sz="4800" b="1" dirty="0" smtClean="0">
                <a:solidFill>
                  <a:srgbClr val="00FF00"/>
                </a:solidFill>
                <a:latin typeface="Arial Unicode MS" pitchFamily="34" charset="-128"/>
                <a:ea typeface="Arial Unicode MS" pitchFamily="34" charset="-128"/>
                <a:cs typeface="Arial Unicode MS" pitchFamily="34" charset="-128"/>
              </a:rPr>
              <a:t>;</a:t>
            </a:r>
            <a:endParaRPr lang="en-US" sz="48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solidFill>
                  <a:schemeClr val="bg1"/>
                </a:solidFill>
                <a:latin typeface="Arial Unicode MS" pitchFamily="34" charset="-128"/>
                <a:ea typeface="Arial Unicode MS" pitchFamily="34" charset="-128"/>
                <a:cs typeface="Arial Unicode MS" pitchFamily="34" charset="-128"/>
              </a:rPr>
              <a:t>Sur </a:t>
            </a:r>
            <a:r>
              <a:rPr lang="fr-FR" sz="5400" b="1" dirty="0" smtClean="0">
                <a:solidFill>
                  <a:schemeClr val="bg1"/>
                </a:solidFill>
                <a:latin typeface="Arial Unicode MS" pitchFamily="34" charset="-128"/>
                <a:ea typeface="Arial Unicode MS" pitchFamily="34" charset="-128"/>
                <a:cs typeface="Arial Unicode MS" pitchFamily="34" charset="-128"/>
              </a:rPr>
              <a:t>la terre nous sommes des locataires et non pas des propriétaires. </a:t>
            </a:r>
            <a:endParaRPr lang="fr-FR"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00FF00"/>
                </a:solidFill>
                <a:latin typeface="Arial Unicode MS" pitchFamily="34" charset="-128"/>
                <a:ea typeface="Arial Unicode MS" pitchFamily="34" charset="-128"/>
                <a:cs typeface="Arial Unicode MS" pitchFamily="34" charset="-128"/>
              </a:rPr>
              <a:t>Servir </a:t>
            </a:r>
            <a:r>
              <a:rPr lang="fr-FR" sz="5400" b="1" dirty="0" smtClean="0">
                <a:solidFill>
                  <a:srgbClr val="00FF00"/>
                </a:solidFill>
                <a:latin typeface="Arial Unicode MS" pitchFamily="34" charset="-128"/>
                <a:ea typeface="Arial Unicode MS" pitchFamily="34" charset="-128"/>
                <a:cs typeface="Arial Unicode MS" pitchFamily="34" charset="-128"/>
              </a:rPr>
              <a:t>Dieu avec fidélité doit être notre priorité, c’est le seul gage de notre succès </a:t>
            </a:r>
            <a:r>
              <a:rPr lang="fr-FR" sz="5400" b="1" dirty="0" smtClean="0">
                <a:solidFill>
                  <a:srgbClr val="00FF00"/>
                </a:solidFill>
                <a:latin typeface="Arial Unicode MS" pitchFamily="34" charset="-128"/>
                <a:ea typeface="Arial Unicode MS" pitchFamily="34" charset="-128"/>
                <a:cs typeface="Arial Unicode MS" pitchFamily="34" charset="-128"/>
              </a:rPr>
              <a:t>.</a:t>
            </a:r>
            <a:endParaRPr lang="en-US" sz="54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err="1" smtClean="0">
                <a:solidFill>
                  <a:schemeClr val="bg1"/>
                </a:solidFill>
                <a:latin typeface="Arial Unicode MS" pitchFamily="34" charset="-128"/>
                <a:ea typeface="Arial Unicode MS" pitchFamily="34" charset="-128"/>
                <a:cs typeface="Arial Unicode MS" pitchFamily="34" charset="-128"/>
              </a:rPr>
              <a:t>Prov</a:t>
            </a:r>
            <a:r>
              <a:rPr lang="en-US" sz="4800" b="1" dirty="0" smtClean="0">
                <a:solidFill>
                  <a:schemeClr val="bg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10: 22 “ The blessing of the Lord makes one rich, and he adds no sorrow with it </a:t>
            </a:r>
            <a:r>
              <a:rPr lang="en-US"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0FF00"/>
                </a:solidFill>
                <a:latin typeface="Arial Unicode MS" pitchFamily="34" charset="-128"/>
                <a:ea typeface="Arial Unicode MS" pitchFamily="34" charset="-128"/>
                <a:cs typeface="Arial Unicode MS" pitchFamily="34" charset="-128"/>
              </a:rPr>
              <a:t>Ps 37 : 25 “ I was young and now </a:t>
            </a:r>
            <a:r>
              <a:rPr lang="en-US" sz="4800" b="1" dirty="0" smtClean="0">
                <a:solidFill>
                  <a:srgbClr val="00FF00"/>
                </a:solidFill>
                <a:latin typeface="Arial Unicode MS" pitchFamily="34" charset="-128"/>
                <a:ea typeface="Arial Unicode MS" pitchFamily="34" charset="-128"/>
                <a:cs typeface="Arial Unicode MS" pitchFamily="34" charset="-128"/>
              </a:rPr>
              <a:t>I </a:t>
            </a:r>
            <a:r>
              <a:rPr lang="en-US" sz="4800" b="1" dirty="0" smtClean="0">
                <a:solidFill>
                  <a:srgbClr val="00FF00"/>
                </a:solidFill>
                <a:latin typeface="Arial Unicode MS" pitchFamily="34" charset="-128"/>
                <a:ea typeface="Arial Unicode MS" pitchFamily="34" charset="-128"/>
                <a:cs typeface="Arial Unicode MS" pitchFamily="34" charset="-128"/>
              </a:rPr>
              <a:t>am old, yet </a:t>
            </a:r>
            <a:r>
              <a:rPr lang="en-US" sz="4800" b="1" dirty="0" smtClean="0">
                <a:solidFill>
                  <a:srgbClr val="00FF00"/>
                </a:solidFill>
                <a:latin typeface="Arial Unicode MS" pitchFamily="34" charset="-128"/>
                <a:ea typeface="Arial Unicode MS" pitchFamily="34" charset="-128"/>
                <a:cs typeface="Arial Unicode MS" pitchFamily="34" charset="-128"/>
              </a:rPr>
              <a:t>I </a:t>
            </a:r>
            <a:r>
              <a:rPr lang="en-US" sz="4800" b="1" dirty="0" smtClean="0">
                <a:solidFill>
                  <a:srgbClr val="00FF00"/>
                </a:solidFill>
                <a:latin typeface="Arial Unicode MS" pitchFamily="34" charset="-128"/>
                <a:ea typeface="Arial Unicode MS" pitchFamily="34" charset="-128"/>
                <a:cs typeface="Arial Unicode MS" pitchFamily="34" charset="-128"/>
              </a:rPr>
              <a:t>have never seen the righteous forsaken </a:t>
            </a:r>
            <a:r>
              <a:rPr lang="en-US" sz="4800" b="1" dirty="0" smtClean="0">
                <a:solidFill>
                  <a:srgbClr val="00FF00"/>
                </a:solidFill>
                <a:latin typeface="Arial Unicode MS" pitchFamily="34" charset="-128"/>
                <a:ea typeface="Arial Unicode MS" pitchFamily="34" charset="-128"/>
                <a:cs typeface="Arial Unicode MS" pitchFamily="34" charset="-128"/>
              </a:rPr>
              <a:t>nor </a:t>
            </a:r>
            <a:r>
              <a:rPr lang="en-US" sz="4800" b="1" dirty="0" smtClean="0">
                <a:solidFill>
                  <a:srgbClr val="00FF00"/>
                </a:solidFill>
                <a:latin typeface="Arial Unicode MS" pitchFamily="34" charset="-128"/>
                <a:ea typeface="Arial Unicode MS" pitchFamily="34" charset="-128"/>
                <a:cs typeface="Arial Unicode MS" pitchFamily="34" charset="-128"/>
              </a:rPr>
              <a:t>their children begging </a:t>
            </a:r>
            <a:r>
              <a:rPr lang="en-US" sz="4800" b="1" dirty="0" smtClean="0">
                <a:solidFill>
                  <a:srgbClr val="00FF00"/>
                </a:solidFill>
                <a:latin typeface="Arial Unicode MS" pitchFamily="34" charset="-128"/>
                <a:ea typeface="Arial Unicode MS" pitchFamily="34" charset="-128"/>
                <a:cs typeface="Arial Unicode MS" pitchFamily="34" charset="-128"/>
              </a:rPr>
              <a:t>for bread”</a:t>
            </a:r>
            <a:endParaRPr lang="en-US" sz="4800" b="1" dirty="0" smtClean="0">
              <a:solidFill>
                <a:srgbClr val="00FF00"/>
              </a:solidFill>
              <a:latin typeface="Arial Unicode MS" pitchFamily="34" charset="-128"/>
              <a:ea typeface="Arial Unicode MS" pitchFamily="34" charset="-128"/>
              <a:cs typeface="Arial Unicode MS" pitchFamily="34" charset="-128"/>
            </a:endParaRPr>
          </a:p>
          <a:p>
            <a:pPr lvl="0" algn="just"/>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LA NECESSITE DE BIEN SERVIR </a:t>
            </a:r>
            <a:r>
              <a:rPr lang="fr-FR" sz="4000" b="1" dirty="0" smtClean="0">
                <a:solidFill>
                  <a:srgbClr val="0D069A"/>
                </a:solidFill>
                <a:latin typeface="Arial Unicode MS" pitchFamily="34" charset="-128"/>
                <a:ea typeface="Arial Unicode MS" pitchFamily="34" charset="-128"/>
                <a:cs typeface="Arial Unicode MS" pitchFamily="34" charset="-128"/>
              </a:rPr>
              <a:t>DIEU</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300" b="1" dirty="0" smtClean="0">
                <a:latin typeface="Arial Unicode MS" pitchFamily="34" charset="-128"/>
                <a:ea typeface="Arial Unicode MS" pitchFamily="34" charset="-128"/>
                <a:cs typeface="Arial Unicode MS" pitchFamily="34" charset="-128"/>
              </a:rPr>
              <a:t>Si vous servez Dieu de la mauvaise façon, avec </a:t>
            </a:r>
            <a:r>
              <a:rPr lang="fr-FR" sz="4300" b="1" dirty="0" smtClean="0">
                <a:latin typeface="Arial Unicode MS" pitchFamily="34" charset="-128"/>
                <a:ea typeface="Arial Unicode MS" pitchFamily="34" charset="-128"/>
                <a:cs typeface="Arial Unicode MS" pitchFamily="34" charset="-128"/>
              </a:rPr>
              <a:t>négligence </a:t>
            </a:r>
            <a:r>
              <a:rPr lang="fr-FR" sz="4300" b="1" dirty="0" smtClean="0">
                <a:latin typeface="Arial Unicode MS" pitchFamily="34" charset="-128"/>
                <a:ea typeface="Arial Unicode MS" pitchFamily="34" charset="-128"/>
                <a:cs typeface="Arial Unicode MS" pitchFamily="34" charset="-128"/>
              </a:rPr>
              <a:t>et un </a:t>
            </a:r>
            <a:r>
              <a:rPr lang="fr-FR" sz="4300" b="1" dirty="0" smtClean="0">
                <a:latin typeface="Arial Unicode MS" pitchFamily="34" charset="-128"/>
                <a:ea typeface="Arial Unicode MS" pitchFamily="34" charset="-128"/>
                <a:cs typeface="Arial Unicode MS" pitchFamily="34" charset="-128"/>
              </a:rPr>
              <a:t>cœur partagé, </a:t>
            </a:r>
            <a:r>
              <a:rPr lang="fr-FR" sz="4300" b="1" dirty="0" smtClean="0">
                <a:latin typeface="Arial Unicode MS" pitchFamily="34" charset="-128"/>
                <a:ea typeface="Arial Unicode MS" pitchFamily="34" charset="-128"/>
                <a:cs typeface="Arial Unicode MS" pitchFamily="34" charset="-128"/>
              </a:rPr>
              <a:t>vous aurez bientôt la conviction que vous n’avancez pas et que vos </a:t>
            </a:r>
            <a:r>
              <a:rPr lang="fr-FR" sz="4300" b="1" dirty="0" smtClean="0">
                <a:latin typeface="Arial Unicode MS" pitchFamily="34" charset="-128"/>
                <a:ea typeface="Arial Unicode MS" pitchFamily="34" charset="-128"/>
                <a:cs typeface="Arial Unicode MS" pitchFamily="34" charset="-128"/>
              </a:rPr>
              <a:t>progrès </a:t>
            </a:r>
            <a:r>
              <a:rPr lang="fr-FR" sz="4300" b="1" dirty="0" smtClean="0">
                <a:latin typeface="Arial Unicode MS" pitchFamily="34" charset="-128"/>
                <a:ea typeface="Arial Unicode MS" pitchFamily="34" charset="-128"/>
                <a:cs typeface="Arial Unicode MS" pitchFamily="34" charset="-128"/>
              </a:rPr>
              <a:t>sont lents et </a:t>
            </a:r>
            <a:r>
              <a:rPr lang="fr-FR" sz="4300" b="1" dirty="0" smtClean="0">
                <a:latin typeface="Arial Unicode MS" pitchFamily="34" charset="-128"/>
                <a:ea typeface="Arial Unicode MS" pitchFamily="34" charset="-128"/>
                <a:cs typeface="Arial Unicode MS" pitchFamily="34" charset="-128"/>
              </a:rPr>
              <a:t>presque inexistants</a:t>
            </a:r>
            <a:r>
              <a:rPr lang="fr-FR" sz="4300" b="1" dirty="0" smtClean="0">
                <a:latin typeface="Arial Unicode MS" pitchFamily="34" charset="-128"/>
                <a:ea typeface="Arial Unicode MS" pitchFamily="34" charset="-128"/>
                <a:cs typeface="Arial Unicode MS" pitchFamily="34" charset="-128"/>
              </a:rPr>
              <a:t>. </a:t>
            </a:r>
            <a:endParaRPr lang="fr-FR" sz="4300" b="1" dirty="0" smtClean="0">
              <a:latin typeface="Arial Unicode MS" pitchFamily="34" charset="-128"/>
              <a:ea typeface="Arial Unicode MS" pitchFamily="34" charset="-128"/>
              <a:cs typeface="Arial Unicode MS" pitchFamily="34" charset="-128"/>
            </a:endParaRPr>
          </a:p>
          <a:p>
            <a:pPr lvl="0" algn="just"/>
            <a:r>
              <a:rPr lang="fr-FR" sz="4300" b="1" dirty="0" smtClean="0">
                <a:solidFill>
                  <a:srgbClr val="0D069A"/>
                </a:solidFill>
                <a:latin typeface="Arial Unicode MS" pitchFamily="34" charset="-128"/>
                <a:ea typeface="Arial Unicode MS" pitchFamily="34" charset="-128"/>
                <a:cs typeface="Arial Unicode MS" pitchFamily="34" charset="-128"/>
              </a:rPr>
              <a:t>Comme </a:t>
            </a:r>
            <a:r>
              <a:rPr lang="fr-FR" sz="4300" b="1" dirty="0" smtClean="0">
                <a:solidFill>
                  <a:srgbClr val="0D069A"/>
                </a:solidFill>
                <a:latin typeface="Arial Unicode MS" pitchFamily="34" charset="-128"/>
                <a:ea typeface="Arial Unicode MS" pitchFamily="34" charset="-128"/>
                <a:cs typeface="Arial Unicode MS" pitchFamily="34" charset="-128"/>
              </a:rPr>
              <a:t>les </a:t>
            </a:r>
            <a:r>
              <a:rPr lang="fr-FR" sz="4300" b="1" dirty="0" smtClean="0">
                <a:solidFill>
                  <a:srgbClr val="0D069A"/>
                </a:solidFill>
                <a:latin typeface="Arial Unicode MS" pitchFamily="34" charset="-128"/>
                <a:ea typeface="Arial Unicode MS" pitchFamily="34" charset="-128"/>
                <a:cs typeface="Arial Unicode MS" pitchFamily="34" charset="-128"/>
              </a:rPr>
              <a:t>Israélites </a:t>
            </a:r>
            <a:r>
              <a:rPr lang="fr-FR" sz="4300" b="1" dirty="0" smtClean="0">
                <a:solidFill>
                  <a:srgbClr val="0D069A"/>
                </a:solidFill>
                <a:latin typeface="Arial Unicode MS" pitchFamily="34" charset="-128"/>
                <a:ea typeface="Arial Unicode MS" pitchFamily="34" charset="-128"/>
                <a:cs typeface="Arial Unicode MS" pitchFamily="34" charset="-128"/>
              </a:rPr>
              <a:t>du temps d’ </a:t>
            </a:r>
            <a:r>
              <a:rPr lang="fr-FR" sz="4300" b="1" dirty="0" smtClean="0">
                <a:solidFill>
                  <a:srgbClr val="0D069A"/>
                </a:solidFill>
                <a:latin typeface="Arial Unicode MS" pitchFamily="34" charset="-128"/>
                <a:ea typeface="Arial Unicode MS" pitchFamily="34" charset="-128"/>
                <a:cs typeface="Arial Unicode MS" pitchFamily="34" charset="-128"/>
              </a:rPr>
              <a:t>Aggée, </a:t>
            </a:r>
            <a:r>
              <a:rPr lang="fr-FR" sz="4300" b="1" dirty="0" smtClean="0">
                <a:solidFill>
                  <a:srgbClr val="0D069A"/>
                </a:solidFill>
                <a:latin typeface="Arial Unicode MS" pitchFamily="34" charset="-128"/>
                <a:ea typeface="Arial Unicode MS" pitchFamily="34" charset="-128"/>
                <a:cs typeface="Arial Unicode MS" pitchFamily="34" charset="-128"/>
              </a:rPr>
              <a:t>vous avez l’impression d’être </a:t>
            </a:r>
            <a:r>
              <a:rPr lang="fr-FR" sz="4300" b="1" dirty="0" smtClean="0">
                <a:solidFill>
                  <a:srgbClr val="0D069A"/>
                </a:solidFill>
                <a:latin typeface="Arial Unicode MS" pitchFamily="34" charset="-128"/>
                <a:ea typeface="Arial Unicode MS" pitchFamily="34" charset="-128"/>
                <a:cs typeface="Arial Unicode MS" pitchFamily="34" charset="-128"/>
              </a:rPr>
              <a:t>barricadé, </a:t>
            </a:r>
            <a:r>
              <a:rPr lang="fr-FR" sz="4300" b="1" dirty="0" smtClean="0">
                <a:solidFill>
                  <a:srgbClr val="0D069A"/>
                </a:solidFill>
                <a:latin typeface="Arial Unicode MS" pitchFamily="34" charset="-128"/>
                <a:ea typeface="Arial Unicode MS" pitchFamily="34" charset="-128"/>
                <a:cs typeface="Arial Unicode MS" pitchFamily="34" charset="-128"/>
              </a:rPr>
              <a:t>rien ne semble bien </a:t>
            </a:r>
            <a:r>
              <a:rPr lang="fr-FR" sz="4300" b="1" dirty="0" smtClean="0">
                <a:solidFill>
                  <a:srgbClr val="0D069A"/>
                </a:solidFill>
                <a:latin typeface="Arial Unicode MS" pitchFamily="34" charset="-128"/>
                <a:ea typeface="Arial Unicode MS" pitchFamily="34" charset="-128"/>
                <a:cs typeface="Arial Unicode MS" pitchFamily="34" charset="-128"/>
              </a:rPr>
              <a:t>marché.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Aussitôt </a:t>
            </a:r>
            <a:r>
              <a:rPr lang="fr-FR" sz="4000" b="1" dirty="0" smtClean="0">
                <a:latin typeface="Arial Unicode MS" pitchFamily="34" charset="-128"/>
                <a:ea typeface="Arial Unicode MS" pitchFamily="34" charset="-128"/>
                <a:cs typeface="Arial Unicode MS" pitchFamily="34" charset="-128"/>
              </a:rPr>
              <a:t>que nous parvenons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économiser quelque </a:t>
            </a:r>
            <a:r>
              <a:rPr lang="fr-FR" sz="4000" b="1" dirty="0" smtClean="0">
                <a:latin typeface="Arial Unicode MS" pitchFamily="34" charset="-128"/>
                <a:ea typeface="Arial Unicode MS" pitchFamily="34" charset="-128"/>
                <a:cs typeface="Arial Unicode MS" pitchFamily="34" charset="-128"/>
              </a:rPr>
              <a:t>chose, </a:t>
            </a:r>
            <a:r>
              <a:rPr lang="fr-FR" sz="4000" b="1" dirty="0" smtClean="0">
                <a:latin typeface="Arial Unicode MS" pitchFamily="34" charset="-128"/>
                <a:ea typeface="Arial Unicode MS" pitchFamily="34" charset="-128"/>
                <a:cs typeface="Arial Unicode MS" pitchFamily="34" charset="-128"/>
              </a:rPr>
              <a:t>les problèmes surgissent de tout </a:t>
            </a:r>
            <a:r>
              <a:rPr lang="fr-FR" sz="4000" b="1" dirty="0" smtClean="0">
                <a:latin typeface="Arial Unicode MS" pitchFamily="34" charset="-128"/>
                <a:ea typeface="Arial Unicode MS" pitchFamily="34" charset="-128"/>
                <a:cs typeface="Arial Unicode MS" pitchFamily="34" charset="-128"/>
              </a:rPr>
              <a:t>coté. </a:t>
            </a: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Q</a:t>
            </a:r>
            <a:r>
              <a:rPr lang="fr-FR" sz="4000" b="1" dirty="0" smtClean="0">
                <a:solidFill>
                  <a:srgbClr val="0D069A"/>
                </a:solidFill>
                <a:latin typeface="Arial Unicode MS" pitchFamily="34" charset="-128"/>
                <a:ea typeface="Arial Unicode MS" pitchFamily="34" charset="-128"/>
                <a:cs typeface="Arial Unicode MS" pitchFamily="34" charset="-128"/>
              </a:rPr>
              <a:t>uand </a:t>
            </a:r>
            <a:r>
              <a:rPr lang="fr-FR" sz="4000" b="1" dirty="0" smtClean="0">
                <a:solidFill>
                  <a:srgbClr val="0D069A"/>
                </a:solidFill>
                <a:latin typeface="Arial Unicode MS" pitchFamily="34" charset="-128"/>
                <a:ea typeface="Arial Unicode MS" pitchFamily="34" charset="-128"/>
                <a:cs typeface="Arial Unicode MS" pitchFamily="34" charset="-128"/>
              </a:rPr>
              <a:t>ce n’est pas la voiture qui tombe en panne, c’est le chauffage, c’est la machine </a:t>
            </a:r>
            <a:r>
              <a:rPr lang="fr-FR" sz="4000" b="1" dirty="0" smtClean="0">
                <a:solidFill>
                  <a:srgbClr val="0D069A"/>
                </a:solidFill>
                <a:latin typeface="Arial Unicode MS" pitchFamily="34" charset="-128"/>
                <a:ea typeface="Arial Unicode MS" pitchFamily="34" charset="-128"/>
                <a:cs typeface="Arial Unicode MS" pitchFamily="34" charset="-128"/>
              </a:rPr>
              <a:t>à laver; </a:t>
            </a:r>
            <a:r>
              <a:rPr lang="fr-FR" sz="4000" b="1" dirty="0" smtClean="0">
                <a:solidFill>
                  <a:srgbClr val="0D069A"/>
                </a:solidFill>
                <a:latin typeface="Arial Unicode MS" pitchFamily="34" charset="-128"/>
                <a:ea typeface="Arial Unicode MS" pitchFamily="34" charset="-128"/>
                <a:cs typeface="Arial Unicode MS" pitchFamily="34" charset="-128"/>
              </a:rPr>
              <a:t>un enfant qui tombe </a:t>
            </a:r>
            <a:r>
              <a:rPr lang="fr-FR" sz="4000" b="1" dirty="0" smtClean="0">
                <a:solidFill>
                  <a:srgbClr val="0D069A"/>
                </a:solidFill>
                <a:latin typeface="Arial Unicode MS" pitchFamily="34" charset="-128"/>
                <a:ea typeface="Arial Unicode MS" pitchFamily="34" charset="-128"/>
                <a:cs typeface="Arial Unicode MS" pitchFamily="34" charset="-128"/>
              </a:rPr>
              <a:t>malade; </a:t>
            </a:r>
            <a:r>
              <a:rPr lang="fr-FR" sz="4000" b="1" dirty="0" smtClean="0">
                <a:solidFill>
                  <a:srgbClr val="0D069A"/>
                </a:solidFill>
                <a:latin typeface="Arial Unicode MS" pitchFamily="34" charset="-128"/>
                <a:ea typeface="Arial Unicode MS" pitchFamily="34" charset="-128"/>
                <a:cs typeface="Arial Unicode MS" pitchFamily="34" charset="-128"/>
              </a:rPr>
              <a:t>un appel d</a:t>
            </a:r>
            <a:r>
              <a:rPr lang="fr-FR" sz="4000" b="1" dirty="0" smtClean="0">
                <a:solidFill>
                  <a:srgbClr val="0D069A"/>
                </a:solidFill>
                <a:latin typeface="Arial Unicode MS" pitchFamily="34" charset="-128"/>
                <a:ea typeface="Arial Unicode MS" pitchFamily="34" charset="-128"/>
                <a:cs typeface="Arial Unicode MS" pitchFamily="34" charset="-128"/>
              </a:rPr>
              <a:t>’ Haïti </a:t>
            </a:r>
            <a:r>
              <a:rPr lang="fr-FR" sz="4000" b="1" dirty="0" smtClean="0">
                <a:solidFill>
                  <a:srgbClr val="0D069A"/>
                </a:solidFill>
                <a:latin typeface="Arial Unicode MS" pitchFamily="34" charset="-128"/>
                <a:ea typeface="Arial Unicode MS" pitchFamily="34" charset="-128"/>
                <a:cs typeface="Arial Unicode MS" pitchFamily="34" charset="-128"/>
              </a:rPr>
              <a:t>qui </a:t>
            </a:r>
            <a:r>
              <a:rPr lang="fr-FR" sz="4000" b="1" dirty="0" smtClean="0">
                <a:solidFill>
                  <a:srgbClr val="0D069A"/>
                </a:solidFill>
                <a:latin typeface="Arial Unicode MS" pitchFamily="34" charset="-128"/>
                <a:ea typeface="Arial Unicode MS" pitchFamily="34" charset="-128"/>
                <a:cs typeface="Arial Unicode MS" pitchFamily="34" charset="-128"/>
              </a:rPr>
              <a:t>dérange, </a:t>
            </a:r>
            <a:r>
              <a:rPr lang="fr-FR" sz="4000" b="1" dirty="0" err="1" smtClean="0">
                <a:solidFill>
                  <a:srgbClr val="0D069A"/>
                </a:solidFill>
                <a:latin typeface="Arial Unicode MS" pitchFamily="34" charset="-128"/>
                <a:ea typeface="Arial Unicode MS" pitchFamily="34" charset="-128"/>
                <a:cs typeface="Arial Unicode MS" pitchFamily="34" charset="-128"/>
              </a:rPr>
              <a:t>etc</a:t>
            </a:r>
            <a:r>
              <a:rPr lang="fr-FR" sz="4000" b="1" dirty="0" smtClean="0">
                <a:solidFill>
                  <a:srgbClr val="0D069A"/>
                </a:solidFill>
                <a:latin typeface="Arial Unicode MS" pitchFamily="34" charset="-128"/>
                <a:ea typeface="Arial Unicode MS" pitchFamily="34" charset="-128"/>
                <a:cs typeface="Arial Unicode MS" pitchFamily="34" charset="-128"/>
              </a:rPr>
              <a:t>, etc.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On </a:t>
            </a:r>
            <a:r>
              <a:rPr lang="fr-FR" sz="4000" b="1" dirty="0" smtClean="0">
                <a:latin typeface="Arial Unicode MS" pitchFamily="34" charset="-128"/>
                <a:ea typeface="Arial Unicode MS" pitchFamily="34" charset="-128"/>
                <a:cs typeface="Arial Unicode MS" pitchFamily="34" charset="-128"/>
              </a:rPr>
              <a:t>est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bout de souffle.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Pour </a:t>
            </a:r>
            <a:r>
              <a:rPr lang="fr-FR" sz="4000" b="1" dirty="0" smtClean="0">
                <a:latin typeface="Arial Unicode MS" pitchFamily="34" charset="-128"/>
                <a:ea typeface="Arial Unicode MS" pitchFamily="34" charset="-128"/>
                <a:cs typeface="Arial Unicode MS" pitchFamily="34" charset="-128"/>
              </a:rPr>
              <a:t>venir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bout de tout </a:t>
            </a:r>
            <a:r>
              <a:rPr lang="fr-FR" sz="4000" b="1" dirty="0" smtClean="0">
                <a:latin typeface="Arial Unicode MS" pitchFamily="34" charset="-128"/>
                <a:ea typeface="Arial Unicode MS" pitchFamily="34" charset="-128"/>
                <a:cs typeface="Arial Unicode MS" pitchFamily="34" charset="-128"/>
              </a:rPr>
              <a:t>cela, </a:t>
            </a:r>
            <a:r>
              <a:rPr lang="fr-FR" sz="4000" b="1" dirty="0" smtClean="0">
                <a:latin typeface="Arial Unicode MS" pitchFamily="34" charset="-128"/>
                <a:ea typeface="Arial Unicode MS" pitchFamily="34" charset="-128"/>
                <a:cs typeface="Arial Unicode MS" pitchFamily="34" charset="-128"/>
              </a:rPr>
              <a:t>on cherche des solutions partout : un second job or more </a:t>
            </a:r>
            <a:r>
              <a:rPr lang="fr-FR" sz="4000" b="1" dirty="0" smtClean="0">
                <a:latin typeface="Arial Unicode MS" pitchFamily="34" charset="-128"/>
                <a:ea typeface="Arial Unicode MS" pitchFamily="34" charset="-128"/>
                <a:cs typeface="Arial Unicode MS" pitchFamily="34" charset="-128"/>
              </a:rPr>
              <a:t>(</a:t>
            </a:r>
            <a:r>
              <a:rPr lang="fr-FR" sz="4000" b="1" dirty="0" err="1" smtClean="0">
                <a:latin typeface="Arial Unicode MS" pitchFamily="34" charset="-128"/>
                <a:ea typeface="Arial Unicode MS" pitchFamily="34" charset="-128"/>
                <a:cs typeface="Arial Unicode MS" pitchFamily="34" charset="-128"/>
              </a:rPr>
              <a:t>overtimes</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et malgré </a:t>
            </a:r>
            <a:r>
              <a:rPr lang="fr-FR" sz="4000" b="1" dirty="0" smtClean="0">
                <a:latin typeface="Arial Unicode MS" pitchFamily="34" charset="-128"/>
                <a:ea typeface="Arial Unicode MS" pitchFamily="34" charset="-128"/>
                <a:cs typeface="Arial Unicode MS" pitchFamily="34" charset="-128"/>
              </a:rPr>
              <a:t>toutes </a:t>
            </a:r>
            <a:r>
              <a:rPr lang="fr-FR" sz="4000" b="1" dirty="0" smtClean="0">
                <a:latin typeface="Arial Unicode MS" pitchFamily="34" charset="-128"/>
                <a:ea typeface="Arial Unicode MS" pitchFamily="34" charset="-128"/>
                <a:cs typeface="Arial Unicode MS" pitchFamily="34" charset="-128"/>
              </a:rPr>
              <a:t>ces rentrées le </a:t>
            </a:r>
            <a:r>
              <a:rPr lang="fr-FR" sz="4000" b="1" dirty="0" smtClean="0">
                <a:latin typeface="Arial Unicode MS" pitchFamily="34" charset="-128"/>
                <a:ea typeface="Arial Unicode MS" pitchFamily="34" charset="-128"/>
                <a:cs typeface="Arial Unicode MS" pitchFamily="34" charset="-128"/>
              </a:rPr>
              <a:t>fossé </a:t>
            </a:r>
            <a:r>
              <a:rPr lang="fr-FR" sz="4000" b="1" dirty="0" smtClean="0">
                <a:latin typeface="Arial Unicode MS" pitchFamily="34" charset="-128"/>
                <a:ea typeface="Arial Unicode MS" pitchFamily="34" charset="-128"/>
                <a:cs typeface="Arial Unicode MS" pitchFamily="34" charset="-128"/>
              </a:rPr>
              <a:t>semble s’agrandir, s’élargir. </a:t>
            </a:r>
            <a:endParaRPr lang="fr-FR"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Les mêmes </a:t>
            </a:r>
            <a:r>
              <a:rPr lang="fr-FR" sz="4000" b="1" dirty="0" smtClean="0">
                <a:solidFill>
                  <a:srgbClr val="0D069A"/>
                </a:solidFill>
                <a:latin typeface="Arial Unicode MS" pitchFamily="34" charset="-128"/>
                <a:ea typeface="Arial Unicode MS" pitchFamily="34" charset="-128"/>
                <a:cs typeface="Arial Unicode MS" pitchFamily="34" charset="-128"/>
              </a:rPr>
              <a:t>causes produisent les </a:t>
            </a:r>
            <a:r>
              <a:rPr lang="fr-FR" sz="4000" b="1" dirty="0" smtClean="0">
                <a:solidFill>
                  <a:srgbClr val="0D069A"/>
                </a:solidFill>
                <a:latin typeface="Arial Unicode MS" pitchFamily="34" charset="-128"/>
                <a:ea typeface="Arial Unicode MS" pitchFamily="34" charset="-128"/>
                <a:cs typeface="Arial Unicode MS" pitchFamily="34" charset="-128"/>
              </a:rPr>
              <a:t>mêmes </a:t>
            </a:r>
            <a:r>
              <a:rPr lang="fr-FR" sz="4000" b="1" dirty="0" smtClean="0">
                <a:solidFill>
                  <a:srgbClr val="0D069A"/>
                </a:solidFill>
                <a:latin typeface="Arial Unicode MS" pitchFamily="34" charset="-128"/>
                <a:ea typeface="Arial Unicode MS" pitchFamily="34" charset="-128"/>
                <a:cs typeface="Arial Unicode MS" pitchFamily="34" charset="-128"/>
              </a:rPr>
              <a:t>effets.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Nous </a:t>
            </a:r>
            <a:r>
              <a:rPr lang="fr-FR" sz="4000" b="1" dirty="0" smtClean="0">
                <a:latin typeface="Arial Unicode MS" pitchFamily="34" charset="-128"/>
                <a:ea typeface="Arial Unicode MS" pitchFamily="34" charset="-128"/>
                <a:cs typeface="Arial Unicode MS" pitchFamily="34" charset="-128"/>
              </a:rPr>
              <a:t>sommes comme des fous qui font les </a:t>
            </a:r>
            <a:r>
              <a:rPr lang="fr-FR" sz="4000" b="1" dirty="0" smtClean="0">
                <a:latin typeface="Arial Unicode MS" pitchFamily="34" charset="-128"/>
                <a:ea typeface="Arial Unicode MS" pitchFamily="34" charset="-128"/>
                <a:cs typeface="Arial Unicode MS" pitchFamily="34" charset="-128"/>
              </a:rPr>
              <a:t>mêmes </a:t>
            </a:r>
            <a:r>
              <a:rPr lang="fr-FR" sz="4000" b="1" dirty="0" smtClean="0">
                <a:latin typeface="Arial Unicode MS" pitchFamily="34" charset="-128"/>
                <a:ea typeface="Arial Unicode MS" pitchFamily="34" charset="-128"/>
                <a:cs typeface="Arial Unicode MS" pitchFamily="34" charset="-128"/>
              </a:rPr>
              <a:t>choses et qui s’attendent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des résultats différents. </a:t>
            </a:r>
            <a:endParaRPr lang="fr-FR" sz="4000" b="1" dirty="0" smtClean="0">
              <a:latin typeface="Arial Unicode MS" pitchFamily="34" charset="-128"/>
              <a:ea typeface="Arial Unicode MS" pitchFamily="34" charset="-128"/>
              <a:cs typeface="Arial Unicode MS" pitchFamily="34" charset="-128"/>
            </a:endParaRPr>
          </a:p>
          <a:p>
            <a:pPr lvl="0" algn="just"/>
            <a:r>
              <a:rPr lang="en-US" sz="4000" b="1" dirty="0" err="1" smtClean="0">
                <a:solidFill>
                  <a:srgbClr val="0D069A"/>
                </a:solidFill>
                <a:latin typeface="Copperplate Gothic Light" pitchFamily="34" charset="0"/>
                <a:ea typeface="Arial Unicode MS" pitchFamily="34" charset="-128"/>
                <a:cs typeface="Arial Unicode MS" pitchFamily="34" charset="-128"/>
              </a:rPr>
              <a:t>C’est</a:t>
            </a:r>
            <a:r>
              <a:rPr lang="en-US" sz="4000" b="1" dirty="0" smtClean="0">
                <a:solidFill>
                  <a:srgbClr val="0D069A"/>
                </a:solidFill>
                <a:latin typeface="Copperplate Gothic Light" pitchFamily="34" charset="0"/>
                <a:ea typeface="Arial Unicode MS" pitchFamily="34" charset="-128"/>
                <a:cs typeface="Arial Unicode MS" pitchFamily="34" charset="-128"/>
              </a:rPr>
              <a:t> </a:t>
            </a:r>
            <a:r>
              <a:rPr lang="en-US" sz="4000" b="1" dirty="0" err="1" smtClean="0">
                <a:solidFill>
                  <a:srgbClr val="0D069A"/>
                </a:solidFill>
                <a:latin typeface="Copperplate Gothic Light" pitchFamily="34" charset="0"/>
                <a:ea typeface="Arial Unicode MS" pitchFamily="34" charset="-128"/>
                <a:cs typeface="Arial Unicode MS" pitchFamily="34" charset="-128"/>
              </a:rPr>
              <a:t>toute</a:t>
            </a:r>
            <a:r>
              <a:rPr lang="en-US" sz="4000" b="1" dirty="0" smtClean="0">
                <a:solidFill>
                  <a:srgbClr val="0D069A"/>
                </a:solidFill>
                <a:latin typeface="Copperplate Gothic Light" pitchFamily="34" charset="0"/>
                <a:ea typeface="Arial Unicode MS" pitchFamily="34" charset="-128"/>
                <a:cs typeface="Arial Unicode MS" pitchFamily="34" charset="-128"/>
              </a:rPr>
              <a:t> affaire </a:t>
            </a:r>
            <a:r>
              <a:rPr lang="en-US" sz="4000" b="1" dirty="0" err="1" smtClean="0">
                <a:solidFill>
                  <a:srgbClr val="0D069A"/>
                </a:solidFill>
                <a:latin typeface="Copperplate Gothic Light" pitchFamily="34" charset="0"/>
                <a:ea typeface="Arial Unicode MS" pitchFamily="34" charset="-128"/>
                <a:cs typeface="Arial Unicode MS" pitchFamily="34" charset="-128"/>
              </a:rPr>
              <a:t>coucou</a:t>
            </a:r>
            <a:r>
              <a:rPr lang="en-US" sz="4000" b="1" dirty="0" smtClean="0">
                <a:solidFill>
                  <a:srgbClr val="0D069A"/>
                </a:solidFill>
                <a:latin typeface="Copperplate Gothic Light" pitchFamily="34" charset="0"/>
                <a:ea typeface="Arial Unicode MS" pitchFamily="34" charset="-128"/>
                <a:cs typeface="Arial Unicode MS" pitchFamily="34" charset="-128"/>
              </a:rPr>
              <a:t>!</a:t>
            </a:r>
            <a:endParaRPr lang="en-US" sz="4000" b="1" dirty="0" smtClean="0">
              <a:solidFill>
                <a:srgbClr val="0D069A"/>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Ps </a:t>
            </a:r>
            <a:r>
              <a:rPr lang="en-US" sz="4400" b="1" dirty="0" smtClean="0">
                <a:latin typeface="Arial Unicode MS" pitchFamily="34" charset="-128"/>
                <a:ea typeface="Arial Unicode MS" pitchFamily="34" charset="-128"/>
                <a:cs typeface="Arial Unicode MS" pitchFamily="34" charset="-128"/>
              </a:rPr>
              <a:t>127: 1-2 “ Unless the Lord builds the house its builders labor in vain. Unless the Lord watches over the city the watchmen stand guard in vain.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0D069A"/>
                </a:solidFill>
                <a:latin typeface="Arial Unicode MS" pitchFamily="34" charset="-128"/>
                <a:ea typeface="Arial Unicode MS" pitchFamily="34" charset="-128"/>
                <a:cs typeface="Arial Unicode MS" pitchFamily="34" charset="-128"/>
              </a:rPr>
              <a:t>In </a:t>
            </a:r>
            <a:r>
              <a:rPr lang="en-US" sz="4400" b="1" dirty="0" smtClean="0">
                <a:solidFill>
                  <a:srgbClr val="0D069A"/>
                </a:solidFill>
                <a:latin typeface="Arial Unicode MS" pitchFamily="34" charset="-128"/>
                <a:ea typeface="Arial Unicode MS" pitchFamily="34" charset="-128"/>
                <a:cs typeface="Arial Unicode MS" pitchFamily="34" charset="-128"/>
              </a:rPr>
              <a:t>vain you rise early and stay up late toiling for </a:t>
            </a:r>
            <a:r>
              <a:rPr lang="en-US" sz="4400" b="1" dirty="0" smtClean="0">
                <a:solidFill>
                  <a:srgbClr val="0D069A"/>
                </a:solidFill>
                <a:latin typeface="Arial Unicode MS" pitchFamily="34" charset="-128"/>
                <a:ea typeface="Arial Unicode MS" pitchFamily="34" charset="-128"/>
                <a:cs typeface="Arial Unicode MS" pitchFamily="34" charset="-128"/>
              </a:rPr>
              <a:t>food </a:t>
            </a:r>
            <a:r>
              <a:rPr lang="en-US" sz="4400" b="1" dirty="0" smtClean="0">
                <a:solidFill>
                  <a:srgbClr val="0D069A"/>
                </a:solidFill>
                <a:latin typeface="Arial Unicode MS" pitchFamily="34" charset="-128"/>
                <a:ea typeface="Arial Unicode MS" pitchFamily="34" charset="-128"/>
                <a:cs typeface="Arial Unicode MS" pitchFamily="34" charset="-128"/>
              </a:rPr>
              <a:t>to eat- for he grants sleep to those he loves. </a:t>
            </a:r>
            <a:r>
              <a:rPr lang="fr-FR" sz="4400" b="1" dirty="0" smtClean="0">
                <a:solidFill>
                  <a:srgbClr val="0D069A"/>
                </a:solidFill>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solidFill>
                  <a:srgbClr val="0D069A"/>
                </a:solidFill>
                <a:latin typeface="Arial Unicode MS" pitchFamily="34" charset="-128"/>
                <a:ea typeface="Arial Unicode MS" pitchFamily="34" charset="-128"/>
                <a:cs typeface="Arial Unicode MS" pitchFamily="34" charset="-128"/>
              </a:rPr>
              <a:t>Financial </a:t>
            </a:r>
            <a:r>
              <a:rPr lang="fr-FR" sz="4000" b="1" dirty="0" err="1" smtClean="0">
                <a:solidFill>
                  <a:srgbClr val="0D069A"/>
                </a:solidFill>
                <a:latin typeface="Arial Unicode MS" pitchFamily="34" charset="-128"/>
                <a:ea typeface="Arial Unicode MS" pitchFamily="34" charset="-128"/>
                <a:cs typeface="Arial Unicode MS" pitchFamily="34" charset="-128"/>
              </a:rPr>
              <a:t>problems</a:t>
            </a:r>
            <a:r>
              <a:rPr lang="fr-FR" sz="4000" b="1" dirty="0" smtClean="0">
                <a:solidFill>
                  <a:srgbClr val="0D069A"/>
                </a:solidFill>
                <a:latin typeface="Arial Unicode MS" pitchFamily="34" charset="-128"/>
                <a:ea typeface="Arial Unicode MS" pitchFamily="34" charset="-128"/>
                <a:cs typeface="Arial Unicode MS" pitchFamily="34" charset="-128"/>
              </a:rPr>
              <a:t> are </a:t>
            </a:r>
            <a:r>
              <a:rPr lang="fr-FR" sz="4000" b="1" dirty="0" err="1" smtClean="0">
                <a:solidFill>
                  <a:srgbClr val="0D069A"/>
                </a:solidFill>
                <a:latin typeface="Arial Unicode MS" pitchFamily="34" charset="-128"/>
                <a:ea typeface="Arial Unicode MS" pitchFamily="34" charset="-128"/>
                <a:cs typeface="Arial Unicode MS" pitchFamily="34" charset="-128"/>
              </a:rPr>
              <a:t>like</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hell</a:t>
            </a:r>
            <a:r>
              <a:rPr lang="fr-FR" sz="4000" b="1" dirty="0" smtClean="0">
                <a:solidFill>
                  <a:srgbClr val="0D069A"/>
                </a:solidFill>
                <a:latin typeface="Arial Unicode MS" pitchFamily="34" charset="-128"/>
                <a:ea typeface="Arial Unicode MS" pitchFamily="34" charset="-128"/>
                <a:cs typeface="Arial Unicode MS" pitchFamily="34" charset="-128"/>
              </a:rPr>
              <a:t>.  </a:t>
            </a:r>
          </a:p>
          <a:p>
            <a:pPr algn="just"/>
            <a:r>
              <a:rPr lang="fr-FR" sz="4000" b="1" dirty="0" smtClean="0">
                <a:latin typeface="Arial Unicode MS" pitchFamily="34" charset="-128"/>
                <a:ea typeface="Arial Unicode MS" pitchFamily="34" charset="-128"/>
                <a:cs typeface="Arial Unicode MS" pitchFamily="34" charset="-128"/>
              </a:rPr>
              <a:t>Quand </a:t>
            </a:r>
            <a:r>
              <a:rPr lang="fr-FR" sz="4000" b="1" dirty="0" smtClean="0">
                <a:latin typeface="Arial Unicode MS" pitchFamily="34" charset="-128"/>
                <a:ea typeface="Arial Unicode MS" pitchFamily="34" charset="-128"/>
                <a:cs typeface="Arial Unicode MS" pitchFamily="34" charset="-128"/>
              </a:rPr>
              <a:t>on ne peut pas </a:t>
            </a:r>
            <a:r>
              <a:rPr lang="fr-FR" sz="4000" b="1" dirty="0" smtClean="0">
                <a:latin typeface="Arial Unicode MS" pitchFamily="34" charset="-128"/>
                <a:ea typeface="Arial Unicode MS" pitchFamily="34" charset="-128"/>
                <a:cs typeface="Arial Unicode MS" pitchFamily="34" charset="-128"/>
              </a:rPr>
              <a:t>régulièrement </a:t>
            </a:r>
            <a:r>
              <a:rPr lang="fr-FR" sz="4000" b="1" dirty="0" smtClean="0">
                <a:latin typeface="Arial Unicode MS" pitchFamily="34" charset="-128"/>
                <a:ea typeface="Arial Unicode MS" pitchFamily="34" charset="-128"/>
                <a:cs typeface="Arial Unicode MS" pitchFamily="34" charset="-128"/>
              </a:rPr>
              <a:t>payer le loyer, </a:t>
            </a:r>
            <a:r>
              <a:rPr lang="fr-FR" sz="4000" b="1" dirty="0" smtClean="0">
                <a:latin typeface="Arial Unicode MS" pitchFamily="34" charset="-128"/>
                <a:ea typeface="Arial Unicode MS" pitchFamily="34" charset="-128"/>
                <a:cs typeface="Arial Unicode MS" pitchFamily="34" charset="-128"/>
              </a:rPr>
              <a:t>l’hypothèque, </a:t>
            </a:r>
            <a:r>
              <a:rPr lang="fr-FR" sz="4000" b="1" dirty="0" smtClean="0">
                <a:latin typeface="Arial Unicode MS" pitchFamily="34" charset="-128"/>
                <a:ea typeface="Arial Unicode MS" pitchFamily="34" charset="-128"/>
                <a:cs typeface="Arial Unicode MS" pitchFamily="34" charset="-128"/>
              </a:rPr>
              <a:t>les factures pour l’eau, l</a:t>
            </a:r>
            <a:r>
              <a:rPr lang="fr-FR" sz="4000" b="1" dirty="0" smtClean="0">
                <a:latin typeface="Arial Unicode MS" pitchFamily="34" charset="-128"/>
                <a:ea typeface="Arial Unicode MS" pitchFamily="34" charset="-128"/>
                <a:cs typeface="Arial Unicode MS" pitchFamily="34" charset="-128"/>
              </a:rPr>
              <a:t>’ électricité, </a:t>
            </a:r>
            <a:r>
              <a:rPr lang="fr-FR" sz="4000" b="1" dirty="0" smtClean="0">
                <a:latin typeface="Arial Unicode MS" pitchFamily="34" charset="-128"/>
                <a:ea typeface="Arial Unicode MS" pitchFamily="34" charset="-128"/>
                <a:cs typeface="Arial Unicode MS" pitchFamily="34" charset="-128"/>
              </a:rPr>
              <a:t>le chauffage, l’écolage, les soins des enfants cela </a:t>
            </a:r>
            <a:r>
              <a:rPr lang="fr-FR" sz="4000" b="1" dirty="0" smtClean="0">
                <a:latin typeface="Arial Unicode MS" pitchFamily="34" charset="-128"/>
                <a:ea typeface="Arial Unicode MS" pitchFamily="34" charset="-128"/>
                <a:cs typeface="Arial Unicode MS" pitchFamily="34" charset="-128"/>
              </a:rPr>
              <a:t>dérange. </a:t>
            </a:r>
          </a:p>
          <a:p>
            <a:pPr algn="just"/>
            <a:r>
              <a:rPr lang="fr-FR" sz="4000" b="1" dirty="0" smtClean="0">
                <a:solidFill>
                  <a:srgbClr val="0D069A"/>
                </a:solidFill>
                <a:latin typeface="Arial Unicode MS" pitchFamily="34" charset="-128"/>
                <a:ea typeface="Arial Unicode MS" pitchFamily="34" charset="-128"/>
                <a:cs typeface="Arial Unicode MS" pitchFamily="34" charset="-128"/>
              </a:rPr>
              <a:t>En </a:t>
            </a:r>
            <a:r>
              <a:rPr lang="fr-FR" sz="4000" b="1" dirty="0" smtClean="0">
                <a:solidFill>
                  <a:srgbClr val="0D069A"/>
                </a:solidFill>
                <a:latin typeface="Arial Unicode MS" pitchFamily="34" charset="-128"/>
                <a:ea typeface="Arial Unicode MS" pitchFamily="34" charset="-128"/>
                <a:cs typeface="Arial Unicode MS" pitchFamily="34" charset="-128"/>
              </a:rPr>
              <a:t>des temps si difficiles plus que jamais nous devons apprendre </a:t>
            </a:r>
            <a:r>
              <a:rPr lang="fr-FR" sz="4000" b="1" dirty="0" smtClean="0">
                <a:solidFill>
                  <a:srgbClr val="0D069A"/>
                </a:solidFill>
                <a:latin typeface="Arial Unicode MS" pitchFamily="34" charset="-128"/>
                <a:ea typeface="Arial Unicode MS" pitchFamily="34" charset="-128"/>
                <a:cs typeface="Arial Unicode MS" pitchFamily="34" charset="-128"/>
              </a:rPr>
              <a:t>à </a:t>
            </a:r>
            <a:r>
              <a:rPr lang="fr-FR" sz="4000" b="1" dirty="0" smtClean="0">
                <a:solidFill>
                  <a:srgbClr val="0D069A"/>
                </a:solidFill>
                <a:latin typeface="Arial Unicode MS" pitchFamily="34" charset="-128"/>
                <a:ea typeface="Arial Unicode MS" pitchFamily="34" charset="-128"/>
                <a:cs typeface="Arial Unicode MS" pitchFamily="34" charset="-128"/>
              </a:rPr>
              <a:t>compter sur Dieu et non sur notre propre force. </a:t>
            </a:r>
            <a:endParaRPr lang="fr-FR"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Realistically, we cannot make it without God on board. </a:t>
            </a:r>
          </a:p>
          <a:p>
            <a:pPr algn="just"/>
            <a:r>
              <a:rPr lang="fr-FR" sz="4000" b="1" dirty="0" smtClean="0">
                <a:solidFill>
                  <a:srgbClr val="0D069A"/>
                </a:solidFill>
                <a:latin typeface="Arial Unicode MS" pitchFamily="34" charset="-128"/>
                <a:ea typeface="Arial Unicode MS" pitchFamily="34" charset="-128"/>
                <a:cs typeface="Arial Unicode MS" pitchFamily="34" charset="-128"/>
              </a:rPr>
              <a:t>Il </a:t>
            </a:r>
            <a:r>
              <a:rPr lang="fr-FR" sz="4000" b="1" dirty="0" smtClean="0">
                <a:solidFill>
                  <a:srgbClr val="0D069A"/>
                </a:solidFill>
                <a:latin typeface="Arial Unicode MS" pitchFamily="34" charset="-128"/>
                <a:ea typeface="Arial Unicode MS" pitchFamily="34" charset="-128"/>
                <a:cs typeface="Arial Unicode MS" pitchFamily="34" charset="-128"/>
              </a:rPr>
              <a:t>nous faut apprendre </a:t>
            </a:r>
            <a:r>
              <a:rPr lang="fr-FR" sz="4000" b="1" dirty="0" smtClean="0">
                <a:solidFill>
                  <a:srgbClr val="0D069A"/>
                </a:solidFill>
                <a:latin typeface="Arial Unicode MS" pitchFamily="34" charset="-128"/>
                <a:ea typeface="Arial Unicode MS" pitchFamily="34" charset="-128"/>
                <a:cs typeface="Arial Unicode MS" pitchFamily="34" charset="-128"/>
              </a:rPr>
              <a:t>à obéir </a:t>
            </a:r>
            <a:r>
              <a:rPr lang="fr-FR" sz="4000" b="1" dirty="0" smtClean="0">
                <a:solidFill>
                  <a:srgbClr val="0D069A"/>
                </a:solidFill>
                <a:latin typeface="Arial Unicode MS" pitchFamily="34" charset="-128"/>
                <a:ea typeface="Arial Unicode MS" pitchFamily="34" charset="-128"/>
                <a:cs typeface="Arial Unicode MS" pitchFamily="34" charset="-128"/>
              </a:rPr>
              <a:t>et mettre Dieu </a:t>
            </a:r>
            <a:r>
              <a:rPr lang="fr-FR" sz="4000" b="1" dirty="0" smtClean="0">
                <a:solidFill>
                  <a:srgbClr val="0D069A"/>
                </a:solidFill>
                <a:latin typeface="Arial Unicode MS" pitchFamily="34" charset="-128"/>
                <a:ea typeface="Arial Unicode MS" pitchFamily="34" charset="-128"/>
                <a:cs typeface="Arial Unicode MS" pitchFamily="34" charset="-128"/>
              </a:rPr>
              <a:t>à </a:t>
            </a:r>
            <a:r>
              <a:rPr lang="fr-FR" sz="4000" b="1" dirty="0" smtClean="0">
                <a:solidFill>
                  <a:srgbClr val="0D069A"/>
                </a:solidFill>
                <a:latin typeface="Arial Unicode MS" pitchFamily="34" charset="-128"/>
                <a:ea typeface="Arial Unicode MS" pitchFamily="34" charset="-128"/>
                <a:cs typeface="Arial Unicode MS" pitchFamily="34" charset="-128"/>
              </a:rPr>
              <a:t>l’épreuve pour être secouru dans tous nos besoins.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Il </a:t>
            </a:r>
            <a:r>
              <a:rPr lang="fr-FR" sz="4000" b="1" dirty="0" smtClean="0">
                <a:solidFill>
                  <a:srgbClr val="0D069A"/>
                </a:solidFill>
                <a:latin typeface="Arial Unicode MS" pitchFamily="34" charset="-128"/>
                <a:ea typeface="Arial Unicode MS" pitchFamily="34" charset="-128"/>
                <a:cs typeface="Arial Unicode MS" pitchFamily="34" charset="-128"/>
              </a:rPr>
              <a:t>est </a:t>
            </a:r>
            <a:r>
              <a:rPr lang="fr-FR" sz="4000" b="1" dirty="0" smtClean="0">
                <a:solidFill>
                  <a:srgbClr val="0D069A"/>
                </a:solidFill>
                <a:latin typeface="Arial Unicode MS" pitchFamily="34" charset="-128"/>
                <a:ea typeface="Arial Unicode MS" pitchFamily="34" charset="-128"/>
                <a:cs typeface="Arial Unicode MS" pitchFamily="34" charset="-128"/>
              </a:rPr>
              <a:t>fidèle. </a:t>
            </a:r>
          </a:p>
          <a:p>
            <a:pPr algn="just"/>
            <a:r>
              <a:rPr lang="fr-FR" sz="4000" b="1" dirty="0" smtClean="0">
                <a:latin typeface="Arial Unicode MS" pitchFamily="34" charset="-128"/>
                <a:ea typeface="Arial Unicode MS" pitchFamily="34" charset="-128"/>
                <a:cs typeface="Arial Unicode MS" pitchFamily="34" charset="-128"/>
              </a:rPr>
              <a:t>Si </a:t>
            </a:r>
            <a:r>
              <a:rPr lang="fr-FR" sz="4000" b="1" dirty="0" smtClean="0">
                <a:latin typeface="Arial Unicode MS" pitchFamily="34" charset="-128"/>
                <a:ea typeface="Arial Unicode MS" pitchFamily="34" charset="-128"/>
                <a:cs typeface="Arial Unicode MS" pitchFamily="34" charset="-128"/>
              </a:rPr>
              <a:t>nous sommes infidèles c’est nous qui </a:t>
            </a:r>
            <a:r>
              <a:rPr lang="fr-FR" sz="4000" b="1" dirty="0" smtClean="0">
                <a:latin typeface="Arial Unicode MS" pitchFamily="34" charset="-128"/>
                <a:ea typeface="Arial Unicode MS" pitchFamily="34" charset="-128"/>
                <a:cs typeface="Arial Unicode MS" pitchFamily="34" charset="-128"/>
              </a:rPr>
              <a:t>serons éprouvés</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0" indent="0" algn="ctr">
              <a:buNone/>
            </a:pPr>
            <a:r>
              <a:rPr lang="fr-FR" sz="4800" b="1" dirty="0" smtClean="0">
                <a:solidFill>
                  <a:srgbClr val="FF0000"/>
                </a:solidFill>
                <a:latin typeface="Arial Unicode MS" pitchFamily="34" charset="-128"/>
                <a:ea typeface="Arial Unicode MS" pitchFamily="34" charset="-128"/>
                <a:cs typeface="Arial Unicode MS" pitchFamily="34" charset="-128"/>
              </a:rPr>
              <a:t>DES CHRÉTIENS NÉGLIGENTS </a:t>
            </a:r>
            <a:r>
              <a:rPr lang="fr-FR" sz="4800" b="1" dirty="0" smtClean="0">
                <a:solidFill>
                  <a:srgbClr val="FF0000"/>
                </a:solidFill>
                <a:latin typeface="Arial Unicode MS" pitchFamily="34" charset="-128"/>
                <a:ea typeface="Arial Unicode MS" pitchFamily="34" charset="-128"/>
                <a:cs typeface="Arial Unicode MS" pitchFamily="34" charset="-128"/>
              </a:rPr>
              <a:t>,</a:t>
            </a:r>
          </a:p>
          <a:p>
            <a:pPr marL="0" indent="0" algn="ctr">
              <a:buNone/>
            </a:pP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smtClean="0">
                <a:solidFill>
                  <a:schemeClr val="tx1"/>
                </a:solidFill>
                <a:latin typeface="Arial Unicode MS" pitchFamily="34" charset="-128"/>
                <a:ea typeface="Arial Unicode MS" pitchFamily="34" charset="-128"/>
                <a:cs typeface="Arial Unicode MS" pitchFamily="34" charset="-128"/>
              </a:rPr>
              <a:t>SELFISH ET FAIBLE DANS LA </a:t>
            </a:r>
            <a:r>
              <a:rPr lang="fr-FR" sz="4800" b="1" dirty="0" smtClean="0">
                <a:solidFill>
                  <a:schemeClr val="tx1"/>
                </a:solidFill>
                <a:latin typeface="Arial Unicode MS" pitchFamily="34" charset="-128"/>
                <a:ea typeface="Arial Unicode MS" pitchFamily="34" charset="-128"/>
                <a:cs typeface="Arial Unicode MS" pitchFamily="34" charset="-128"/>
              </a:rPr>
              <a:t>FOI</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Dans le livre d’ </a:t>
            </a:r>
            <a:r>
              <a:rPr lang="fr-FR" sz="4800" b="1" dirty="0" smtClean="0">
                <a:solidFill>
                  <a:srgbClr val="0D069A"/>
                </a:solidFill>
                <a:latin typeface="Arial Unicode MS" pitchFamily="34" charset="-128"/>
                <a:ea typeface="Arial Unicode MS" pitchFamily="34" charset="-128"/>
                <a:cs typeface="Arial Unicode MS" pitchFamily="34" charset="-128"/>
              </a:rPr>
              <a:t>Aggée </a:t>
            </a:r>
            <a:r>
              <a:rPr lang="fr-FR" sz="4800" b="1" dirty="0" smtClean="0">
                <a:solidFill>
                  <a:srgbClr val="0D069A"/>
                </a:solidFill>
                <a:latin typeface="Arial Unicode MS" pitchFamily="34" charset="-128"/>
                <a:ea typeface="Arial Unicode MS" pitchFamily="34" charset="-128"/>
                <a:cs typeface="Arial Unicode MS" pitchFamily="34" charset="-128"/>
              </a:rPr>
              <a:t>nous sommes en face d’une communauté troublée parce qu’elle n’a pas </a:t>
            </a:r>
            <a:r>
              <a:rPr lang="fr-FR" sz="4800" b="1" dirty="0" smtClean="0">
                <a:solidFill>
                  <a:srgbClr val="0D069A"/>
                </a:solidFill>
                <a:latin typeface="Arial Unicode MS" pitchFamily="34" charset="-128"/>
                <a:ea typeface="Arial Unicode MS" pitchFamily="34" charset="-128"/>
                <a:cs typeface="Arial Unicode MS" pitchFamily="34" charset="-128"/>
              </a:rPr>
              <a:t>appris à </a:t>
            </a:r>
            <a:r>
              <a:rPr lang="fr-FR" sz="4800" b="1" dirty="0" smtClean="0">
                <a:solidFill>
                  <a:srgbClr val="0D069A"/>
                </a:solidFill>
                <a:latin typeface="Arial Unicode MS" pitchFamily="34" charset="-128"/>
                <a:ea typeface="Arial Unicode MS" pitchFamily="34" charset="-128"/>
                <a:cs typeface="Arial Unicode MS" pitchFamily="34" charset="-128"/>
              </a:rPr>
              <a:t>mettre Dieu en premier.</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Elle se dit : Le temps n’est pas venu, le temps de rebâtir la maison de </a:t>
            </a:r>
            <a:r>
              <a:rPr lang="fr-FR" sz="4800" b="1" dirty="0" smtClean="0">
                <a:solidFill>
                  <a:srgbClr val="FF0000"/>
                </a:solidFill>
                <a:latin typeface="Arial Unicode MS" pitchFamily="34" charset="-128"/>
                <a:ea typeface="Arial Unicode MS" pitchFamily="34" charset="-128"/>
                <a:cs typeface="Arial Unicode MS" pitchFamily="34" charset="-128"/>
              </a:rPr>
              <a:t>l’Eternel</a:t>
            </a:r>
            <a:r>
              <a:rPr lang="fr-FR" sz="4800" b="1" dirty="0" smtClean="0">
                <a:solidFill>
                  <a:srgbClr val="FF0000"/>
                </a:solidFill>
                <a:latin typeface="Arial Unicode MS" pitchFamily="34" charset="-128"/>
                <a:ea typeface="Arial Unicode MS" pitchFamily="34" charset="-128"/>
                <a:cs typeface="Arial Unicode MS" pitchFamily="34" charset="-128"/>
              </a:rPr>
              <a:t>. </a:t>
            </a:r>
            <a:endParaRPr lang="fr-FR"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800" b="1" dirty="0" smtClean="0">
                <a:solidFill>
                  <a:srgbClr val="0D069A"/>
                </a:solidFill>
                <a:latin typeface="Arial Unicode MS" pitchFamily="34" charset="-128"/>
                <a:ea typeface="Arial Unicode MS" pitchFamily="34" charset="-128"/>
                <a:cs typeface="Arial Unicode MS" pitchFamily="34" charset="-128"/>
              </a:rPr>
              <a:t>Mais </a:t>
            </a:r>
            <a:r>
              <a:rPr lang="fr-FR" sz="4800" b="1" dirty="0" smtClean="0">
                <a:solidFill>
                  <a:srgbClr val="0D069A"/>
                </a:solidFill>
                <a:latin typeface="Arial Unicode MS" pitchFamily="34" charset="-128"/>
                <a:ea typeface="Arial Unicode MS" pitchFamily="34" charset="-128"/>
                <a:cs typeface="Arial Unicode MS" pitchFamily="34" charset="-128"/>
              </a:rPr>
              <a:t>c’est le temps d’habiter leurs maisons </a:t>
            </a:r>
            <a:r>
              <a:rPr lang="fr-FR" sz="4800" b="1" dirty="0" smtClean="0">
                <a:solidFill>
                  <a:srgbClr val="0D069A"/>
                </a:solidFill>
                <a:latin typeface="Arial Unicode MS" pitchFamily="34" charset="-128"/>
                <a:ea typeface="Arial Unicode MS" pitchFamily="34" charset="-128"/>
                <a:cs typeface="Arial Unicode MS" pitchFamily="34" charset="-128"/>
              </a:rPr>
              <a:t>lambrissées </a:t>
            </a:r>
            <a:r>
              <a:rPr lang="fr-FR" sz="4800" b="1" dirty="0" smtClean="0">
                <a:solidFill>
                  <a:srgbClr val="0D069A"/>
                </a:solidFill>
                <a:latin typeface="Arial Unicode MS" pitchFamily="34" charset="-128"/>
                <a:ea typeface="Arial Unicode MS" pitchFamily="34" charset="-128"/>
                <a:cs typeface="Arial Unicode MS" pitchFamily="34" charset="-128"/>
              </a:rPr>
              <a:t>quand bien </a:t>
            </a:r>
            <a:r>
              <a:rPr lang="fr-FR" sz="4800" b="1" dirty="0" smtClean="0">
                <a:solidFill>
                  <a:srgbClr val="0D069A"/>
                </a:solidFill>
                <a:latin typeface="Arial Unicode MS" pitchFamily="34" charset="-128"/>
                <a:ea typeface="Arial Unicode MS" pitchFamily="34" charset="-128"/>
                <a:cs typeface="Arial Unicode MS" pitchFamily="34" charset="-128"/>
              </a:rPr>
              <a:t>même </a:t>
            </a:r>
            <a:r>
              <a:rPr lang="fr-FR" sz="4800" b="1" dirty="0" smtClean="0">
                <a:solidFill>
                  <a:srgbClr val="0D069A"/>
                </a:solidFill>
                <a:latin typeface="Arial Unicode MS" pitchFamily="34" charset="-128"/>
                <a:ea typeface="Arial Unicode MS" pitchFamily="34" charset="-128"/>
                <a:cs typeface="Arial Unicode MS" pitchFamily="34" charset="-128"/>
              </a:rPr>
              <a:t>la maison de l’ Eternel est en ruine, détruite. </a:t>
            </a:r>
            <a:endParaRPr lang="fr-FR" sz="48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Dieu </a:t>
            </a:r>
            <a:r>
              <a:rPr lang="fr-FR" sz="4800" b="1" dirty="0" smtClean="0">
                <a:solidFill>
                  <a:srgbClr val="FF0000"/>
                </a:solidFill>
                <a:latin typeface="Arial Unicode MS" pitchFamily="34" charset="-128"/>
                <a:ea typeface="Arial Unicode MS" pitchFamily="34" charset="-128"/>
                <a:cs typeface="Arial Unicode MS" pitchFamily="34" charset="-128"/>
              </a:rPr>
              <a:t>ne tolère, ni ne </a:t>
            </a:r>
            <a:r>
              <a:rPr lang="fr-FR" sz="4800" b="1" dirty="0" smtClean="0">
                <a:solidFill>
                  <a:srgbClr val="FF0000"/>
                </a:solidFill>
                <a:latin typeface="Arial Unicode MS" pitchFamily="34" charset="-128"/>
                <a:ea typeface="Arial Unicode MS" pitchFamily="34" charset="-128"/>
                <a:cs typeface="Arial Unicode MS" pitchFamily="34" charset="-128"/>
              </a:rPr>
              <a:t>récompense l’infidélité </a:t>
            </a:r>
            <a:r>
              <a:rPr lang="fr-FR" sz="4800" b="1" dirty="0" smtClean="0">
                <a:solidFill>
                  <a:srgbClr val="FF0000"/>
                </a:solidFill>
                <a:latin typeface="Arial Unicode MS" pitchFamily="34" charset="-128"/>
                <a:ea typeface="Arial Unicode MS" pitchFamily="34" charset="-128"/>
                <a:cs typeface="Arial Unicode MS" pitchFamily="34" charset="-128"/>
              </a:rPr>
              <a:t>de son peuple ( </a:t>
            </a:r>
            <a:r>
              <a:rPr lang="fr-FR" sz="4800" b="1" dirty="0" smtClean="0">
                <a:solidFill>
                  <a:srgbClr val="FF0000"/>
                </a:solidFill>
                <a:latin typeface="Arial Unicode MS" pitchFamily="34" charset="-128"/>
                <a:ea typeface="Arial Unicode MS" pitchFamily="34" charset="-128"/>
                <a:cs typeface="Arial Unicode MS" pitchFamily="34" charset="-128"/>
              </a:rPr>
              <a:t>Aggée </a:t>
            </a:r>
            <a:r>
              <a:rPr lang="fr-FR" sz="4800" b="1" dirty="0" smtClean="0">
                <a:solidFill>
                  <a:srgbClr val="FF0000"/>
                </a:solidFill>
                <a:latin typeface="Arial Unicode MS" pitchFamily="34" charset="-128"/>
                <a:ea typeface="Arial Unicode MS" pitchFamily="34" charset="-128"/>
                <a:cs typeface="Arial Unicode MS" pitchFamily="34" charset="-128"/>
              </a:rPr>
              <a:t>1:5-7 )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err="1" smtClean="0">
                <a:solidFill>
                  <a:srgbClr val="0D069A"/>
                </a:solidFill>
                <a:latin typeface="Arial Unicode MS" pitchFamily="34" charset="-128"/>
                <a:ea typeface="Arial Unicode MS" pitchFamily="34" charset="-128"/>
                <a:cs typeface="Arial Unicode MS" pitchFamily="34" charset="-128"/>
              </a:rPr>
              <a:t>Hag</a:t>
            </a:r>
            <a:r>
              <a:rPr lang="fr-FR" sz="4800" b="1" dirty="0" smtClean="0">
                <a:solidFill>
                  <a:srgbClr val="0D069A"/>
                </a:solidFill>
                <a:latin typeface="Arial Unicode MS" pitchFamily="34" charset="-128"/>
                <a:ea typeface="Arial Unicode MS" pitchFamily="34" charset="-128"/>
                <a:cs typeface="Arial Unicode MS" pitchFamily="34" charset="-128"/>
              </a:rPr>
              <a:t> 1:5 Ainsi parle maintenant l'Éternel des armées: Considérez attentivement vos voies!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800" b="1" dirty="0" smtClean="0">
                <a:solidFill>
                  <a:srgbClr val="0D069A"/>
                </a:solidFill>
                <a:latin typeface="Arial Unicode MS" pitchFamily="34" charset="-128"/>
                <a:ea typeface="Arial Unicode MS" pitchFamily="34" charset="-128"/>
                <a:cs typeface="Arial Unicode MS" pitchFamily="34" charset="-128"/>
              </a:rPr>
              <a:t>6 </a:t>
            </a:r>
            <a:r>
              <a:rPr lang="fr-FR" sz="4800" b="1" dirty="0" smtClean="0">
                <a:solidFill>
                  <a:srgbClr val="0D069A"/>
                </a:solidFill>
                <a:latin typeface="Arial Unicode MS" pitchFamily="34" charset="-128"/>
                <a:ea typeface="Arial Unicode MS" pitchFamily="34" charset="-128"/>
                <a:cs typeface="Arial Unicode MS" pitchFamily="34" charset="-128"/>
              </a:rPr>
              <a:t>Vous semez beaucoup, et vous recueillez peu, Vous mangez, et vous n'êtes pas rassasiés, Vous buvez, et vous n'êtes pas désaltérés, Vous êtes vêtus, et vous n'avez pas chaud; Le salaire de celui qui est à gages tombe dans un sac percé.</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 7 Ainsi parle l'Éternel des armées: Considérez attentivement vos voies</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Dieu </a:t>
            </a:r>
            <a:r>
              <a:rPr lang="fr-FR" sz="4800" b="1" dirty="0" smtClean="0">
                <a:solidFill>
                  <a:srgbClr val="0D069A"/>
                </a:solidFill>
                <a:latin typeface="Arial Unicode MS" pitchFamily="34" charset="-128"/>
                <a:ea typeface="Arial Unicode MS" pitchFamily="34" charset="-128"/>
                <a:cs typeface="Arial Unicode MS" pitchFamily="34" charset="-128"/>
              </a:rPr>
              <a:t>veut que nous considérons nos voies </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Mettre en premier la construction de notre propre </a:t>
            </a:r>
            <a:r>
              <a:rPr lang="fr-FR" sz="4800" b="1" dirty="0" smtClean="0">
                <a:solidFill>
                  <a:srgbClr val="FF0000"/>
                </a:solidFill>
                <a:latin typeface="Arial Unicode MS" pitchFamily="34" charset="-128"/>
                <a:ea typeface="Arial Unicode MS" pitchFamily="34" charset="-128"/>
                <a:cs typeface="Arial Unicode MS" pitchFamily="34" charset="-128"/>
              </a:rPr>
              <a:t>maison; </a:t>
            </a:r>
            <a:r>
              <a:rPr lang="fr-FR" sz="4800" b="1" dirty="0" smtClean="0">
                <a:solidFill>
                  <a:srgbClr val="FF0000"/>
                </a:solidFill>
                <a:latin typeface="Arial Unicode MS" pitchFamily="34" charset="-128"/>
                <a:ea typeface="Arial Unicode MS" pitchFamily="34" charset="-128"/>
                <a:cs typeface="Arial Unicode MS" pitchFamily="34" charset="-128"/>
              </a:rPr>
              <a:t>nous soucier de notre petit </a:t>
            </a:r>
            <a:r>
              <a:rPr lang="fr-FR" sz="4800" b="1" dirty="0" smtClean="0">
                <a:solidFill>
                  <a:srgbClr val="FF0000"/>
                </a:solidFill>
                <a:latin typeface="Arial Unicode MS" pitchFamily="34" charset="-128"/>
                <a:ea typeface="Arial Unicode MS" pitchFamily="34" charset="-128"/>
                <a:cs typeface="Arial Unicode MS" pitchFamily="34" charset="-128"/>
              </a:rPr>
              <a:t>confort; </a:t>
            </a:r>
            <a:r>
              <a:rPr lang="fr-FR" sz="4800" b="1" dirty="0" smtClean="0">
                <a:solidFill>
                  <a:srgbClr val="FF0000"/>
                </a:solidFill>
                <a:latin typeface="Arial Unicode MS" pitchFamily="34" charset="-128"/>
                <a:ea typeface="Arial Unicode MS" pitchFamily="34" charset="-128"/>
                <a:cs typeface="Arial Unicode MS" pitchFamily="34" charset="-128"/>
              </a:rPr>
              <a:t>satisfaire nos </a:t>
            </a:r>
            <a:r>
              <a:rPr lang="fr-FR" sz="4800" b="1" dirty="0" smtClean="0">
                <a:solidFill>
                  <a:srgbClr val="FF0000"/>
                </a:solidFill>
                <a:latin typeface="Arial Unicode MS" pitchFamily="34" charset="-128"/>
                <a:ea typeface="Arial Unicode MS" pitchFamily="34" charset="-128"/>
                <a:cs typeface="Arial Unicode MS" pitchFamily="34" charset="-128"/>
              </a:rPr>
              <a:t>vanités; </a:t>
            </a:r>
            <a:r>
              <a:rPr lang="fr-FR" sz="4800" b="1" dirty="0" smtClean="0">
                <a:solidFill>
                  <a:srgbClr val="FF0000"/>
                </a:solidFill>
                <a:latin typeface="Arial Unicode MS" pitchFamily="34" charset="-128"/>
                <a:ea typeface="Arial Unicode MS" pitchFamily="34" charset="-128"/>
                <a:cs typeface="Arial Unicode MS" pitchFamily="34" charset="-128"/>
              </a:rPr>
              <a:t>négliger le travail de Dieu, les besoins de votre </a:t>
            </a:r>
            <a:r>
              <a:rPr lang="fr-FR" sz="4800" b="1" dirty="0" smtClean="0">
                <a:solidFill>
                  <a:srgbClr val="FF0000"/>
                </a:solidFill>
                <a:latin typeface="Arial Unicode MS" pitchFamily="34" charset="-128"/>
                <a:ea typeface="Arial Unicode MS" pitchFamily="34" charset="-128"/>
                <a:cs typeface="Arial Unicode MS" pitchFamily="34" charset="-128"/>
              </a:rPr>
              <a:t>église;</a:t>
            </a: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a:t>
            </a:r>
            <a:r>
              <a:rPr lang="fr-FR" sz="4800" b="1" dirty="0" smtClean="0">
                <a:solidFill>
                  <a:srgbClr val="0D069A"/>
                </a:solidFill>
                <a:latin typeface="Arial Unicode MS" pitchFamily="34" charset="-128"/>
                <a:ea typeface="Arial Unicode MS" pitchFamily="34" charset="-128"/>
                <a:cs typeface="Arial Unicode MS" pitchFamily="34" charset="-128"/>
              </a:rPr>
              <a:t>onner </a:t>
            </a:r>
            <a:r>
              <a:rPr lang="fr-FR" sz="4800" b="1" dirty="0" smtClean="0">
                <a:solidFill>
                  <a:srgbClr val="0D069A"/>
                </a:solidFill>
                <a:latin typeface="Arial Unicode MS" pitchFamily="34" charset="-128"/>
                <a:ea typeface="Arial Unicode MS" pitchFamily="34" charset="-128"/>
                <a:cs typeface="Arial Unicode MS" pitchFamily="34" charset="-128"/>
              </a:rPr>
              <a:t>ce qu’on veut et quand on peut</a:t>
            </a:r>
            <a:r>
              <a:rPr lang="fr-FR" sz="4800" b="1" dirty="0" smtClean="0">
                <a:solidFill>
                  <a:srgbClr val="0D069A"/>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Parfois </a:t>
            </a:r>
            <a:r>
              <a:rPr lang="fr-FR" sz="4800" b="1" dirty="0" smtClean="0">
                <a:solidFill>
                  <a:srgbClr val="0D069A"/>
                </a:solidFill>
                <a:latin typeface="Arial Unicode MS" pitchFamily="34" charset="-128"/>
                <a:ea typeface="Arial Unicode MS" pitchFamily="34" charset="-128"/>
                <a:cs typeface="Arial Unicode MS" pitchFamily="34" charset="-128"/>
              </a:rPr>
              <a:t>on se </a:t>
            </a:r>
            <a:r>
              <a:rPr lang="fr-FR" sz="4800" b="1" dirty="0" smtClean="0">
                <a:solidFill>
                  <a:srgbClr val="0D069A"/>
                </a:solidFill>
                <a:latin typeface="Arial Unicode MS" pitchFamily="34" charset="-128"/>
                <a:ea typeface="Arial Unicode MS" pitchFamily="34" charset="-128"/>
                <a:cs typeface="Arial Unicode MS" pitchFamily="34" charset="-128"/>
              </a:rPr>
              <a:t>dit ; :Je </a:t>
            </a:r>
            <a:r>
              <a:rPr lang="fr-FR" sz="4800" b="1" dirty="0" smtClean="0">
                <a:solidFill>
                  <a:srgbClr val="0D069A"/>
                </a:solidFill>
                <a:latin typeface="Arial Unicode MS" pitchFamily="34" charset="-128"/>
                <a:ea typeface="Arial Unicode MS" pitchFamily="34" charset="-128"/>
                <a:cs typeface="Arial Unicode MS" pitchFamily="34" charset="-128"/>
              </a:rPr>
              <a:t>ne peux pas </a:t>
            </a:r>
            <a:r>
              <a:rPr lang="fr-FR" sz="4800" b="1" dirty="0" smtClean="0">
                <a:solidFill>
                  <a:srgbClr val="0D069A"/>
                </a:solidFill>
                <a:latin typeface="Arial Unicode MS" pitchFamily="34" charset="-128"/>
                <a:ea typeface="Arial Unicode MS" pitchFamily="34" charset="-128"/>
                <a:cs typeface="Arial Unicode MS" pitchFamily="34" charset="-128"/>
              </a:rPr>
              <a:t>donner, </a:t>
            </a:r>
            <a:r>
              <a:rPr lang="fr-FR" sz="4800" b="1" dirty="0" smtClean="0">
                <a:solidFill>
                  <a:srgbClr val="0D069A"/>
                </a:solidFill>
                <a:latin typeface="Arial Unicode MS" pitchFamily="34" charset="-128"/>
                <a:ea typeface="Arial Unicode MS" pitchFamily="34" charset="-128"/>
                <a:cs typeface="Arial Unicode MS" pitchFamily="34" charset="-128"/>
              </a:rPr>
              <a:t>laissons faire </a:t>
            </a:r>
            <a:r>
              <a:rPr lang="fr-FR" sz="4800" b="1" dirty="0" smtClean="0">
                <a:solidFill>
                  <a:srgbClr val="0D069A"/>
                </a:solidFill>
                <a:latin typeface="Arial Unicode MS" pitchFamily="34" charset="-128"/>
                <a:ea typeface="Arial Unicode MS" pitchFamily="34" charset="-128"/>
                <a:cs typeface="Arial Unicode MS" pitchFamily="34" charset="-128"/>
              </a:rPr>
              <a:t>ceux </a:t>
            </a:r>
            <a:r>
              <a:rPr lang="fr-FR" sz="4800" b="1" dirty="0" smtClean="0">
                <a:solidFill>
                  <a:srgbClr val="0D069A"/>
                </a:solidFill>
                <a:latin typeface="Arial Unicode MS" pitchFamily="34" charset="-128"/>
                <a:ea typeface="Arial Unicode MS" pitchFamily="34" charset="-128"/>
                <a:cs typeface="Arial Unicode MS" pitchFamily="34" charset="-128"/>
              </a:rPr>
              <a:t>qui en ont. </a:t>
            </a:r>
            <a:endParaRPr lang="fr-FR"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La </a:t>
            </a:r>
            <a:r>
              <a:rPr lang="fr-FR" sz="4800" b="1" dirty="0" smtClean="0">
                <a:solidFill>
                  <a:srgbClr val="FF0000"/>
                </a:solidFill>
                <a:latin typeface="Arial Unicode MS" pitchFamily="34" charset="-128"/>
                <a:ea typeface="Arial Unicode MS" pitchFamily="34" charset="-128"/>
                <a:cs typeface="Arial Unicode MS" pitchFamily="34" charset="-128"/>
              </a:rPr>
              <a:t>mission et les besoins de l’église sont trop vastes pour que nous soyons si indifférents. </a:t>
            </a:r>
            <a:endParaRPr lang="fr-FR"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Dieu </a:t>
            </a:r>
            <a:r>
              <a:rPr lang="fr-FR" sz="4800" b="1" dirty="0" smtClean="0">
                <a:solidFill>
                  <a:srgbClr val="0D069A"/>
                </a:solidFill>
                <a:latin typeface="Arial Unicode MS" pitchFamily="34" charset="-128"/>
                <a:ea typeface="Arial Unicode MS" pitchFamily="34" charset="-128"/>
                <a:cs typeface="Arial Unicode MS" pitchFamily="34" charset="-128"/>
              </a:rPr>
              <a:t>ne nous demande pas ce qu’il ne nous a pas </a:t>
            </a:r>
            <a:r>
              <a:rPr lang="fr-FR" sz="4800" b="1" dirty="0" smtClean="0">
                <a:solidFill>
                  <a:srgbClr val="0D069A"/>
                </a:solidFill>
                <a:latin typeface="Arial Unicode MS" pitchFamily="34" charset="-128"/>
                <a:ea typeface="Arial Unicode MS" pitchFamily="34" charset="-128"/>
                <a:cs typeface="Arial Unicode MS" pitchFamily="34" charset="-128"/>
              </a:rPr>
              <a:t>donné. </a:t>
            </a: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Si </a:t>
            </a:r>
            <a:r>
              <a:rPr lang="fr-FR" sz="4800" b="1" dirty="0" smtClean="0">
                <a:solidFill>
                  <a:srgbClr val="FF0000"/>
                </a:solidFill>
                <a:latin typeface="Arial Unicode MS" pitchFamily="34" charset="-128"/>
                <a:ea typeface="Arial Unicode MS" pitchFamily="34" charset="-128"/>
                <a:cs typeface="Arial Unicode MS" pitchFamily="34" charset="-128"/>
              </a:rPr>
              <a:t>nous ne servons pas Dieu dans les petites </a:t>
            </a:r>
            <a:r>
              <a:rPr lang="fr-FR" sz="4800" b="1" dirty="0" smtClean="0">
                <a:solidFill>
                  <a:srgbClr val="FF0000"/>
                </a:solidFill>
                <a:latin typeface="Arial Unicode MS" pitchFamily="34" charset="-128"/>
                <a:ea typeface="Arial Unicode MS" pitchFamily="34" charset="-128"/>
                <a:cs typeface="Arial Unicode MS" pitchFamily="34" charset="-128"/>
              </a:rPr>
              <a:t>choses, </a:t>
            </a:r>
            <a:r>
              <a:rPr lang="fr-FR" sz="4800" b="1" dirty="0" smtClean="0">
                <a:solidFill>
                  <a:srgbClr val="FF0000"/>
                </a:solidFill>
                <a:latin typeface="Arial Unicode MS" pitchFamily="34" charset="-128"/>
                <a:ea typeface="Arial Unicode MS" pitchFamily="34" charset="-128"/>
                <a:cs typeface="Arial Unicode MS" pitchFamily="34" charset="-128"/>
              </a:rPr>
              <a:t>il ne nous confiera pas les grandes.</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sz="4400" b="1" dirty="0" smtClean="0">
                <a:solidFill>
                  <a:srgbClr val="FF99CC"/>
                </a:solidFill>
                <a:latin typeface="Arial Unicode MS" pitchFamily="34" charset="-128"/>
                <a:ea typeface="Arial Unicode MS" pitchFamily="34" charset="-128"/>
                <a:cs typeface="Arial Unicode MS" pitchFamily="34" charset="-128"/>
              </a:rPr>
              <a:t>DIEU </a:t>
            </a:r>
            <a:r>
              <a:rPr lang="fr-FR" sz="4400" b="1" dirty="0" smtClean="0">
                <a:solidFill>
                  <a:srgbClr val="FF99CC"/>
                </a:solidFill>
                <a:latin typeface="Arial Unicode MS" pitchFamily="34" charset="-128"/>
                <a:ea typeface="Arial Unicode MS" pitchFamily="34" charset="-128"/>
                <a:cs typeface="Arial Unicode MS" pitchFamily="34" charset="-128"/>
              </a:rPr>
              <a:t>BENIT </a:t>
            </a:r>
            <a:r>
              <a:rPr lang="fr-FR" sz="4400" b="1" dirty="0" smtClean="0">
                <a:solidFill>
                  <a:srgbClr val="FF99CC"/>
                </a:solidFill>
                <a:latin typeface="Arial Unicode MS" pitchFamily="34" charset="-128"/>
                <a:ea typeface="Arial Unicode MS" pitchFamily="34" charset="-128"/>
                <a:cs typeface="Arial Unicode MS" pitchFamily="34" charset="-128"/>
              </a:rPr>
              <a:t>SES ENFANTS QUAND ON A  LA </a:t>
            </a:r>
            <a:r>
              <a:rPr lang="fr-FR" sz="4400" b="1" dirty="0" smtClean="0">
                <a:solidFill>
                  <a:srgbClr val="FF99CC"/>
                </a:solidFill>
                <a:latin typeface="Arial Unicode MS" pitchFamily="34" charset="-128"/>
                <a:ea typeface="Arial Unicode MS" pitchFamily="34" charset="-128"/>
                <a:cs typeface="Arial Unicode MS" pitchFamily="34" charset="-128"/>
              </a:rPr>
              <a:t>PENSÉE </a:t>
            </a:r>
            <a:r>
              <a:rPr lang="fr-FR" sz="4400" b="1" dirty="0" smtClean="0">
                <a:solidFill>
                  <a:srgbClr val="FF99CC"/>
                </a:solidFill>
                <a:latin typeface="Arial Unicode MS" pitchFamily="34" charset="-128"/>
                <a:ea typeface="Arial Unicode MS" pitchFamily="34" charset="-128"/>
                <a:cs typeface="Arial Unicode MS" pitchFamily="34" charset="-128"/>
              </a:rPr>
              <a:t>DE L’HONORER </a:t>
            </a:r>
            <a:r>
              <a:rPr lang="fr-FR" sz="4400" b="1" dirty="0" smtClean="0">
                <a:solidFill>
                  <a:srgbClr val="FF99CC"/>
                </a:solidFill>
                <a:latin typeface="Arial Unicode MS" pitchFamily="34" charset="-128"/>
                <a:ea typeface="Arial Unicode MS" pitchFamily="34" charset="-128"/>
                <a:cs typeface="Arial Unicode MS" pitchFamily="34" charset="-128"/>
              </a:rPr>
              <a:t>PREMIEREMENT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a:t>
            </a:r>
            <a:r>
              <a:rPr lang="fr-FR" sz="4400" b="1" dirty="0" smtClean="0">
                <a:latin typeface="Arial Unicode MS" pitchFamily="34" charset="-128"/>
                <a:ea typeface="Arial Unicode MS" pitchFamily="34" charset="-128"/>
                <a:cs typeface="Arial Unicode MS" pitchFamily="34" charset="-128"/>
              </a:rPr>
              <a:t>ingrats, </a:t>
            </a:r>
            <a:r>
              <a:rPr lang="fr-FR" sz="4400" b="1" dirty="0" smtClean="0">
                <a:latin typeface="Arial Unicode MS" pitchFamily="34" charset="-128"/>
                <a:ea typeface="Arial Unicode MS" pitchFamily="34" charset="-128"/>
                <a:cs typeface="Arial Unicode MS" pitchFamily="34" charset="-128"/>
              </a:rPr>
              <a:t>ceux qui murmurent et n’obéissent pas </a:t>
            </a:r>
            <a:r>
              <a:rPr lang="fr-FR" sz="4400" b="1" dirty="0" smtClean="0">
                <a:latin typeface="Arial Unicode MS" pitchFamily="34" charset="-128"/>
                <a:ea typeface="Arial Unicode MS" pitchFamily="34" charset="-128"/>
                <a:cs typeface="Arial Unicode MS" pitchFamily="34" charset="-128"/>
              </a:rPr>
              <a:t>à </a:t>
            </a:r>
            <a:r>
              <a:rPr lang="fr-FR" sz="4400" b="1" dirty="0" smtClean="0">
                <a:latin typeface="Arial Unicode MS" pitchFamily="34" charset="-128"/>
                <a:ea typeface="Arial Unicode MS" pitchFamily="34" charset="-128"/>
                <a:cs typeface="Arial Unicode MS" pitchFamily="34" charset="-128"/>
              </a:rPr>
              <a:t>la parole ne prospèrent point. </a:t>
            </a:r>
            <a:r>
              <a:rPr lang="en-US" sz="4400" b="1" dirty="0" smtClean="0">
                <a:latin typeface="Arial Unicode MS" pitchFamily="34" charset="-128"/>
                <a:ea typeface="Arial Unicode MS" pitchFamily="34" charset="-128"/>
                <a:cs typeface="Arial Unicode MS" pitchFamily="34" charset="-128"/>
              </a:rPr>
              <a:t>“ Le </a:t>
            </a:r>
            <a:r>
              <a:rPr lang="en-US" sz="4400" b="1" dirty="0" err="1" smtClean="0">
                <a:latin typeface="Arial Unicode MS" pitchFamily="34" charset="-128"/>
                <a:ea typeface="Arial Unicode MS" pitchFamily="34" charset="-128"/>
                <a:cs typeface="Arial Unicode MS" pitchFamily="34" charset="-128"/>
              </a:rPr>
              <a:t>juste</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vivra</a:t>
            </a:r>
            <a:r>
              <a:rPr lang="en-US" sz="4400" b="1" dirty="0" smtClean="0">
                <a:latin typeface="Arial Unicode MS" pitchFamily="34" charset="-128"/>
                <a:ea typeface="Arial Unicode MS" pitchFamily="34" charset="-128"/>
                <a:cs typeface="Arial Unicode MS" pitchFamily="34" charset="-128"/>
              </a:rPr>
              <a:t> par </a:t>
            </a:r>
            <a:r>
              <a:rPr lang="en-US" sz="4400" b="1" dirty="0" err="1" smtClean="0">
                <a:latin typeface="Arial Unicode MS" pitchFamily="34" charset="-128"/>
                <a:ea typeface="Arial Unicode MS" pitchFamily="34" charset="-128"/>
                <a:cs typeface="Arial Unicode MS" pitchFamily="34" charset="-128"/>
              </a:rPr>
              <a:t>sa</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foi</a:t>
            </a:r>
            <a:r>
              <a:rPr lang="en-US" sz="4400" b="1" dirty="0" smtClean="0">
                <a:latin typeface="Arial Unicode MS" pitchFamily="34" charset="-128"/>
                <a:ea typeface="Arial Unicode MS" pitchFamily="34" charset="-128"/>
                <a:cs typeface="Arial Unicode MS" pitchFamily="34" charset="-128"/>
              </a:rPr>
              <a:t> “ Ha </a:t>
            </a:r>
            <a:r>
              <a:rPr lang="en-US" sz="4400" b="1" dirty="0" smtClean="0">
                <a:latin typeface="Arial Unicode MS" pitchFamily="34" charset="-128"/>
                <a:ea typeface="Arial Unicode MS" pitchFamily="34" charset="-128"/>
                <a:cs typeface="Arial Unicode MS" pitchFamily="34" charset="-128"/>
              </a:rPr>
              <a:t>2:4</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99CC"/>
                </a:solidFill>
                <a:latin typeface="Arial Unicode MS" pitchFamily="34" charset="-128"/>
                <a:ea typeface="Arial Unicode MS" pitchFamily="34" charset="-128"/>
                <a:cs typeface="Arial Unicode MS" pitchFamily="34" charset="-128"/>
              </a:rPr>
              <a:t>Prenez le temps de réfléchir sur votre façon de servir Dieu, </a:t>
            </a:r>
            <a:r>
              <a:rPr lang="fr-FR" sz="4400" b="1" dirty="0" smtClean="0">
                <a:solidFill>
                  <a:srgbClr val="FF99CC"/>
                </a:solidFill>
                <a:latin typeface="Arial Unicode MS" pitchFamily="34" charset="-128"/>
                <a:ea typeface="Arial Unicode MS" pitchFamily="34" charset="-128"/>
                <a:cs typeface="Arial Unicode MS" pitchFamily="34" charset="-128"/>
              </a:rPr>
              <a:t>d’opérer </a:t>
            </a:r>
            <a:r>
              <a:rPr lang="fr-FR" sz="4400" b="1" dirty="0" smtClean="0">
                <a:solidFill>
                  <a:srgbClr val="FF99CC"/>
                </a:solidFill>
                <a:latin typeface="Arial Unicode MS" pitchFamily="34" charset="-128"/>
                <a:ea typeface="Arial Unicode MS" pitchFamily="34" charset="-128"/>
                <a:cs typeface="Arial Unicode MS" pitchFamily="34" charset="-128"/>
              </a:rPr>
              <a:t>financièrement </a:t>
            </a:r>
            <a:r>
              <a:rPr lang="fr-FR" sz="4400" b="1" dirty="0" smtClean="0">
                <a:solidFill>
                  <a:srgbClr val="FF99CC"/>
                </a:solidFill>
                <a:latin typeface="Arial Unicode MS" pitchFamily="34" charset="-128"/>
                <a:ea typeface="Arial Unicode MS" pitchFamily="34" charset="-128"/>
                <a:cs typeface="Arial Unicode MS" pitchFamily="34" charset="-128"/>
              </a:rPr>
              <a:t>à </a:t>
            </a:r>
            <a:r>
              <a:rPr lang="fr-FR" sz="4400" b="1" dirty="0" smtClean="0">
                <a:solidFill>
                  <a:srgbClr val="FF99CC"/>
                </a:solidFill>
                <a:latin typeface="Arial Unicode MS" pitchFamily="34" charset="-128"/>
                <a:ea typeface="Arial Unicode MS" pitchFamily="34" charset="-128"/>
                <a:cs typeface="Arial Unicode MS" pitchFamily="34" charset="-128"/>
              </a:rPr>
              <a:t>ce que Dieu vous commande. </a:t>
            </a:r>
            <a:endParaRPr lang="fr-FR" sz="4400" b="1"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Posez </a:t>
            </a:r>
            <a:r>
              <a:rPr lang="fr-FR" sz="4400" b="1" dirty="0" smtClean="0">
                <a:latin typeface="Arial Unicode MS" pitchFamily="34" charset="-128"/>
                <a:ea typeface="Arial Unicode MS" pitchFamily="34" charset="-128"/>
                <a:cs typeface="Arial Unicode MS" pitchFamily="34" charset="-128"/>
              </a:rPr>
              <a:t>vous la question : Qu’est ce que Dieu veut que je fasse différemment pour que je sois réellement béni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99CC"/>
                </a:solidFill>
                <a:latin typeface="Arial Unicode MS" pitchFamily="34" charset="-128"/>
                <a:ea typeface="Arial Unicode MS" pitchFamily="34" charset="-128"/>
                <a:cs typeface="Arial Unicode MS" pitchFamily="34" charset="-128"/>
              </a:rPr>
              <a:t>Quand Dieu vous indique la cause de vos </a:t>
            </a:r>
            <a:r>
              <a:rPr lang="fr-FR" sz="4400" b="1" dirty="0" smtClean="0">
                <a:solidFill>
                  <a:srgbClr val="FF99CC"/>
                </a:solidFill>
                <a:latin typeface="Arial Unicode MS" pitchFamily="34" charset="-128"/>
                <a:ea typeface="Arial Unicode MS" pitchFamily="34" charset="-128"/>
                <a:cs typeface="Arial Unicode MS" pitchFamily="34" charset="-128"/>
              </a:rPr>
              <a:t>déboires, </a:t>
            </a:r>
            <a:r>
              <a:rPr lang="fr-FR" sz="4400" b="1" dirty="0" smtClean="0">
                <a:solidFill>
                  <a:srgbClr val="FF99CC"/>
                </a:solidFill>
                <a:latin typeface="Arial Unicode MS" pitchFamily="34" charset="-128"/>
                <a:ea typeface="Arial Unicode MS" pitchFamily="34" charset="-128"/>
                <a:cs typeface="Arial Unicode MS" pitchFamily="34" charset="-128"/>
              </a:rPr>
              <a:t>c’est </a:t>
            </a:r>
            <a:r>
              <a:rPr lang="fr-FR" sz="4400" b="1" dirty="0" smtClean="0">
                <a:solidFill>
                  <a:srgbClr val="FF99CC"/>
                </a:solidFill>
                <a:latin typeface="Arial Unicode MS" pitchFamily="34" charset="-128"/>
                <a:ea typeface="Arial Unicode MS" pitchFamily="34" charset="-128"/>
                <a:cs typeface="Arial Unicode MS" pitchFamily="34" charset="-128"/>
              </a:rPr>
              <a:t>à </a:t>
            </a:r>
            <a:r>
              <a:rPr lang="fr-FR" sz="4400" b="1" dirty="0" smtClean="0">
                <a:solidFill>
                  <a:srgbClr val="FF99CC"/>
                </a:solidFill>
                <a:latin typeface="Arial Unicode MS" pitchFamily="34" charset="-128"/>
                <a:ea typeface="Arial Unicode MS" pitchFamily="34" charset="-128"/>
                <a:cs typeface="Arial Unicode MS" pitchFamily="34" charset="-128"/>
              </a:rPr>
              <a:t>vous de prendre le contre pied, de changer de direction, de réagir, sinon vous allez rester a patauger dans le </a:t>
            </a:r>
            <a:r>
              <a:rPr lang="fr-FR" sz="4400" b="1" dirty="0" smtClean="0">
                <a:solidFill>
                  <a:srgbClr val="FF99CC"/>
                </a:solidFill>
                <a:latin typeface="Arial Unicode MS" pitchFamily="34" charset="-128"/>
                <a:ea typeface="Arial Unicode MS" pitchFamily="34" charset="-128"/>
                <a:cs typeface="Arial Unicode MS" pitchFamily="34" charset="-128"/>
              </a:rPr>
              <a:t>même </a:t>
            </a:r>
            <a:r>
              <a:rPr lang="fr-FR" sz="4400" b="1" dirty="0" smtClean="0">
                <a:solidFill>
                  <a:srgbClr val="FF99CC"/>
                </a:solidFill>
                <a:latin typeface="Arial Unicode MS" pitchFamily="34" charset="-128"/>
                <a:ea typeface="Arial Unicode MS" pitchFamily="34" charset="-128"/>
                <a:cs typeface="Arial Unicode MS" pitchFamily="34" charset="-128"/>
              </a:rPr>
              <a:t>bourbier et </a:t>
            </a:r>
            <a:r>
              <a:rPr lang="fr-FR" sz="4400" b="1" dirty="0" smtClean="0">
                <a:latin typeface="Arial Unicode MS" pitchFamily="34" charset="-128"/>
                <a:ea typeface="Arial Unicode MS" pitchFamily="34" charset="-128"/>
                <a:cs typeface="Arial Unicode MS" pitchFamily="34" charset="-128"/>
              </a:rPr>
              <a:t>vous finirez par vous enliser et vous ensevelir</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Malachie </a:t>
            </a:r>
            <a:r>
              <a:rPr lang="fr-FR" sz="4400" b="1" dirty="0" smtClean="0">
                <a:solidFill>
                  <a:srgbClr val="FFFF00"/>
                </a:solidFill>
                <a:latin typeface="Arial Unicode MS" pitchFamily="34" charset="-128"/>
                <a:ea typeface="Arial Unicode MS" pitchFamily="34" charset="-128"/>
                <a:cs typeface="Arial Unicode MS" pitchFamily="34" charset="-128"/>
              </a:rPr>
              <a:t>3: </a:t>
            </a:r>
            <a:r>
              <a:rPr lang="fr-FR" sz="4400" b="1" dirty="0" smtClean="0">
                <a:solidFill>
                  <a:srgbClr val="FFFF00"/>
                </a:solidFill>
                <a:latin typeface="Arial Unicode MS" pitchFamily="34" charset="-128"/>
                <a:ea typeface="Arial Unicode MS" pitchFamily="34" charset="-128"/>
                <a:cs typeface="Arial Unicode MS" pitchFamily="34" charset="-128"/>
              </a:rPr>
              <a:t>7-12</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Mal 3:7 ¶ Depuis le temps de vos pères, vous vous êtes écartés de mes ordonnances, Vous ne les avez point observées. Revenez à moi, et je reviendrai à vous, dit l'Éternel des armées. Et vous dites: En quoi devons-nous revenir?</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 8 Un homme trompe-t-il Dieu? Car vous me trompez, Et vous dites: En quoi t'avons-nous trompé? Dans les dîmes et les offrandes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chemeClr val="accent1"/>
            </a:solidFill>
          </a:ln>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9 </a:t>
            </a:r>
            <a:r>
              <a:rPr lang="fr-FR" sz="4400" b="1" dirty="0" smtClean="0">
                <a:latin typeface="Arial Unicode MS" pitchFamily="34" charset="-128"/>
                <a:ea typeface="Arial Unicode MS" pitchFamily="34" charset="-128"/>
                <a:cs typeface="Arial Unicode MS" pitchFamily="34" charset="-128"/>
              </a:rPr>
              <a:t>Vous êtes frappés par la malédiction, Et vous me trompez, La nation tout entière!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10 Apportez à la maison du trésor toutes les dîmes, Afin qu'il y ait de la nourriture dans ma maison; Mettez-moi de la sorte à l'épreuve, Dit l'Éternel des armées. </a:t>
            </a:r>
            <a:r>
              <a:rPr lang="fr-FR" sz="4400" b="1" dirty="0" smtClean="0">
                <a:solidFill>
                  <a:schemeClr val="bg1"/>
                </a:solidFill>
                <a:latin typeface="Arial Unicode MS" pitchFamily="34" charset="-128"/>
                <a:ea typeface="Arial Unicode MS" pitchFamily="34" charset="-128"/>
                <a:cs typeface="Arial Unicode MS" pitchFamily="34" charset="-128"/>
              </a:rPr>
              <a:t>Et vous verrez si je n'ouvre pas pour vous les écluses des cieux, Si je ne répands pas sur vous la bénédiction en abondance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11 Pour vous je menacerai celui qui dévore, Et il ne vous détruira pas les fruits de la terre, Et la vigne ne sera pas stérile dans vos campagnes, Dit l'Éternel des armées.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12 </a:t>
            </a:r>
            <a:r>
              <a:rPr lang="fr-FR" sz="4400" b="1" dirty="0" smtClean="0">
                <a:solidFill>
                  <a:srgbClr val="FFFF00"/>
                </a:solidFill>
                <a:latin typeface="Arial Unicode MS" pitchFamily="34" charset="-128"/>
                <a:ea typeface="Arial Unicode MS" pitchFamily="34" charset="-128"/>
                <a:cs typeface="Arial Unicode MS" pitchFamily="34" charset="-128"/>
              </a:rPr>
              <a:t>Toutes les nations vous diront heureux, Car vous serez un pays de délices, Dit l'Éternel des armées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Si </a:t>
            </a:r>
            <a:r>
              <a:rPr lang="fr-FR" sz="4800" b="1" dirty="0" smtClean="0">
                <a:latin typeface="Arial Unicode MS" pitchFamily="34" charset="-128"/>
                <a:ea typeface="Arial Unicode MS" pitchFamily="34" charset="-128"/>
                <a:cs typeface="Arial Unicode MS" pitchFamily="34" charset="-128"/>
              </a:rPr>
              <a:t>vous voulez réellement prospérer et vivre </a:t>
            </a:r>
            <a:r>
              <a:rPr lang="fr-FR" sz="4800" b="1" dirty="0" smtClean="0">
                <a:latin typeface="Arial Unicode MS" pitchFamily="34" charset="-128"/>
                <a:ea typeface="Arial Unicode MS" pitchFamily="34" charset="-128"/>
                <a:cs typeface="Arial Unicode MS" pitchFamily="34" charset="-128"/>
              </a:rPr>
              <a:t>tranquillement, </a:t>
            </a:r>
            <a:r>
              <a:rPr lang="fr-FR" sz="4800" b="1" dirty="0" smtClean="0">
                <a:latin typeface="Arial Unicode MS" pitchFamily="34" charset="-128"/>
                <a:ea typeface="Arial Unicode MS" pitchFamily="34" charset="-128"/>
                <a:cs typeface="Arial Unicode MS" pitchFamily="34" charset="-128"/>
              </a:rPr>
              <a:t>faites la volonté de Dieu.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Vos </a:t>
            </a:r>
            <a:r>
              <a:rPr lang="fr-FR" sz="4800" b="1" dirty="0" smtClean="0">
                <a:solidFill>
                  <a:srgbClr val="FFFF00"/>
                </a:solidFill>
                <a:latin typeface="Arial Unicode MS" pitchFamily="34" charset="-128"/>
                <a:ea typeface="Arial Unicode MS" pitchFamily="34" charset="-128"/>
                <a:cs typeface="Arial Unicode MS" pitchFamily="34" charset="-128"/>
              </a:rPr>
              <a:t>prières seront plus objectives, plus effectives. </a:t>
            </a:r>
            <a:endParaRPr lang="fr-FR"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Vous </a:t>
            </a:r>
            <a:r>
              <a:rPr lang="fr-FR" sz="4800" b="1" dirty="0" smtClean="0">
                <a:latin typeface="Arial Unicode MS" pitchFamily="34" charset="-128"/>
                <a:ea typeface="Arial Unicode MS" pitchFamily="34" charset="-128"/>
                <a:cs typeface="Arial Unicode MS" pitchFamily="34" charset="-128"/>
              </a:rPr>
              <a:t>apprendrez plus à remercier </a:t>
            </a:r>
            <a:r>
              <a:rPr lang="fr-FR" sz="4800" b="1" dirty="0" smtClean="0">
                <a:latin typeface="Arial Unicode MS" pitchFamily="34" charset="-128"/>
                <a:ea typeface="Arial Unicode MS" pitchFamily="34" charset="-128"/>
                <a:cs typeface="Arial Unicode MS" pitchFamily="34" charset="-128"/>
              </a:rPr>
              <a:t>qu’à</a:t>
            </a:r>
            <a:r>
              <a:rPr lang="fr-FR" sz="4800" b="1" dirty="0" smtClean="0">
                <a:latin typeface="Arial Unicode MS" pitchFamily="34" charset="-128"/>
                <a:ea typeface="Arial Unicode MS" pitchFamily="34" charset="-128"/>
                <a:cs typeface="Arial Unicode MS" pitchFamily="34" charset="-128"/>
              </a:rPr>
              <a:t>  demander.</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Mt </a:t>
            </a:r>
            <a:r>
              <a:rPr lang="fr-FR" sz="4400" b="1" dirty="0" smtClean="0">
                <a:solidFill>
                  <a:schemeClr val="bg1"/>
                </a:solidFill>
                <a:latin typeface="Arial Unicode MS" pitchFamily="34" charset="-128"/>
                <a:ea typeface="Arial Unicode MS" pitchFamily="34" charset="-128"/>
                <a:cs typeface="Arial Unicode MS" pitchFamily="34" charset="-128"/>
              </a:rPr>
              <a:t>6:7-13 </a:t>
            </a:r>
            <a:r>
              <a:rPr lang="fr-FR" sz="4400" b="1" dirty="0" smtClean="0">
                <a:solidFill>
                  <a:schemeClr val="bg1"/>
                </a:solidFill>
                <a:latin typeface="Arial Unicode MS" pitchFamily="34" charset="-128"/>
                <a:ea typeface="Arial Unicode MS" pitchFamily="34" charset="-128"/>
                <a:cs typeface="Arial Unicode MS" pitchFamily="34" charset="-128"/>
              </a:rPr>
              <a:t>En priant, ne multipliez pas de vaines paroles, comme les païens, qui s'imaginent qu'à force de paroles ils seront exaucés.</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00FF00"/>
                </a:solidFill>
                <a:latin typeface="Arial Unicode MS" pitchFamily="34" charset="-128"/>
                <a:ea typeface="Arial Unicode MS" pitchFamily="34" charset="-128"/>
                <a:cs typeface="Arial Unicode MS" pitchFamily="34" charset="-128"/>
              </a:rPr>
              <a:t>8 Ne leur ressemblez pas; car votre Père sait de quoi vous avez besoin, avant que vous le lui demandiez.</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9 ¶ Voici donc comment vous devez prier: Notre Père qui es aux cieux! Que ton nom soit sanctifié;</a:t>
            </a:r>
          </a:p>
          <a:p>
            <a:pPr marL="0" indent="0" algn="just">
              <a:buNone/>
            </a:pP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10 </a:t>
            </a:r>
            <a:r>
              <a:rPr lang="fr-FR" sz="4400" b="1" dirty="0" smtClean="0">
                <a:solidFill>
                  <a:schemeClr val="bg1"/>
                </a:solidFill>
                <a:latin typeface="Arial Unicode MS" pitchFamily="34" charset="-128"/>
                <a:ea typeface="Arial Unicode MS" pitchFamily="34" charset="-128"/>
                <a:cs typeface="Arial Unicode MS" pitchFamily="34" charset="-128"/>
              </a:rPr>
              <a:t>que ton règne vienne; que ta volonté soit faite sur la terre comme au ciel.</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00FF00"/>
                </a:solidFill>
                <a:latin typeface="Arial Unicode MS" pitchFamily="34" charset="-128"/>
                <a:ea typeface="Arial Unicode MS" pitchFamily="34" charset="-128"/>
                <a:cs typeface="Arial Unicode MS" pitchFamily="34" charset="-128"/>
              </a:rPr>
              <a:t>11 Donne-nous aujourd'hui notre pain quotidien;</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12 pardonne-nous nos offenses, comme nous aussi nous pardonnons à ceux qui nous ont offensés;</a:t>
            </a:r>
          </a:p>
          <a:p>
            <a:pPr marL="0" indent="0" algn="just">
              <a:buNone/>
            </a:pPr>
            <a:r>
              <a:rPr lang="fr-FR" sz="4400" b="1" dirty="0" smtClean="0">
                <a:solidFill>
                  <a:srgbClr val="00FF00"/>
                </a:solidFill>
                <a:latin typeface="Arial Unicode MS" pitchFamily="34" charset="-128"/>
                <a:ea typeface="Arial Unicode MS" pitchFamily="34" charset="-128"/>
                <a:cs typeface="Arial Unicode MS" pitchFamily="34" charset="-128"/>
              </a:rPr>
              <a:t> 13 ne nous induis pas en tentation, mais délivre-nous du malin. Car c'est à toi qu'appartiennent, dans tous les siècles, le règne, la puissance et la gloire. Amen!</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400" b="1" dirty="0" smtClean="0">
                <a:solidFill>
                  <a:srgbClr val="0070C0"/>
                </a:solidFill>
                <a:latin typeface="Arial Unicode MS" pitchFamily="34" charset="-128"/>
                <a:ea typeface="Arial Unicode MS" pitchFamily="34" charset="-128"/>
                <a:cs typeface="Arial Unicode MS" pitchFamily="34" charset="-128"/>
              </a:rPr>
              <a:t>CONCLUSION</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Ps 116 : 12-14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Ps 116:12 Comment rendrai-je à l'Éternel Tous ses bienfaits envers moi?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70C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13 J'élèverai la coupe des délivrances, Et j'invoquerai le nom de l'Éternel;</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14 J'accomplirai mes </a:t>
            </a:r>
            <a:r>
              <a:rPr lang="fr-FR" sz="4400" b="1" dirty="0" smtClean="0">
                <a:latin typeface="Arial Unicode MS" pitchFamily="34" charset="-128"/>
                <a:ea typeface="Arial Unicode MS" pitchFamily="34" charset="-128"/>
                <a:cs typeface="Arial Unicode MS" pitchFamily="34" charset="-128"/>
              </a:rPr>
              <a:t>vœux </a:t>
            </a:r>
            <a:r>
              <a:rPr lang="fr-FR" sz="4400" b="1" dirty="0" smtClean="0">
                <a:latin typeface="Arial Unicode MS" pitchFamily="34" charset="-128"/>
                <a:ea typeface="Arial Unicode MS" pitchFamily="34" charset="-128"/>
                <a:cs typeface="Arial Unicode MS" pitchFamily="34" charset="-128"/>
              </a:rPr>
              <a:t>envers l'Éternel, En présence de tout son peuple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000" b="1" dirty="0" smtClean="0">
                <a:latin typeface="Arial Unicode MS" pitchFamily="34" charset="-128"/>
                <a:ea typeface="Arial Unicode MS" pitchFamily="34" charset="-128"/>
                <a:cs typeface="Arial Unicode MS" pitchFamily="34" charset="-128"/>
              </a:rPr>
              <a:t>Ps </a:t>
            </a:r>
            <a:r>
              <a:rPr lang="fr-FR" sz="5000" b="1" dirty="0" smtClean="0">
                <a:latin typeface="Arial Unicode MS" pitchFamily="34" charset="-128"/>
                <a:ea typeface="Arial Unicode MS" pitchFamily="34" charset="-128"/>
                <a:cs typeface="Arial Unicode MS" pitchFamily="34" charset="-128"/>
              </a:rPr>
              <a:t>116:17 Je t'offrirai un sacrifice d'actions de grâces, Et j'invoquerai le nom de l'Éternel;</a:t>
            </a:r>
            <a:endParaRPr lang="en-US" sz="5000" b="1" dirty="0" smtClean="0">
              <a:latin typeface="Arial Unicode MS" pitchFamily="34" charset="-128"/>
              <a:ea typeface="Arial Unicode MS" pitchFamily="34" charset="-128"/>
              <a:cs typeface="Arial Unicode MS" pitchFamily="34" charset="-128"/>
            </a:endParaRPr>
          </a:p>
          <a:p>
            <a:pPr algn="just"/>
            <a:r>
              <a:rPr lang="fr-FR" sz="5000" b="1" dirty="0" smtClean="0">
                <a:latin typeface="Arial Unicode MS" pitchFamily="34" charset="-128"/>
                <a:ea typeface="Arial Unicode MS" pitchFamily="34" charset="-128"/>
                <a:cs typeface="Arial Unicode MS" pitchFamily="34" charset="-128"/>
              </a:rPr>
              <a:t> </a:t>
            </a:r>
            <a:r>
              <a:rPr lang="fr-FR" sz="5000" b="1" dirty="0" smtClean="0">
                <a:solidFill>
                  <a:srgbClr val="FF0000"/>
                </a:solidFill>
                <a:latin typeface="Arial Unicode MS" pitchFamily="34" charset="-128"/>
                <a:ea typeface="Arial Unicode MS" pitchFamily="34" charset="-128"/>
                <a:cs typeface="Arial Unicode MS" pitchFamily="34" charset="-128"/>
              </a:rPr>
              <a:t>18 J'accomplirai mes </a:t>
            </a:r>
            <a:r>
              <a:rPr lang="fr-FR" sz="5000" b="1" dirty="0" smtClean="0">
                <a:solidFill>
                  <a:srgbClr val="FF0000"/>
                </a:solidFill>
                <a:latin typeface="Arial Unicode MS" pitchFamily="34" charset="-128"/>
                <a:ea typeface="Arial Unicode MS" pitchFamily="34" charset="-128"/>
                <a:cs typeface="Arial Unicode MS" pitchFamily="34" charset="-128"/>
              </a:rPr>
              <a:t>vœux </a:t>
            </a:r>
            <a:r>
              <a:rPr lang="fr-FR" sz="5000" b="1" dirty="0" smtClean="0">
                <a:solidFill>
                  <a:srgbClr val="FF0000"/>
                </a:solidFill>
                <a:latin typeface="Arial Unicode MS" pitchFamily="34" charset="-128"/>
                <a:ea typeface="Arial Unicode MS" pitchFamily="34" charset="-128"/>
                <a:cs typeface="Arial Unicode MS" pitchFamily="34" charset="-128"/>
              </a:rPr>
              <a:t>envers l'Éternel, En présence de tout son peuple</a:t>
            </a:r>
            <a:r>
              <a:rPr lang="fr-FR" sz="5000" b="1" dirty="0" smtClean="0">
                <a:solidFill>
                  <a:srgbClr val="FF0000"/>
                </a:solidFill>
                <a:latin typeface="Arial Unicode MS" pitchFamily="34" charset="-128"/>
                <a:ea typeface="Arial Unicode MS" pitchFamily="34" charset="-128"/>
                <a:cs typeface="Arial Unicode MS" pitchFamily="34" charset="-128"/>
              </a:rPr>
              <a:t>,</a:t>
            </a:r>
            <a:endParaRPr lang="en-US" sz="5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La </a:t>
            </a:r>
            <a:r>
              <a:rPr lang="fr-FR" sz="5400" b="1" dirty="0" smtClean="0">
                <a:latin typeface="Arial Unicode MS" pitchFamily="34" charset="-128"/>
                <a:ea typeface="Arial Unicode MS" pitchFamily="34" charset="-128"/>
                <a:cs typeface="Arial Unicode MS" pitchFamily="34" charset="-128"/>
              </a:rPr>
              <a:t>volonté de Dieu est de nous voir prospérer dans </a:t>
            </a:r>
            <a:r>
              <a:rPr lang="fr-FR" sz="5400" b="1" dirty="0" smtClean="0">
                <a:latin typeface="Arial Unicode MS" pitchFamily="34" charset="-128"/>
                <a:ea typeface="Arial Unicode MS" pitchFamily="34" charset="-128"/>
                <a:cs typeface="Arial Unicode MS" pitchFamily="34" charset="-128"/>
              </a:rPr>
              <a:t>l’obéiss</a:t>
            </a:r>
            <a:r>
              <a:rPr lang="fr-FR" sz="5400" b="1" dirty="0" smtClean="0">
                <a:latin typeface="Arial Unicode MS" pitchFamily="34" charset="-128"/>
                <a:ea typeface="Arial Unicode MS" pitchFamily="34" charset="-128"/>
                <a:cs typeface="Arial Unicode MS" pitchFamily="34" charset="-128"/>
              </a:rPr>
              <a:t>ance et la </a:t>
            </a:r>
            <a:r>
              <a:rPr lang="fr-FR" sz="5400" b="1" dirty="0" smtClean="0">
                <a:latin typeface="Arial Unicode MS" pitchFamily="34" charset="-128"/>
                <a:ea typeface="Arial Unicode MS" pitchFamily="34" charset="-128"/>
                <a:cs typeface="Arial Unicode MS" pitchFamily="34" charset="-128"/>
              </a:rPr>
              <a:t>paix.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Si </a:t>
            </a:r>
            <a:r>
              <a:rPr lang="fr-FR" sz="5400" b="1" dirty="0" smtClean="0">
                <a:solidFill>
                  <a:srgbClr val="FF0000"/>
                </a:solidFill>
                <a:latin typeface="Arial Unicode MS" pitchFamily="34" charset="-128"/>
                <a:ea typeface="Arial Unicode MS" pitchFamily="34" charset="-128"/>
                <a:cs typeface="Arial Unicode MS" pitchFamily="34" charset="-128"/>
              </a:rPr>
              <a:t>tu veux vivre et prospérer obéis Dieu et le peu entre tes mains deviendra une grande quantité</a:t>
            </a:r>
            <a:r>
              <a:rPr lang="fr-FR"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“Je </a:t>
            </a:r>
            <a:r>
              <a:rPr lang="fr-FR" sz="4400" b="1" dirty="0" smtClean="0">
                <a:latin typeface="Arial Unicode MS" pitchFamily="34" charset="-128"/>
                <a:ea typeface="Arial Unicode MS" pitchFamily="34" charset="-128"/>
                <a:cs typeface="Arial Unicode MS" pitchFamily="34" charset="-128"/>
              </a:rPr>
              <a:t>suis le Dieu Tout Puissant. Marche devant ma face, et sois intègre. J’établirai mon alliance entre moi et toi et je te multipliai </a:t>
            </a:r>
            <a:r>
              <a:rPr lang="fr-FR" sz="4400" b="1" dirty="0" smtClean="0">
                <a:latin typeface="Arial Unicode MS" pitchFamily="34" charset="-128"/>
                <a:ea typeface="Arial Unicode MS" pitchFamily="34" charset="-128"/>
                <a:cs typeface="Arial Unicode MS" pitchFamily="34" charset="-128"/>
              </a:rPr>
              <a:t>à l’extrême.</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FF0000"/>
                </a:solidFill>
                <a:latin typeface="Arial Unicode MS" pitchFamily="34" charset="-128"/>
                <a:ea typeface="Arial Unicode MS" pitchFamily="34" charset="-128"/>
                <a:cs typeface="Arial Unicode MS" pitchFamily="34" charset="-128"/>
              </a:rPr>
              <a:t>What a great God we serve !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bless </a:t>
            </a:r>
            <a:r>
              <a:rPr lang="en-US" sz="4400" b="1" dirty="0" smtClean="0">
                <a:latin typeface="Arial Unicode MS" pitchFamily="34" charset="-128"/>
                <a:ea typeface="Arial Unicode MS" pitchFamily="34" charset="-128"/>
                <a:cs typeface="Arial Unicode MS" pitchFamily="34" charset="-128"/>
              </a:rPr>
              <a:t>you!</a:t>
            </a:r>
          </a:p>
          <a:p>
            <a:pPr algn="r"/>
            <a:r>
              <a:rPr lang="en-US" sz="4400" b="1" dirty="0" smtClean="0">
                <a:solidFill>
                  <a:srgbClr val="FF0000"/>
                </a:solidFill>
                <a:latin typeface="Arial Unicode MS" pitchFamily="34" charset="-128"/>
                <a:ea typeface="Arial Unicode MS" pitchFamily="34" charset="-128"/>
                <a:cs typeface="Arial Unicode MS" pitchFamily="34" charset="-128"/>
              </a:rPr>
              <a:t>AMEN!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buNone/>
            </a:pPr>
            <a:endParaRPr lang="en-US" sz="4400" dirty="0">
              <a:solidFill>
                <a:srgbClr val="FF0000"/>
              </a:solidFil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lgn="ctr">
              <a:buNone/>
            </a:pPr>
            <a:r>
              <a:rPr lang="fr-FR" sz="4000" b="1" dirty="0" smtClean="0">
                <a:solidFill>
                  <a:srgbClr val="009900"/>
                </a:solidFill>
                <a:latin typeface="Arial Unicode MS" pitchFamily="34" charset="-128"/>
                <a:ea typeface="Arial Unicode MS" pitchFamily="34" charset="-128"/>
                <a:cs typeface="Arial Unicode MS" pitchFamily="34" charset="-128"/>
              </a:rPr>
              <a:t>80 Echos:    </a:t>
            </a:r>
            <a:r>
              <a:rPr lang="fr-FR" sz="4000" b="1" u="sng" dirty="0" err="1" smtClean="0">
                <a:solidFill>
                  <a:srgbClr val="009900"/>
                </a:solidFill>
                <a:latin typeface="Arial Unicode MS" pitchFamily="34" charset="-128"/>
                <a:ea typeface="Arial Unicode MS" pitchFamily="34" charset="-128"/>
                <a:cs typeface="Arial Unicode MS" pitchFamily="34" charset="-128"/>
              </a:rPr>
              <a:t>Lè</a:t>
            </a:r>
            <a:r>
              <a:rPr lang="fr-FR" sz="4000" b="1" u="sng" dirty="0" smtClean="0">
                <a:solidFill>
                  <a:srgbClr val="009900"/>
                </a:solidFill>
                <a:latin typeface="Arial Unicode MS" pitchFamily="34" charset="-128"/>
                <a:ea typeface="Arial Unicode MS" pitchFamily="34" charset="-128"/>
                <a:cs typeface="Arial Unicode MS" pitchFamily="34" charset="-128"/>
              </a:rPr>
              <a:t> Ou </a:t>
            </a:r>
            <a:r>
              <a:rPr lang="fr-FR" sz="4000" b="1" u="sng" dirty="0" err="1" smtClean="0">
                <a:solidFill>
                  <a:srgbClr val="009900"/>
                </a:solidFill>
                <a:latin typeface="Arial Unicode MS" pitchFamily="34" charset="-128"/>
                <a:ea typeface="Arial Unicode MS" pitchFamily="34" charset="-128"/>
                <a:cs typeface="Arial Unicode MS" pitchFamily="34" charset="-128"/>
              </a:rPr>
              <a:t>Konté</a:t>
            </a:r>
            <a:r>
              <a:rPr lang="fr-FR" sz="4000" b="1" u="sng" dirty="0" smtClean="0">
                <a:solidFill>
                  <a:srgbClr val="009900"/>
                </a:solidFill>
                <a:latin typeface="Arial Unicode MS" pitchFamily="34" charset="-128"/>
                <a:ea typeface="Arial Unicode MS" pitchFamily="34" charset="-128"/>
                <a:cs typeface="Arial Unicode MS" pitchFamily="34" charset="-128"/>
              </a:rPr>
              <a:t> </a:t>
            </a:r>
            <a:r>
              <a:rPr lang="fr-FR" sz="4000" b="1" u="sng" dirty="0" err="1" smtClean="0">
                <a:solidFill>
                  <a:srgbClr val="009900"/>
                </a:solidFill>
                <a:latin typeface="Arial Unicode MS" pitchFamily="34" charset="-128"/>
                <a:ea typeface="Arial Unicode MS" pitchFamily="34" charset="-128"/>
                <a:cs typeface="Arial Unicode MS" pitchFamily="34" charset="-128"/>
              </a:rPr>
              <a:t>Moun</a:t>
            </a:r>
            <a:r>
              <a:rPr lang="fr-FR" sz="4000" b="1" u="sng" dirty="0" smtClean="0">
                <a:solidFill>
                  <a:srgbClr val="009900"/>
                </a:solidFill>
                <a:latin typeface="Arial Unicode MS" pitchFamily="34" charset="-128"/>
                <a:ea typeface="Arial Unicode MS" pitchFamily="34" charset="-128"/>
                <a:cs typeface="Arial Unicode MS" pitchFamily="34" charset="-128"/>
              </a:rPr>
              <a:t> </a:t>
            </a:r>
            <a:r>
              <a:rPr lang="fr-FR" sz="4000" b="1" u="sng" dirty="0" err="1" smtClean="0">
                <a:solidFill>
                  <a:srgbClr val="009900"/>
                </a:solidFill>
                <a:latin typeface="Arial Unicode MS" pitchFamily="34" charset="-128"/>
                <a:ea typeface="Arial Unicode MS" pitchFamily="34" charset="-128"/>
                <a:cs typeface="Arial Unicode MS" pitchFamily="34" charset="-128"/>
              </a:rPr>
              <a:t>Ki</a:t>
            </a:r>
            <a:r>
              <a:rPr lang="fr-FR" sz="4000" b="1" u="sng" dirty="0" smtClean="0">
                <a:solidFill>
                  <a:srgbClr val="009900"/>
                </a:solidFill>
                <a:latin typeface="Arial Unicode MS" pitchFamily="34" charset="-128"/>
                <a:ea typeface="Arial Unicode MS" pitchFamily="34" charset="-128"/>
                <a:cs typeface="Arial Unicode MS" pitchFamily="34" charset="-128"/>
              </a:rPr>
              <a:t> Pou </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9900"/>
                </a:solidFill>
                <a:latin typeface="Arial Unicode MS" pitchFamily="34" charset="-128"/>
                <a:ea typeface="Arial Unicode MS" pitchFamily="34" charset="-128"/>
                <a:cs typeface="Arial Unicode MS" pitchFamily="34" charset="-128"/>
              </a:rPr>
              <a:t>1-</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Lè</a:t>
            </a:r>
            <a:r>
              <a:rPr lang="fr-FR" sz="4000" b="1" dirty="0" smtClean="0">
                <a:solidFill>
                  <a:srgbClr val="0000CC"/>
                </a:solidFill>
                <a:latin typeface="Arial Unicode MS" pitchFamily="34" charset="-128"/>
                <a:ea typeface="Arial Unicode MS" pitchFamily="34" charset="-128"/>
                <a:cs typeface="Arial Unicode MS" pitchFamily="34" charset="-128"/>
              </a:rPr>
              <a:t> ou </a:t>
            </a: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moun</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ki</a:t>
            </a:r>
            <a:r>
              <a:rPr lang="fr-FR" sz="4000" b="1" dirty="0" smtClean="0">
                <a:solidFill>
                  <a:srgbClr val="0000CC"/>
                </a:solidFill>
                <a:latin typeface="Arial Unicode MS" pitchFamily="34" charset="-128"/>
                <a:ea typeface="Arial Unicode MS" pitchFamily="34" charset="-128"/>
                <a:cs typeface="Arial Unicode MS" pitchFamily="34" charset="-128"/>
              </a:rPr>
              <a:t> pou </a:t>
            </a:r>
            <a:r>
              <a:rPr lang="fr-FR" sz="4000" b="1" dirty="0" err="1" smtClean="0">
                <a:solidFill>
                  <a:srgbClr val="0000CC"/>
                </a:solidFill>
                <a:latin typeface="Arial Unicode MS" pitchFamily="34" charset="-128"/>
                <a:ea typeface="Arial Unicode MS" pitchFamily="34" charset="-128"/>
                <a:cs typeface="Arial Unicode MS" pitchFamily="34" charset="-128"/>
              </a:rPr>
              <a:t>Jézu</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-m </a:t>
            </a:r>
            <a:r>
              <a:rPr lang="fr-FR" sz="4000" b="1" dirty="0" err="1" smtClean="0">
                <a:solidFill>
                  <a:srgbClr val="0000CC"/>
                </a:solidFill>
                <a:latin typeface="Arial Unicode MS" pitchFamily="34" charset="-128"/>
                <a:ea typeface="Arial Unicode MS" pitchFamily="34" charset="-128"/>
                <a:cs typeface="Arial Unicode MS" pitchFamily="34" charset="-128"/>
              </a:rPr>
              <a:t>ladan</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00CC"/>
                </a:solidFill>
                <a:latin typeface="Arial Unicode MS" pitchFamily="34" charset="-128"/>
                <a:ea typeface="Arial Unicode MS" pitchFamily="34" charset="-128"/>
                <a:cs typeface="Arial Unicode MS" pitchFamily="34" charset="-128"/>
              </a:rPr>
              <a:t>Nan </a:t>
            </a:r>
            <a:r>
              <a:rPr lang="fr-FR" sz="4000" b="1" dirty="0" err="1" smtClean="0">
                <a:solidFill>
                  <a:srgbClr val="0000CC"/>
                </a:solidFill>
                <a:latin typeface="Arial Unicode MS" pitchFamily="34" charset="-128"/>
                <a:ea typeface="Arial Unicode MS" pitchFamily="34" charset="-128"/>
                <a:cs typeface="Arial Unicode MS" pitchFamily="34" charset="-128"/>
              </a:rPr>
              <a:t>moun</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ki</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konfyé</a:t>
            </a:r>
            <a:r>
              <a:rPr lang="fr-FR" sz="4000" b="1" dirty="0" smtClean="0">
                <a:solidFill>
                  <a:srgbClr val="0000CC"/>
                </a:solidFill>
                <a:latin typeface="Arial Unicode MS" pitchFamily="34" charset="-128"/>
                <a:ea typeface="Arial Unicode MS" pitchFamily="34" charset="-128"/>
                <a:cs typeface="Arial Unicode MS" pitchFamily="34" charset="-128"/>
              </a:rPr>
              <a:t> nan </a:t>
            </a:r>
            <a:r>
              <a:rPr lang="fr-FR" sz="4000" b="1" dirty="0" err="1" smtClean="0">
                <a:solidFill>
                  <a:srgbClr val="0000CC"/>
                </a:solidFill>
                <a:latin typeface="Arial Unicode MS" pitchFamily="34" charset="-128"/>
                <a:ea typeface="Arial Unicode MS" pitchFamily="34" charset="-128"/>
                <a:cs typeface="Arial Unicode MS" pitchFamily="34" charset="-128"/>
              </a:rPr>
              <a:t>parol</a:t>
            </a:r>
            <a:r>
              <a:rPr lang="fr-FR" sz="4000" b="1" dirty="0" smtClean="0">
                <a:solidFill>
                  <a:srgbClr val="0000CC"/>
                </a:solidFill>
                <a:latin typeface="Arial Unicode MS" pitchFamily="34" charset="-128"/>
                <a:ea typeface="Arial Unicode MS" pitchFamily="34" charset="-128"/>
                <a:cs typeface="Arial Unicode MS" pitchFamily="34" charset="-128"/>
              </a:rPr>
              <a:t>-Li,</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-m </a:t>
            </a:r>
            <a:r>
              <a:rPr lang="fr-FR" sz="4000" b="1" dirty="0" err="1" smtClean="0">
                <a:solidFill>
                  <a:srgbClr val="0000CC"/>
                </a:solidFill>
                <a:latin typeface="Arial Unicode MS" pitchFamily="34" charset="-128"/>
                <a:ea typeface="Arial Unicode MS" pitchFamily="34" charset="-128"/>
                <a:cs typeface="Arial Unicode MS" pitchFamily="34" charset="-128"/>
              </a:rPr>
              <a:t>ladan</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Ke</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pitit</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ki</a:t>
            </a:r>
            <a:r>
              <a:rPr lang="fr-FR" sz="4000" b="1" dirty="0" smtClean="0">
                <a:solidFill>
                  <a:srgbClr val="FF0000"/>
                </a:solidFill>
                <a:latin typeface="Arial Unicode MS" pitchFamily="34" charset="-128"/>
                <a:ea typeface="Arial Unicode MS" pitchFamily="34" charset="-128"/>
                <a:cs typeface="Arial Unicode MS" pitchFamily="34" charset="-128"/>
              </a:rPr>
              <a:t> pou roi </a:t>
            </a:r>
            <a:r>
              <a:rPr lang="fr-FR" sz="4000" b="1" dirty="0" err="1" smtClean="0">
                <a:solidFill>
                  <a:srgbClr val="FF0000"/>
                </a:solidFill>
                <a:latin typeface="Arial Unicode MS" pitchFamily="34" charset="-128"/>
                <a:ea typeface="Arial Unicode MS" pitchFamily="34" charset="-128"/>
                <a:cs typeface="Arial Unicode MS" pitchFamily="34" charset="-128"/>
              </a:rPr>
              <a:t>syel</a:t>
            </a:r>
            <a:r>
              <a:rPr lang="fr-FR" sz="4000" b="1" dirty="0" smtClean="0">
                <a:solidFill>
                  <a:srgbClr val="FF0000"/>
                </a:solidFill>
                <a:latin typeface="Arial Unicode MS" pitchFamily="34" charset="-128"/>
                <a:ea typeface="Arial Unicode MS" pitchFamily="34" charset="-128"/>
                <a:cs typeface="Arial Unicode MS" pitchFamily="34" charset="-128"/>
              </a:rPr>
              <a:t> la,</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sèvitè</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kap</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sèvi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yo</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moun</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sové</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allélouia</a:t>
            </a:r>
            <a:r>
              <a:rPr lang="fr-FR" sz="4000" b="1" dirty="0" smtClean="0">
                <a:solidFill>
                  <a:srgbClr val="FF0000"/>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ladan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4000" b="1" dirty="0" smtClean="0">
                <a:solidFill>
                  <a:srgbClr val="009900"/>
                </a:solidFill>
                <a:latin typeface="Arial Unicode MS" pitchFamily="34" charset="-128"/>
                <a:ea typeface="Arial Unicode MS" pitchFamily="34" charset="-128"/>
                <a:cs typeface="Arial Unicode MS" pitchFamily="34" charset="-128"/>
              </a:rPr>
              <a:t>2-</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Lè</a:t>
            </a:r>
            <a:r>
              <a:rPr lang="fr-FR" sz="4000" b="1" dirty="0" smtClean="0">
                <a:solidFill>
                  <a:srgbClr val="0000CC"/>
                </a:solidFill>
                <a:latin typeface="Arial Unicode MS" pitchFamily="34" charset="-128"/>
                <a:ea typeface="Arial Unicode MS" pitchFamily="34" charset="-128"/>
                <a:cs typeface="Arial Unicode MS" pitchFamily="34" charset="-128"/>
              </a:rPr>
              <a:t> ou </a:t>
            </a: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moun</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ki</a:t>
            </a:r>
            <a:r>
              <a:rPr lang="fr-FR" sz="4000" b="1" dirty="0" smtClean="0">
                <a:solidFill>
                  <a:srgbClr val="0000CC"/>
                </a:solidFill>
                <a:latin typeface="Arial Unicode MS" pitchFamily="34" charset="-128"/>
                <a:ea typeface="Arial Unicode MS" pitchFamily="34" charset="-128"/>
                <a:cs typeface="Arial Unicode MS" pitchFamily="34" charset="-128"/>
              </a:rPr>
              <a:t> nan la gras,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en-US" sz="4000" b="1" dirty="0" err="1" smtClean="0">
                <a:solidFill>
                  <a:srgbClr val="0000CC"/>
                </a:solidFill>
                <a:latin typeface="Arial Unicode MS" pitchFamily="34" charset="-128"/>
                <a:ea typeface="Arial Unicode MS" pitchFamily="34" charset="-128"/>
                <a:cs typeface="Arial Unicode MS" pitchFamily="34" charset="-128"/>
              </a:rPr>
              <a:t>Konté</a:t>
            </a:r>
            <a:r>
              <a:rPr lang="en-US" sz="4000" b="1" dirty="0" smtClean="0">
                <a:solidFill>
                  <a:srgbClr val="0000CC"/>
                </a:solidFill>
                <a:latin typeface="Arial Unicode MS" pitchFamily="34" charset="-128"/>
                <a:ea typeface="Arial Unicode MS" pitchFamily="34" charset="-128"/>
                <a:cs typeface="Arial Unicode MS" pitchFamily="34" charset="-128"/>
              </a:rPr>
              <a:t>-m  </a:t>
            </a:r>
            <a:r>
              <a:rPr lang="en-US" sz="4000" b="1" dirty="0" err="1" smtClean="0">
                <a:solidFill>
                  <a:srgbClr val="0000CC"/>
                </a:solidFill>
                <a:latin typeface="Arial Unicode MS" pitchFamily="34" charset="-128"/>
                <a:ea typeface="Arial Unicode MS" pitchFamily="34" charset="-128"/>
                <a:cs typeface="Arial Unicode MS" pitchFamily="34" charset="-128"/>
              </a:rPr>
              <a:t>ladan</a:t>
            </a:r>
            <a:r>
              <a:rPr lang="en-US" sz="4000" b="1" dirty="0" smtClean="0">
                <a:solidFill>
                  <a:srgbClr val="0000CC"/>
                </a:solidFill>
                <a:latin typeface="Arial Unicode MS" pitchFamily="34" charset="-128"/>
                <a:ea typeface="Arial Unicode MS" pitchFamily="34" charset="-128"/>
                <a:cs typeface="Arial Unicode MS" pitchFamily="34" charset="-128"/>
              </a:rPr>
              <a:t>.</a:t>
            </a:r>
          </a:p>
          <a:p>
            <a:pPr marL="0" indent="0" algn="ctr">
              <a:buNone/>
            </a:pPr>
            <a:r>
              <a:rPr lang="en-US" sz="4000" b="1" dirty="0" smtClean="0">
                <a:solidFill>
                  <a:srgbClr val="0000CC"/>
                </a:solidFill>
                <a:latin typeface="Arial Unicode MS" pitchFamily="34" charset="-128"/>
                <a:ea typeface="Arial Unicode MS" pitchFamily="34" charset="-128"/>
                <a:cs typeface="Arial Unicode MS" pitchFamily="34" charset="-128"/>
              </a:rPr>
              <a:t>Sa </a:t>
            </a:r>
            <a:r>
              <a:rPr lang="en-US" sz="4000" b="1" dirty="0" err="1" smtClean="0">
                <a:solidFill>
                  <a:srgbClr val="0000CC"/>
                </a:solidFill>
                <a:latin typeface="Arial Unicode MS" pitchFamily="34" charset="-128"/>
                <a:ea typeface="Arial Unicode MS" pitchFamily="34" charset="-128"/>
                <a:cs typeface="Arial Unicode MS" pitchFamily="34" charset="-128"/>
              </a:rPr>
              <a:t>yo</a:t>
            </a:r>
            <a:r>
              <a:rPr lang="en-US" sz="4000" b="1" dirty="0" smtClean="0">
                <a:solidFill>
                  <a:srgbClr val="0000CC"/>
                </a:solidFill>
                <a:latin typeface="Arial Unicode MS" pitchFamily="34" charset="-128"/>
                <a:ea typeface="Arial Unicode MS" pitchFamily="34" charset="-128"/>
                <a:cs typeface="Arial Unicode MS" pitchFamily="34" charset="-128"/>
              </a:rPr>
              <a:t> an </a:t>
            </a:r>
            <a:r>
              <a:rPr lang="en-US" sz="4000" b="1" dirty="0" err="1" smtClean="0">
                <a:solidFill>
                  <a:srgbClr val="0000CC"/>
                </a:solidFill>
                <a:latin typeface="Arial Unicode MS" pitchFamily="34" charset="-128"/>
                <a:ea typeface="Arial Unicode MS" pitchFamily="34" charset="-128"/>
                <a:cs typeface="Arial Unicode MS" pitchFamily="34" charset="-128"/>
              </a:rPr>
              <a:t>kris</a:t>
            </a:r>
            <a:r>
              <a:rPr lang="en-US" sz="4000" b="1" dirty="0" smtClean="0">
                <a:solidFill>
                  <a:srgbClr val="0000CC"/>
                </a:solidFill>
                <a:latin typeface="Arial Unicode MS" pitchFamily="34" charset="-128"/>
                <a:ea typeface="Arial Unicode MS" pitchFamily="34" charset="-128"/>
                <a:cs typeface="Arial Unicode MS" pitchFamily="34" charset="-128"/>
              </a:rPr>
              <a:t> </a:t>
            </a:r>
            <a:r>
              <a:rPr lang="en-US" sz="4000" b="1" dirty="0" err="1" smtClean="0">
                <a:solidFill>
                  <a:srgbClr val="0000CC"/>
                </a:solidFill>
                <a:latin typeface="Arial Unicode MS" pitchFamily="34" charset="-128"/>
                <a:ea typeface="Arial Unicode MS" pitchFamily="34" charset="-128"/>
                <a:cs typeface="Arial Unicode MS" pitchFamily="34" charset="-128"/>
              </a:rPr>
              <a:t>ki</a:t>
            </a:r>
            <a:r>
              <a:rPr lang="en-US" sz="4000" b="1" dirty="0" smtClean="0">
                <a:solidFill>
                  <a:srgbClr val="0000CC"/>
                </a:solidFill>
                <a:latin typeface="Arial Unicode MS" pitchFamily="34" charset="-128"/>
                <a:ea typeface="Arial Unicode MS" pitchFamily="34" charset="-128"/>
                <a:cs typeface="Arial Unicode MS" pitchFamily="34" charset="-128"/>
              </a:rPr>
              <a:t> </a:t>
            </a:r>
            <a:r>
              <a:rPr lang="en-US" sz="4000" b="1" dirty="0" err="1" smtClean="0">
                <a:solidFill>
                  <a:srgbClr val="0000CC"/>
                </a:solidFill>
                <a:latin typeface="Arial Unicode MS" pitchFamily="34" charset="-128"/>
                <a:ea typeface="Arial Unicode MS" pitchFamily="34" charset="-128"/>
                <a:cs typeface="Arial Unicode MS" pitchFamily="34" charset="-128"/>
              </a:rPr>
              <a:t>gingnin</a:t>
            </a:r>
            <a:r>
              <a:rPr lang="en-US" sz="4000" b="1" dirty="0" smtClean="0">
                <a:solidFill>
                  <a:srgbClr val="0000CC"/>
                </a:solidFill>
                <a:latin typeface="Arial Unicode MS" pitchFamily="34" charset="-128"/>
                <a:ea typeface="Arial Unicode MS" pitchFamily="34" charset="-128"/>
                <a:cs typeface="Arial Unicode MS" pitchFamily="34" charset="-128"/>
              </a:rPr>
              <a:t> </a:t>
            </a:r>
            <a:r>
              <a:rPr lang="en-US" sz="4000" b="1" dirty="0" err="1" smtClean="0">
                <a:solidFill>
                  <a:srgbClr val="0000CC"/>
                </a:solidFill>
                <a:latin typeface="Arial Unicode MS" pitchFamily="34" charset="-128"/>
                <a:ea typeface="Arial Unicode MS" pitchFamily="34" charset="-128"/>
                <a:cs typeface="Arial Unicode MS" pitchFamily="34" charset="-128"/>
              </a:rPr>
              <a:t>gnon</a:t>
            </a:r>
            <a:r>
              <a:rPr lang="en-US" sz="4000" b="1" dirty="0" smtClean="0">
                <a:solidFill>
                  <a:srgbClr val="0000CC"/>
                </a:solidFill>
                <a:latin typeface="Arial Unicode MS" pitchFamily="34" charset="-128"/>
                <a:ea typeface="Arial Unicode MS" pitchFamily="34" charset="-128"/>
                <a:cs typeface="Arial Unicode MS" pitchFamily="34" charset="-128"/>
              </a:rPr>
              <a:t> </a:t>
            </a:r>
            <a:r>
              <a:rPr lang="en-US" sz="4000" b="1" dirty="0" err="1" smtClean="0">
                <a:solidFill>
                  <a:srgbClr val="0000CC"/>
                </a:solidFill>
                <a:latin typeface="Arial Unicode MS" pitchFamily="34" charset="-128"/>
                <a:ea typeface="Arial Unicode MS" pitchFamily="34" charset="-128"/>
                <a:cs typeface="Arial Unicode MS" pitchFamily="34" charset="-128"/>
              </a:rPr>
              <a:t>plas</a:t>
            </a:r>
            <a:r>
              <a:rPr lang="en-US" sz="4000" b="1" dirty="0" smtClean="0">
                <a:solidFill>
                  <a:srgbClr val="0000CC"/>
                </a:solidFill>
                <a:latin typeface="Arial Unicode MS" pitchFamily="34" charset="-128"/>
                <a:ea typeface="Arial Unicode MS" pitchFamily="34" charset="-128"/>
                <a:cs typeface="Arial Unicode MS" pitchFamily="34" charset="-128"/>
              </a:rPr>
              <a:t>,</a:t>
            </a: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-m </a:t>
            </a:r>
            <a:r>
              <a:rPr lang="fr-FR" sz="4000" b="1" dirty="0" err="1" smtClean="0">
                <a:solidFill>
                  <a:srgbClr val="0000CC"/>
                </a:solidFill>
                <a:latin typeface="Arial Unicode MS" pitchFamily="34" charset="-128"/>
                <a:ea typeface="Arial Unicode MS" pitchFamily="34" charset="-128"/>
                <a:cs typeface="Arial Unicode MS" pitchFamily="34" charset="-128"/>
              </a:rPr>
              <a:t>ladan</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Ke</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pitit</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ki</a:t>
            </a:r>
            <a:r>
              <a:rPr lang="fr-FR" sz="4000" b="1" dirty="0" smtClean="0">
                <a:solidFill>
                  <a:srgbClr val="FF0000"/>
                </a:solidFill>
                <a:latin typeface="Arial Unicode MS" pitchFamily="34" charset="-128"/>
                <a:ea typeface="Arial Unicode MS" pitchFamily="34" charset="-128"/>
                <a:cs typeface="Arial Unicode MS" pitchFamily="34" charset="-128"/>
              </a:rPr>
              <a:t> pou roi </a:t>
            </a:r>
            <a:r>
              <a:rPr lang="fr-FR" sz="4000" b="1" dirty="0" err="1" smtClean="0">
                <a:solidFill>
                  <a:srgbClr val="FF0000"/>
                </a:solidFill>
                <a:latin typeface="Arial Unicode MS" pitchFamily="34" charset="-128"/>
                <a:ea typeface="Arial Unicode MS" pitchFamily="34" charset="-128"/>
                <a:cs typeface="Arial Unicode MS" pitchFamily="34" charset="-128"/>
              </a:rPr>
              <a:t>syel</a:t>
            </a:r>
            <a:r>
              <a:rPr lang="fr-FR" sz="4000" b="1" dirty="0" smtClean="0">
                <a:solidFill>
                  <a:srgbClr val="FF0000"/>
                </a:solidFill>
                <a:latin typeface="Arial Unicode MS" pitchFamily="34" charset="-128"/>
                <a:ea typeface="Arial Unicode MS" pitchFamily="34" charset="-128"/>
                <a:cs typeface="Arial Unicode MS" pitchFamily="34" charset="-128"/>
              </a:rPr>
              <a:t> la,</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sèvitè</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kap</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sèvi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yo</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moun</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sové</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allélouia</a:t>
            </a:r>
            <a:r>
              <a:rPr lang="fr-FR" sz="4000" b="1" dirty="0" smtClean="0">
                <a:solidFill>
                  <a:srgbClr val="FF0000"/>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ladan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4000" b="1" dirty="0" smtClean="0">
                <a:solidFill>
                  <a:srgbClr val="009900"/>
                </a:solidFill>
                <a:latin typeface="Arial Unicode MS" pitchFamily="34" charset="-128"/>
                <a:ea typeface="Arial Unicode MS" pitchFamily="34" charset="-128"/>
                <a:cs typeface="Arial Unicode MS" pitchFamily="34" charset="-128"/>
              </a:rPr>
              <a:t>3-</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Lè</a:t>
            </a:r>
            <a:r>
              <a:rPr lang="fr-FR" sz="4000" b="1" dirty="0" smtClean="0">
                <a:solidFill>
                  <a:srgbClr val="0000CC"/>
                </a:solidFill>
                <a:latin typeface="Arial Unicode MS" pitchFamily="34" charset="-128"/>
                <a:ea typeface="Arial Unicode MS" pitchFamily="34" charset="-128"/>
                <a:cs typeface="Arial Unicode MS" pitchFamily="34" charset="-128"/>
              </a:rPr>
              <a:t> ou  </a:t>
            </a: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témouin</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yo</a:t>
            </a:r>
            <a:r>
              <a:rPr lang="fr-FR" sz="4000" b="1" dirty="0" smtClean="0">
                <a:solidFill>
                  <a:srgbClr val="0000CC"/>
                </a:solidFill>
                <a:latin typeface="Arial Unicode MS" pitchFamily="34" charset="-128"/>
                <a:ea typeface="Arial Unicode MS" pitchFamily="34" charset="-128"/>
                <a:cs typeface="Arial Unicode MS" pitchFamily="34" charset="-128"/>
              </a:rPr>
              <a:t> pou Kris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-m </a:t>
            </a:r>
            <a:r>
              <a:rPr lang="fr-FR" sz="4000" b="1" dirty="0" err="1" smtClean="0">
                <a:solidFill>
                  <a:srgbClr val="0000CC"/>
                </a:solidFill>
                <a:latin typeface="Arial Unicode MS" pitchFamily="34" charset="-128"/>
                <a:ea typeface="Arial Unicode MS" pitchFamily="34" charset="-128"/>
                <a:cs typeface="Arial Unicode MS" pitchFamily="34" charset="-128"/>
              </a:rPr>
              <a:t>ladan</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Ki</a:t>
            </a:r>
            <a:r>
              <a:rPr lang="fr-FR" sz="4000" b="1" dirty="0" smtClean="0">
                <a:solidFill>
                  <a:srgbClr val="0000CC"/>
                </a:solidFill>
                <a:latin typeface="Arial Unicode MS" pitchFamily="34" charset="-128"/>
                <a:ea typeface="Arial Unicode MS" pitchFamily="34" charset="-128"/>
                <a:cs typeface="Arial Unicode MS" pitchFamily="34" charset="-128"/>
              </a:rPr>
              <a:t> va </a:t>
            </a:r>
            <a:r>
              <a:rPr lang="fr-FR" sz="4000" b="1" dirty="0" err="1" smtClean="0">
                <a:solidFill>
                  <a:srgbClr val="0000CC"/>
                </a:solidFill>
                <a:latin typeface="Arial Unicode MS" pitchFamily="34" charset="-128"/>
                <a:ea typeface="Arial Unicode MS" pitchFamily="34" charset="-128"/>
                <a:cs typeface="Arial Unicode MS" pitchFamily="34" charset="-128"/>
              </a:rPr>
              <a:t>gingnin</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err="1" smtClean="0">
                <a:solidFill>
                  <a:srgbClr val="0000CC"/>
                </a:solidFill>
                <a:latin typeface="Arial Unicode MS" pitchFamily="34" charset="-128"/>
                <a:ea typeface="Arial Unicode MS" pitchFamily="34" charset="-128"/>
                <a:cs typeface="Arial Unicode MS" pitchFamily="34" charset="-128"/>
              </a:rPr>
              <a:t>kouron</a:t>
            </a:r>
            <a:r>
              <a:rPr lang="fr-FR" sz="4000" b="1" dirty="0" smtClean="0">
                <a:solidFill>
                  <a:srgbClr val="0000CC"/>
                </a:solidFill>
                <a:latin typeface="Arial Unicode MS" pitchFamily="34" charset="-128"/>
                <a:ea typeface="Arial Unicode MS" pitchFamily="34" charset="-128"/>
                <a:cs typeface="Arial Unicode MS" pitchFamily="34" charset="-128"/>
              </a:rPr>
              <a:t> la </a:t>
            </a:r>
            <a:r>
              <a:rPr lang="fr-FR" sz="4000" b="1" dirty="0" err="1" smtClean="0">
                <a:solidFill>
                  <a:srgbClr val="0000CC"/>
                </a:solidFill>
                <a:latin typeface="Arial Unicode MS" pitchFamily="34" charset="-128"/>
                <a:ea typeface="Arial Unicode MS" pitchFamily="34" charset="-128"/>
                <a:cs typeface="Arial Unicode MS" pitchFamily="34" charset="-128"/>
              </a:rPr>
              <a:t>justis</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0000CC"/>
                </a:solidFill>
                <a:latin typeface="Arial Unicode MS" pitchFamily="34" charset="-128"/>
                <a:ea typeface="Arial Unicode MS" pitchFamily="34" charset="-128"/>
                <a:cs typeface="Arial Unicode MS" pitchFamily="34" charset="-128"/>
              </a:rPr>
              <a:t>Konté</a:t>
            </a:r>
            <a:r>
              <a:rPr lang="fr-FR" sz="4000" b="1" dirty="0" smtClean="0">
                <a:solidFill>
                  <a:srgbClr val="0000CC"/>
                </a:solidFill>
                <a:latin typeface="Arial Unicode MS" pitchFamily="34" charset="-128"/>
                <a:ea typeface="Arial Unicode MS" pitchFamily="34" charset="-128"/>
                <a:cs typeface="Arial Unicode MS" pitchFamily="34" charset="-128"/>
              </a:rPr>
              <a:t>-m </a:t>
            </a:r>
            <a:r>
              <a:rPr lang="fr-FR" sz="4000" b="1" dirty="0" err="1" smtClean="0">
                <a:solidFill>
                  <a:srgbClr val="0000CC"/>
                </a:solidFill>
                <a:latin typeface="Arial Unicode MS" pitchFamily="34" charset="-128"/>
                <a:ea typeface="Arial Unicode MS" pitchFamily="34" charset="-128"/>
                <a:cs typeface="Arial Unicode MS" pitchFamily="34" charset="-128"/>
              </a:rPr>
              <a:t>ladan</a:t>
            </a:r>
            <a:r>
              <a:rPr lang="fr-FR" sz="4000" b="1" dirty="0" smtClean="0">
                <a:solidFill>
                  <a:srgbClr val="0000CC"/>
                </a:solidFill>
                <a:latin typeface="Arial Unicode MS" pitchFamily="34" charset="-128"/>
                <a:ea typeface="Arial Unicode MS" pitchFamily="34" charset="-128"/>
                <a:cs typeface="Arial Unicode MS" pitchFamily="34" charset="-128"/>
              </a:rPr>
              <a:t>.</a:t>
            </a:r>
          </a:p>
          <a:p>
            <a:pPr marL="0" indent="0" algn="ctr">
              <a:buNone/>
            </a:pPr>
            <a:r>
              <a:rPr lang="fr-FR" sz="4000" b="1" dirty="0" err="1" smtClean="0">
                <a:solidFill>
                  <a:srgbClr val="009900"/>
                </a:solidFill>
                <a:latin typeface="Arial Unicode MS" pitchFamily="34" charset="-128"/>
                <a:ea typeface="Arial Unicode MS" pitchFamily="34" charset="-128"/>
                <a:cs typeface="Arial Unicode MS" pitchFamily="34" charset="-128"/>
              </a:rPr>
              <a:t>Ke</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pitit</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ki</a:t>
            </a:r>
            <a:r>
              <a:rPr lang="fr-FR" sz="4000" b="1" dirty="0" smtClean="0">
                <a:solidFill>
                  <a:srgbClr val="FF0000"/>
                </a:solidFill>
                <a:latin typeface="Arial Unicode MS" pitchFamily="34" charset="-128"/>
                <a:ea typeface="Arial Unicode MS" pitchFamily="34" charset="-128"/>
                <a:cs typeface="Arial Unicode MS" pitchFamily="34" charset="-128"/>
              </a:rPr>
              <a:t> pou roi </a:t>
            </a:r>
            <a:r>
              <a:rPr lang="fr-FR" sz="4000" b="1" dirty="0" err="1" smtClean="0">
                <a:solidFill>
                  <a:srgbClr val="FF0000"/>
                </a:solidFill>
                <a:latin typeface="Arial Unicode MS" pitchFamily="34" charset="-128"/>
                <a:ea typeface="Arial Unicode MS" pitchFamily="34" charset="-128"/>
                <a:cs typeface="Arial Unicode MS" pitchFamily="34" charset="-128"/>
              </a:rPr>
              <a:t>syel</a:t>
            </a:r>
            <a:r>
              <a:rPr lang="fr-FR" sz="4000" b="1" dirty="0" smtClean="0">
                <a:solidFill>
                  <a:srgbClr val="FF0000"/>
                </a:solidFill>
                <a:latin typeface="Arial Unicode MS" pitchFamily="34" charset="-128"/>
                <a:ea typeface="Arial Unicode MS" pitchFamily="34" charset="-128"/>
                <a:cs typeface="Arial Unicode MS" pitchFamily="34" charset="-128"/>
              </a:rPr>
              <a:t> la,</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sèvitè</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kap</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sèvi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yo</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pami</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moun</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sové</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allélouia</a:t>
            </a:r>
            <a:r>
              <a:rPr lang="fr-FR" sz="4000" b="1" dirty="0" smtClean="0">
                <a:solidFill>
                  <a:srgbClr val="FF0000"/>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Konté</a:t>
            </a:r>
            <a:r>
              <a:rPr lang="fr-FR" sz="4000" b="1" dirty="0" smtClean="0">
                <a:solidFill>
                  <a:srgbClr val="FF0000"/>
                </a:solidFill>
                <a:latin typeface="Arial Unicode MS" pitchFamily="34" charset="-128"/>
                <a:ea typeface="Arial Unicode MS" pitchFamily="34" charset="-128"/>
                <a:cs typeface="Arial Unicode MS" pitchFamily="34" charset="-128"/>
              </a:rPr>
              <a:t>-m </a:t>
            </a:r>
            <a:r>
              <a:rPr lang="fr-FR" sz="4000" b="1" dirty="0" err="1" smtClean="0">
                <a:solidFill>
                  <a:srgbClr val="FF0000"/>
                </a:solidFill>
                <a:latin typeface="Arial Unicode MS" pitchFamily="34" charset="-128"/>
                <a:ea typeface="Arial Unicode MS" pitchFamily="34" charset="-128"/>
                <a:cs typeface="Arial Unicode MS" pitchFamily="34" charset="-128"/>
              </a:rPr>
              <a:t>ladan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chemeClr val="bg1"/>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rgbClr val="009900"/>
              </a:solidFill>
            </a:endParaRPr>
          </a:p>
          <a:p>
            <a:pPr algn="ctr">
              <a:buNone/>
            </a:pPr>
            <a:r>
              <a:rPr lang="en-US" sz="3600" b="1" dirty="0" smtClean="0">
                <a:solidFill>
                  <a:srgbClr val="009900"/>
                </a:solidFill>
              </a:rPr>
              <a:t>PRIERE FINALE / 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61106</TotalTime>
  <Words>3784</Words>
  <Application>Microsoft Office PowerPoint</Application>
  <PresentationFormat>On-screen Show (4:3)</PresentationFormat>
  <Paragraphs>506</Paragraphs>
  <Slides>108</Slides>
  <Notes>1</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Equity</vt:lpstr>
      <vt:lpstr>CHRIST THE ROCK CONGREGATION WORSHIP SERVICE</vt:lpstr>
      <vt:lpstr>Slide 2</vt:lpstr>
      <vt:lpstr>Slide 3</vt:lpstr>
      <vt:lpstr>Slide 4</vt:lpstr>
      <vt:lpstr>Slide 5</vt:lpstr>
      <vt:lpstr>Slide 6</vt:lpstr>
      <vt:lpstr>Slide 7</vt:lpstr>
      <vt:lpstr>VISITORS WELCOME</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BIBLE     READING </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PRIÈRE  COMMUNE</vt:lpstr>
      <vt:lpstr>Slide 50</vt:lpstr>
      <vt:lpstr>Slide 51</vt:lpstr>
      <vt:lpstr>VISITORS WELCOME</vt:lpstr>
      <vt:lpstr>VISITORS WELCOME</vt:lpstr>
      <vt:lpstr>OFFRANDE</vt:lpstr>
      <vt:lpstr>Slide 55</vt:lpstr>
      <vt:lpstr>Slide 56</vt:lpstr>
      <vt:lpstr>Slide 57</vt:lpstr>
      <vt:lpstr>Slide 58</vt:lpstr>
      <vt:lpstr>Slide 59</vt:lpstr>
      <vt:lpstr>Slide 60</vt:lpstr>
      <vt:lpstr>Slide 61</vt:lpstr>
      <vt:lpstr>PRIÈRE  POUR  L’OFFRANDE  ET LE SERMON</vt:lpstr>
      <vt:lpstr>CHRIST THE ROCK CONGREGATION SUNDAY JULY 31st  2022  Sermon by Pastor  Jean Claude Jean Baptiste</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302</cp:revision>
  <dcterms:created xsi:type="dcterms:W3CDTF">2012-11-25T13:28:17Z</dcterms:created>
  <dcterms:modified xsi:type="dcterms:W3CDTF">2022-07-31T02:31:56Z</dcterms:modified>
</cp:coreProperties>
</file>