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6" r:id="rId2"/>
    <p:sldId id="257" r:id="rId3"/>
    <p:sldId id="629" r:id="rId4"/>
    <p:sldId id="630" r:id="rId5"/>
    <p:sldId id="631" r:id="rId6"/>
    <p:sldId id="597" r:id="rId7"/>
    <p:sldId id="632" r:id="rId8"/>
    <p:sldId id="598" r:id="rId9"/>
    <p:sldId id="608" r:id="rId10"/>
    <p:sldId id="636" r:id="rId11"/>
    <p:sldId id="633" r:id="rId12"/>
    <p:sldId id="634" r:id="rId13"/>
    <p:sldId id="635" r:id="rId14"/>
    <p:sldId id="640" r:id="rId15"/>
    <p:sldId id="637" r:id="rId16"/>
    <p:sldId id="638" r:id="rId17"/>
    <p:sldId id="600" r:id="rId18"/>
    <p:sldId id="649" r:id="rId19"/>
    <p:sldId id="650" r:id="rId20"/>
    <p:sldId id="651" r:id="rId21"/>
    <p:sldId id="652" r:id="rId22"/>
    <p:sldId id="653" r:id="rId23"/>
    <p:sldId id="654" r:id="rId24"/>
    <p:sldId id="610" r:id="rId25"/>
    <p:sldId id="655" r:id="rId26"/>
    <p:sldId id="646" r:id="rId27"/>
    <p:sldId id="647" r:id="rId28"/>
    <p:sldId id="648" r:id="rId29"/>
    <p:sldId id="645" r:id="rId30"/>
    <p:sldId id="564" r:id="rId31"/>
    <p:sldId id="643" r:id="rId32"/>
    <p:sldId id="644" r:id="rId33"/>
    <p:sldId id="604" r:id="rId34"/>
    <p:sldId id="641" r:id="rId35"/>
    <p:sldId id="64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69A"/>
    <a:srgbClr val="FF99CC"/>
    <a:srgbClr val="CCCC00"/>
    <a:srgbClr val="00FF00"/>
    <a:srgbClr val="FC0A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7/2/2022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JULY 3</a:t>
            </a:r>
            <a:r>
              <a:rPr lang="en-US" b="1" baseline="30000" dirty="0" smtClean="0">
                <a:solidFill>
                  <a:schemeClr val="tx1"/>
                </a:solidFill>
              </a:rPr>
              <a:t>RD</a:t>
            </a:r>
            <a:r>
              <a:rPr lang="en-US" b="1" dirty="0" smtClean="0">
                <a:solidFill>
                  <a:schemeClr val="tx1"/>
                </a:solidFill>
              </a:rPr>
              <a:t> 2022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Sermon by Pastor Marc E Simeon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D069A"/>
                </a:solidFill>
              </a:rPr>
              <a:t>THE ATTRIBUTES OF GOD</a:t>
            </a:r>
          </a:p>
          <a:p>
            <a:r>
              <a:rPr lang="en-US" sz="4800" b="1" dirty="0" smtClean="0"/>
              <a:t> </a:t>
            </a:r>
            <a:endParaRPr lang="en-US" sz="4800" dirty="0" smtClean="0"/>
          </a:p>
          <a:p>
            <a:r>
              <a:rPr lang="en-US" sz="4800" b="1" dirty="0" smtClean="0">
                <a:solidFill>
                  <a:srgbClr val="FF0000"/>
                </a:solidFill>
              </a:rPr>
              <a:t>LES ATTRIBUTS DE DIEU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Sometimes, you can be acquainted with someone for a long time without knowing the basic things about that person.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can happen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because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never take the time to ask.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Sometimes, it’s because you assume that you know all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you should about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person.</a:t>
            </a:r>
          </a:p>
          <a:p>
            <a:pPr algn="just"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shock you to find out how much you did not know about that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person you claim to know.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Sometimes,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only know the nickname of a person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think we know so well, when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call out their legal name you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wonder who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are talking about.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getting to know a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person:,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background, family history, siblings, country of origin, marital status,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faith affiliation,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customs, taboos, food preference, languages, traditions and many other things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of importance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Although we may claim to serve God;; pray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God;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work for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God, yet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basic things you may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 may not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about God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/>
          </a:p>
          <a:p>
            <a:pPr algn="just"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people who show great devotion for God at church, yet their private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practices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in direct contradictions with the will of God.</a:t>
            </a: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Today we will be talking about the attributes of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as we aim to know God a little better.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000" b="1" dirty="0" smtClean="0"/>
              <a:t>     </a:t>
            </a:r>
          </a:p>
          <a:p>
            <a:pPr algn="just"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bg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Definition of the word Attribute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Google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quality or feature regarded as a characteristic or inherent part of someone or something.</a:t>
            </a:r>
          </a:p>
          <a:p>
            <a:pPr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Synonyms of Attribute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Quality, feature, distinctive, characteristic, trait, element, aspect, property, hallmark, signs, peculiarity, virtue, </a:t>
            </a:r>
          </a:p>
          <a:p>
            <a:pPr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</a:t>
            </a:r>
            <a:r>
              <a:rPr lang="en-US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pocesses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attributes that are unique to Him and Him alone.</a:t>
            </a:r>
          </a:p>
          <a:p>
            <a:pPr algn="just"/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a personal being who has certain characteristics that differentiate Him from all other beings.</a:t>
            </a:r>
          </a:p>
          <a:p>
            <a:pPr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attributes that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be traced in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they are called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transferable attributes of God.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both </a:t>
            </a:r>
            <a:r>
              <a:rPr lang="en-US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moral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n-US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non-moral attributes. </a:t>
            </a:r>
          </a:p>
          <a:p>
            <a:pPr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non moral attribute is a characteristic that is innate with a person apart from behavior.</a:t>
            </a:r>
          </a:p>
          <a:p>
            <a:pPr algn="just">
              <a:buNone/>
            </a:pPr>
            <a:endParaRPr lang="fr-FR" sz="4800" dirty="0" smtClean="0"/>
          </a:p>
          <a:p>
            <a:pPr algn="just"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FF99CC"/>
                </a:solidFill>
              </a:rPr>
              <a:t>THE NON MORAL ATTRIBUTES OF GOD </a:t>
            </a:r>
          </a:p>
          <a:p>
            <a:pPr algn="ctr">
              <a:buNone/>
            </a:pPr>
            <a:r>
              <a:rPr lang="fr-FR" sz="4800" b="1" dirty="0" smtClean="0">
                <a:solidFill>
                  <a:srgbClr val="CCCC00"/>
                </a:solidFill>
              </a:rPr>
              <a:t>LES QUATRE ATTRIBUTS NON MORAUX DE DIEU </a:t>
            </a:r>
            <a:endParaRPr lang="en-US" sz="4800" dirty="0" smtClean="0">
              <a:solidFill>
                <a:srgbClr val="CCCC00"/>
              </a:solidFill>
            </a:endParaRPr>
          </a:p>
          <a:p>
            <a:pPr lvl="0"/>
            <a:endParaRPr lang="fr-FR" sz="4800" b="1" dirty="0" smtClean="0"/>
          </a:p>
          <a:p>
            <a:pPr lvl="0"/>
            <a:r>
              <a:rPr lang="fr-FR" sz="4800" b="1" dirty="0" smtClean="0"/>
              <a:t>OMNISCIENCE  / </a:t>
            </a:r>
            <a:r>
              <a:rPr lang="fr-FR" sz="4800" b="1" dirty="0" smtClean="0">
                <a:solidFill>
                  <a:srgbClr val="CCCC00"/>
                </a:solidFill>
              </a:rPr>
              <a:t>l’omniscience,</a:t>
            </a:r>
            <a:endParaRPr lang="en-US" sz="4800" dirty="0" smtClean="0">
              <a:solidFill>
                <a:srgbClr val="CCCC00"/>
              </a:solidFill>
            </a:endParaRPr>
          </a:p>
          <a:p>
            <a:pPr lvl="0"/>
            <a:r>
              <a:rPr lang="fr-FR" sz="4800" b="1" dirty="0" smtClean="0"/>
              <a:t>OMNIPOTENCE / </a:t>
            </a:r>
            <a:r>
              <a:rPr lang="fr-FR" sz="4800" b="1" dirty="0" smtClean="0">
                <a:solidFill>
                  <a:srgbClr val="CCCC00"/>
                </a:solidFill>
              </a:rPr>
              <a:t>l’omnipotence, </a:t>
            </a:r>
            <a:endParaRPr lang="en-US" sz="4800" dirty="0" smtClean="0">
              <a:solidFill>
                <a:srgbClr val="CCCC00"/>
              </a:solidFill>
            </a:endParaRPr>
          </a:p>
          <a:p>
            <a:pPr lvl="0"/>
            <a:r>
              <a:rPr lang="fr-FR" sz="4800" b="1" dirty="0" smtClean="0"/>
              <a:t>OMNIPRESENCE / </a:t>
            </a:r>
            <a:r>
              <a:rPr lang="fr-FR" sz="4800" b="1" dirty="0" smtClean="0">
                <a:solidFill>
                  <a:srgbClr val="CCCC00"/>
                </a:solidFill>
              </a:rPr>
              <a:t>l’omniprésence, </a:t>
            </a:r>
            <a:endParaRPr lang="en-US" sz="4800" dirty="0" smtClean="0">
              <a:solidFill>
                <a:srgbClr val="CCCC00"/>
              </a:solidFill>
            </a:endParaRPr>
          </a:p>
          <a:p>
            <a:pPr lvl="0"/>
            <a:r>
              <a:rPr lang="fr-FR" sz="4800" b="1" dirty="0" smtClean="0"/>
              <a:t>IMMUTABILITY / </a:t>
            </a:r>
            <a:r>
              <a:rPr lang="fr-FR" sz="4800" b="1" dirty="0" smtClean="0">
                <a:solidFill>
                  <a:srgbClr val="CCCC00"/>
                </a:solidFill>
              </a:rPr>
              <a:t>et l’immuabilité.</a:t>
            </a:r>
            <a:endParaRPr lang="fr-FR" sz="4800" dirty="0" smtClean="0">
              <a:solidFill>
                <a:srgbClr val="CCCC00"/>
              </a:solidFill>
            </a:endParaRPr>
          </a:p>
          <a:p>
            <a:pPr algn="just"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certain absolute attributes that can only be found in Him. </a:t>
            </a: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attributs absolus ou immanents sont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intransmissibles; ils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demeurent immanents, </a:t>
            </a:r>
            <a:r>
              <a:rPr lang="fr-FR" sz="44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inhérents, inséparables, intrinsèques.</a:t>
            </a:r>
            <a:endParaRPr lang="en-US" sz="4400" b="1" u="sng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L’omniprésence.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Cet attribut comme les deux suivants, utilise le préfixe «omni» qui signifie «tout». Ici cela signifie «présent partout en même temps.»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present everywhere at the same time.</a:t>
            </a:r>
          </a:p>
          <a:p>
            <a:pPr lvl="0"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présent partout dans toute sa création sans être limité par quoi que se soit…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omniprésent, ça ne veut pas dire que Dieu est de la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meme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grosseur que l’univers,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que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présence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permanente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partout.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Jer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23:23 "Am I a God near at hand," says the LORD, "And not a God afar off?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Can anyone hide himself in secret places, So I shall not see him?" says the LORD; "Do I not fill heaven and earth?" says the LORD.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Jérémie 23:23-24 Ne suis-je un Dieu que de près, dit l'Éternel, Et ne suis-je pas aussi un Dieu de loin? </a:t>
            </a: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Quelqu'un se tiendra-t-il dans un lieu caché, Sans que je le voie? dit l'Éternel. Ne remplis-je pas, moi, les cieux et la terre? dit l'Éternel.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préfixe «omni» signifie «tout». Ici cela signifie «présent partout en même temps.» </a:t>
            </a:r>
            <a:endParaRPr lang="en-US" sz="5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/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présent partout dans toute sa création sans être limité par quoi que se soit.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Psaume 139:7-10 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¶ Où irais-je loin de ton esprit, Et où fuirais-je loin de ta face?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Si je monte aux cieux, tu y es; Si je me couche au séjour des morts, t'y voilà. 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Si je prends les ailes de l'aurore, Et que j'aille habiter à l'extrémité de la mer,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Là aussi ta main me conduira, Et ta droite me saisira. 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3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139:7 ¶ Where can I go from Your Spirit? Or where can I flee from Your presence?</a:t>
            </a:r>
          </a:p>
          <a:p>
            <a:pPr algn="just"/>
            <a:r>
              <a:rPr lang="en-US" sz="43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If I ascend into heaven, You are there; If I make my bed in hell, behold, You are there.</a:t>
            </a:r>
          </a:p>
          <a:p>
            <a:pPr algn="just"/>
            <a:r>
              <a:rPr lang="en-US" sz="43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If I take the wings of the morning, And dwell in the uttermost parts of the sea,</a:t>
            </a:r>
          </a:p>
          <a:p>
            <a:pPr algn="just"/>
            <a:r>
              <a:rPr lang="en-US" sz="43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3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Even there Your hand shall lead me, And Your right hand shall hold me.</a:t>
            </a:r>
          </a:p>
          <a:p>
            <a:pPr algn="just">
              <a:buNone/>
            </a:pP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Matthieu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28.20 </a:t>
            </a:r>
          </a:p>
          <a:p>
            <a:pPr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"teaching them to observe all things that I have commanded you; and lo, I am with you always, even to the end of the age."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Amen. (NKJV)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 et enseignez-leur à observer tout ce que je vous ai prescrit. Et voici, je suis avec vous tous les jours, jusqu'à la fin du monde. (LSV) 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         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L’omniscience.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knows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all </a:t>
            </a:r>
            <a:r>
              <a:rPr lang="fr-FR" sz="44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things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/ Dieu a une connaissance infinie.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connaît tout et il se connaît aussi lui-même complètement et parfaitement.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connaît toutes choses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passé, du présent et du futur.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139:1 ¶ &lt;&lt;For the Chief Musician. A Psalm of David.&gt;&gt; O LORD, You have searched me and known me. 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 ¶ Au chef des chantres. De David. Psaume. Éternel! tu me sondes et tu me connais,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You know my sitting down and my rising up; You understand my thought afar off. 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Tu sais quand je m'assieds et quand je me lève, Tu pénètres de loin ma pensée;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You comprehend my path and my lying down, And are acquainted with all my ways. 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Tu sais quand je marche et quand je me couche, Et tu pénètres toutes mes voies.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For there is not a word on my tongue, But behold, O LORD, You know it altogether. 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Car la parole n'est pas sur ma langue, Que déjà, ô Éternel! tu la connais entièrement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You have hedged me behind and before, And laid Your hand upon me. 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Tu m'entoures par derrière et par devant, Et tu mets ta main sur moi.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Such knowledge is too wonderful for me; It is high, I cannot attain it.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Une science aussi merveilleuse est au-dessus de ma portée, Elle est trop élevée pour que je puisse la saisir.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¶ Where can I go from Your Spirit? Or where can I flee from Your presence? 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¶ Où irais-je loin de ton esprit, Et où fuirais-je loin de ta face?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400" b="1" u="sng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&lt;&gt;&lt;&gt;&lt;&gt;</a:t>
            </a:r>
            <a:r>
              <a:rPr lang="en-US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10:30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"But the very </a:t>
            </a:r>
            <a:r>
              <a:rPr lang="en-US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hairs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your head are all numbered. 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30 Et même les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cheveux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votre tête sont tous comptés.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5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147:4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counts the number of the </a:t>
            </a:r>
            <a:r>
              <a:rPr lang="en-US" sz="5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stars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He calls them all by name. </a:t>
            </a: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Il compte le nombre des </a:t>
            </a:r>
            <a:r>
              <a:rPr lang="fr-FR" sz="5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étoiles</a:t>
            </a:r>
            <a:r>
              <a:rPr lang="fr-FR" sz="5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Il leur donne à toutes des noms. </a:t>
            </a:r>
            <a:endParaRPr lang="en-US" sz="5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i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Matthieu</a:t>
            </a:r>
            <a:r>
              <a:rPr lang="en-US" sz="4400" b="1" i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6.8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"Therefore do not be like them. </a:t>
            </a:r>
            <a:r>
              <a:rPr lang="en-US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your Father knows the things you have need of before you ask Him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Ne leur ressemblez pas;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votre Père sait de quoi vous avez besoin, avant que vous le lui demandiez.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(LSV)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400" b="1" dirty="0" err="1" smtClean="0">
                <a:solidFill>
                  <a:srgbClr val="FF99CC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L’omnipotence</a:t>
            </a:r>
            <a:r>
              <a:rPr lang="en-US" sz="4400" b="1" dirty="0" smtClean="0">
                <a:solidFill>
                  <a:srgbClr val="FF99CC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CAN DO ALL THINGS </a:t>
            </a:r>
          </a:p>
          <a:p>
            <a:pPr algn="just"/>
            <a:r>
              <a:rPr lang="fr-FR" sz="44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peut donc faire tout ce qu’il veut en accord avec ses perfections. </a:t>
            </a:r>
            <a:endParaRPr lang="en-US" sz="44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comprenons, par là que Dieu ne peut pas </a:t>
            </a:r>
            <a:r>
              <a:rPr lang="fr-FR" sz="4400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pécher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 jeter un regard favorable sur le péché, 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i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Habacuc </a:t>
            </a:r>
            <a:r>
              <a:rPr lang="fr-FR" sz="4400" b="1" i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1.13</a:t>
            </a:r>
            <a:r>
              <a:rPr lang="fr-FR" sz="44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i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«…Tes yeux sont trop purs pour voir le mal…»</a:t>
            </a:r>
            <a:r>
              <a:rPr lang="fr-FR" sz="44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fait d’avoir l’omnipotence ne l’oblige pas d’exercer son pouvoir.</a:t>
            </a:r>
          </a:p>
          <a:p>
            <a:pPr algn="just"/>
            <a:r>
              <a:rPr lang="fr-FR" sz="44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appelé le « </a:t>
            </a:r>
            <a:r>
              <a:rPr lang="fr-FR" sz="4400" b="1" u="sng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Tout-Puissant</a:t>
            </a:r>
            <a:r>
              <a:rPr lang="fr-FR" sz="44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». Rien n’est trop difficile pour lui.</a:t>
            </a: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Rien n’est impossible à Dieu </a:t>
            </a:r>
          </a:p>
          <a:p>
            <a:pPr algn="just"/>
            <a:r>
              <a:rPr lang="fr-FR" sz="44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arrêta la rotation de la terre pour Josué.</a:t>
            </a:r>
            <a:endParaRPr lang="en-US" sz="4400" b="1" dirty="0" smtClean="0">
              <a:solidFill>
                <a:srgbClr val="FF99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Jérémie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32.17 'Ah, Lord GOD!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Behold, You have made the heavens and the earth by Your great power and outstretched arm.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fr-FR" sz="44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nothing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hard for You.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17 Ah! Seigneur Éternel, Voici, tu as fait les cieux et la terre Par ta grande puissance et par ton bras étendu: Rien n'est étonnant de ta part. 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Isa 45:11 ¶ Thus says the LORD, The Holy One of Israel, and his Maker: "Ask Me of things to come concerning My sons; And concerning the work of My hands, you command Me. </a:t>
            </a: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¶ Ainsi parle l'Éternel, le Saint d'Israël, et son créateur: Veut-on me questionner sur l'avenir, Me donner des ordres sur mes enfants et sur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l‘œuvre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mes mains?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ISA 45:12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have made the earth, And created man on it. I-My hands-stretched out the heavens, And all their host I have commanded. </a:t>
            </a:r>
          </a:p>
          <a:p>
            <a:pPr algn="just"/>
            <a:r>
              <a:rPr lang="fr-FR" sz="4400" b="1" dirty="0" smtClean="0">
                <a:solidFill>
                  <a:srgbClr val="FF99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C'est moi qui ai fait la terre, Et qui sur elle ai créé l'homme; C'est moi, ce sont mes mains qui ont déployé les cieux, Et c'est moi qui ai disposé toute leur armée. </a:t>
            </a:r>
            <a:endParaRPr lang="en-US" sz="4400" dirty="0" smtClean="0">
              <a:solidFill>
                <a:srgbClr val="FFFF00"/>
              </a:solidFill>
            </a:endParaRPr>
          </a:p>
          <a:p>
            <a:pPr algn="just"/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L’immuabilité.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CANNOT CHANGE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changement de lui-même est impossible. 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Il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peut pas changer pour du meilleur puisqu’il est absolument parfait, pour la même raison il ne peut pas changer pour du pire, car il reste parfait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Il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peut pas être plus sage, ni plus saint, ni plus juste, ni plus vrai, ni moins d’ailleurs.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</a:t>
            </a:r>
            <a:endParaRPr lang="fr-FR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L’immuabilité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divine est aussi due à son essence, il est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Esprit. »</a:t>
            </a:r>
            <a:endParaRPr lang="fr-FR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L’homme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a un corps et une âme à déjà plusieurs substances, l’une matérielle l’autre pas, l’une et l’autre sont imparfaites et peuvent évoluer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 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Ni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amélioration ni détérioration ne sont possibles en Dieu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» 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Jacques 1:17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 good gift and every perfect gift is from above, and comes down from the Father of lights, </a:t>
            </a:r>
            <a:r>
              <a:rPr lang="en-US" sz="40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 whom there is no variation or shadow of turning. </a:t>
            </a: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17 toute grâce excellente et tout don parfait descendent d'en haut, du Père des lumières, </a:t>
            </a:r>
            <a:r>
              <a:rPr lang="fr-FR" sz="40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chez lequel il n'y a ni changement ni ombre de variation. </a:t>
            </a:r>
            <a:endParaRPr lang="en-US" sz="4000" b="1" u="sng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accent3">
                    <a:lumMod val="5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dieu</a:t>
            </a:r>
            <a:r>
              <a:rPr lang="fr-FR" sz="4000" b="1" dirty="0" smtClean="0">
                <a:solidFill>
                  <a:schemeClr val="accent3">
                    <a:lumMod val="5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chemeClr val="accent3">
                    <a:lumMod val="5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ne change pas de </a:t>
            </a:r>
            <a:r>
              <a:rPr lang="fr-FR" sz="4000" b="1" dirty="0" smtClean="0">
                <a:solidFill>
                  <a:schemeClr val="accent3">
                    <a:lumMod val="50000"/>
                  </a:schemeClr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caractère de la même manière que l’homme </a:t>
            </a:r>
            <a:endParaRPr lang="en-US" sz="4000" b="1" dirty="0" smtClean="0">
              <a:solidFill>
                <a:schemeClr val="accent3">
                  <a:lumMod val="50000"/>
                </a:schemeClr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Hébreux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1.12,  Like a cloak You will fold them up, And they will be changed. But You are the same, And Your years will not fail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."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Tu les rouleras comme un manteau et ils seront changés; Mais toi, tu restes le même, Et tes années ne finiront point. 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four absolute attributes of God differentiate Him from all other beings.</a:t>
            </a:r>
          </a:p>
          <a:p>
            <a:pPr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self-existent meaning that no one has put together his attributes.</a:t>
            </a: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several other attributes that can also be found in His creatures but the above four are not transferable to none other.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moral attributes that He expect his children to pattern their lives after, but that will be the topic for another day.</a:t>
            </a:r>
          </a:p>
          <a:p>
            <a:pPr lvl="0" algn="just"/>
            <a:r>
              <a:rPr lang="fr-FR" sz="48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Holiness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/ La sainteté : 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Justice / La justice, ou l’équité 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Truth / La </a:t>
            </a:r>
            <a:r>
              <a:rPr lang="en-US" sz="48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Vérité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Love/ </a:t>
            </a:r>
            <a:r>
              <a:rPr lang="en-US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L’amour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Goodness / La </a:t>
            </a:r>
            <a:r>
              <a:rPr lang="en-US" sz="48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Bonté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patience et tant d’autres.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prochaine fois, nous en parlerons plus amplement sur </a:t>
            </a:r>
            <a:r>
              <a:rPr lang="fr-FR" sz="4800" b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</a:t>
            </a:r>
            <a:r>
              <a:rPr lang="fr-FR" sz="4800" b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autres attributs 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Dieu.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 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34972</TotalTime>
  <Words>1707</Words>
  <Application>Microsoft Office PowerPoint</Application>
  <PresentationFormat>On-screen Show (4:3)</PresentationFormat>
  <Paragraphs>119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CHRIST THE ROCK CONGREGATION SUNDAY JULY 3RD 2022  Sermon by Pastor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134</cp:revision>
  <dcterms:created xsi:type="dcterms:W3CDTF">2020-08-22T16:53:36Z</dcterms:created>
  <dcterms:modified xsi:type="dcterms:W3CDTF">2022-07-03T00:58:31Z</dcterms:modified>
</cp:coreProperties>
</file>