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4" r:id="rId2"/>
    <p:sldId id="1622" r:id="rId3"/>
    <p:sldId id="1892" r:id="rId4"/>
    <p:sldId id="1890" r:id="rId5"/>
    <p:sldId id="1893" r:id="rId6"/>
    <p:sldId id="1894" r:id="rId7"/>
    <p:sldId id="1895" r:id="rId8"/>
    <p:sldId id="1896" r:id="rId9"/>
    <p:sldId id="1897" r:id="rId10"/>
    <p:sldId id="1898" r:id="rId11"/>
    <p:sldId id="1899" r:id="rId12"/>
    <p:sldId id="1900" r:id="rId13"/>
    <p:sldId id="1891" r:id="rId14"/>
    <p:sldId id="1901" r:id="rId15"/>
    <p:sldId id="1902" r:id="rId16"/>
    <p:sldId id="1903" r:id="rId17"/>
    <p:sldId id="1910" r:id="rId18"/>
    <p:sldId id="1911" r:id="rId19"/>
    <p:sldId id="1904" r:id="rId20"/>
    <p:sldId id="1912" r:id="rId21"/>
    <p:sldId id="1913" r:id="rId22"/>
    <p:sldId id="1914" r:id="rId23"/>
    <p:sldId id="1915" r:id="rId24"/>
    <p:sldId id="1916" r:id="rId25"/>
    <p:sldId id="1821" r:id="rId26"/>
    <p:sldId id="1919" r:id="rId27"/>
    <p:sldId id="1920" r:id="rId28"/>
    <p:sldId id="1921" r:id="rId29"/>
    <p:sldId id="1922" r:id="rId30"/>
    <p:sldId id="1917" r:id="rId31"/>
    <p:sldId id="1923" r:id="rId32"/>
    <p:sldId id="1918" r:id="rId33"/>
    <p:sldId id="1924" r:id="rId34"/>
    <p:sldId id="1925" r:id="rId35"/>
    <p:sldId id="1926" r:id="rId36"/>
    <p:sldId id="1927" r:id="rId37"/>
    <p:sldId id="1928" r:id="rId38"/>
    <p:sldId id="1929" r:id="rId39"/>
    <p:sldId id="1829" r:id="rId40"/>
    <p:sldId id="193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99FF33"/>
    <a:srgbClr val="460000"/>
    <a:srgbClr val="FC0AFC"/>
    <a:srgbClr val="00FF00"/>
    <a:srgbClr val="0DE52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452" autoAdjust="0"/>
  </p:normalViewPr>
  <p:slideViewPr>
    <p:cSldViewPr>
      <p:cViewPr varScale="1">
        <p:scale>
          <a:sx n="75" d="100"/>
          <a:sy n="75" d="100"/>
        </p:scale>
        <p:origin x="1594" y="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04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AF5C8-1D43-4806-8BD8-4B4CD8D04E9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F3A9-6767-417A-90ED-648F6232AE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EF3A9-6767-417A-90ED-648F6232AE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81207-D212-45AE-B60F-0C7B3FAE7BD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EBE-FFCC-48F0-8F30-8BDEC759F74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IBLE 2 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8991600" cy="6858000"/>
          </a:xfrm>
          <a:prstGeom prst="rect">
            <a:avLst/>
          </a:prstGeom>
          <a:solidFill>
            <a:srgbClr val="00FF00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81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/>
              <a:t>CHRIST THE ROCK CONGREGATION</a:t>
            </a:r>
            <a:br>
              <a:rPr lang="en-US" sz="3600" b="1" dirty="0"/>
            </a:br>
            <a:r>
              <a:rPr lang="en-US" sz="3600" b="1" dirty="0">
                <a:solidFill>
                  <a:srgbClr val="0033CC"/>
                </a:solidFill>
              </a:rPr>
              <a:t>DIMANCHE 4 OCTOBRE 2026</a:t>
            </a:r>
            <a:br>
              <a:rPr lang="en-US" sz="3600" b="1" dirty="0"/>
            </a:br>
            <a:r>
              <a:rPr lang="en-US" sz="3600" b="1" dirty="0"/>
              <a:t>PASTEUR MARC  E SIMEON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91000"/>
            <a:ext cx="9144000" cy="2438400"/>
          </a:xfrm>
          <a:solidFill>
            <a:srgbClr val="C0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LE BRISEMENT DES SERVITEURS DE DIEU</a:t>
            </a:r>
          </a:p>
          <a:p>
            <a:r>
              <a:rPr lang="en-US" sz="4000" b="1" dirty="0">
                <a:solidFill>
                  <a:srgbClr val="99FF33"/>
                </a:solidFill>
              </a:rPr>
              <a:t>THE BREAKING DOWN OF THE SERVANTS OF GOD</a:t>
            </a:r>
            <a:endParaRPr lang="en-US" sz="4000" dirty="0">
              <a:solidFill>
                <a:srgbClr val="99FF33"/>
              </a:solidFill>
            </a:endParaRPr>
          </a:p>
          <a:p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Psaume</a:t>
            </a:r>
            <a:r>
              <a:rPr lang="en-US" sz="4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66:10-12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10 Car tu nous as éprouvés, ô Dieu! Tu nous as fait passer au creuset comme l'argent.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11 Tu nous as amenés dans le filet, Tu as mis sur nos reins un pesant fardeau,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12 Tu as fait monter des hommes sur nos têtes; Nous avons passé par le feu et par l'eau. Mais tu nous en as tirés pour nous donner l'abondance.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ED89B-6C47-560F-D211-EA1BA5EA2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1F757-2A1F-5962-B74C-83D149E4B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Psalm 66 :10-12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10 For You, O God, have tested us; You have refined us as silver is refined.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11 You brought us into the net; You laid affliction on our backs.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12 You have caused men to ride over our heads; We went through fire and through water; But You brought us out to rich fulfillment.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4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1E84E-D6A7-CDDF-6571-EC3D55A5D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4DC8B-0B21-1122-BB94-FDC92243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b="1" dirty="0">
                <a:solidFill>
                  <a:srgbClr val="99FF33"/>
                </a:solidFill>
                <a:latin typeface="Arial Rounded MT Bold" panose="020F0704030504030204" pitchFamily="34" charset="0"/>
              </a:rPr>
              <a:t>INTRODUCTION </a:t>
            </a:r>
            <a:endParaRPr lang="en-US" sz="4000" dirty="0">
              <a:solidFill>
                <a:srgbClr val="99FF33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Modern men have mastered the craft of breaking things down.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Some mountains have been flattened to become superhighways.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Some dense forests have been wiped out to become metropolitan cities.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People have turned some rocky terrains into sand mines.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82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84004-5BF4-53E0-F2F3-3424647B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7FDC8-8BF0-0C03-5B5F-65673A88D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Monstrous machines have been invented to master the most rigid elements of nature.</a:t>
            </a:r>
          </a:p>
          <a:p>
            <a:pPr lvl="0" algn="just"/>
            <a:r>
              <a:rPr lang="en-US" sz="44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We know how to break things down to the smallest particles.</a:t>
            </a:r>
          </a:p>
          <a:p>
            <a:pPr lvl="0" algn="just"/>
            <a:r>
              <a:rPr lang="en-US" sz="44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We grind; we burn; we explode; we freeze in our effort to tame our environment.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87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F033B-3851-042D-EC0F-5CDE45513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1AA84-C102-C29A-E883-7EA52A8D8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Although we gravely misuse the dominion that God has given us over the physical world, but we act within the compass of our jurisdiction over the earthly realm. 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When we consider the lives of the most prominent servants of God, we see that they all had to go to a breaking down process before they could be useful to God</a:t>
            </a:r>
            <a:r>
              <a:rPr lang="en-US" dirty="0">
                <a:solidFill>
                  <a:srgbClr val="99FF33"/>
                </a:solidFill>
                <a:latin typeface="Arial Rounded MT Bold" panose="020F0704030504030204" pitchFamily="34" charset="0"/>
              </a:rPr>
              <a:t>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13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82146-E304-DE59-6EE1-78A6417C8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B223D-5926-955C-3EB3-24934B629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When we consider biblical characters like Noah, Job, Abraham, Isaac, Jacob, Joseph, Moses, Joshua, Samuel and David, just to name a few;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We see that they all had to go through the rigid breaking down process in God’s school of formation before they were entrusted the tasks tagged to their destiny.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283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AD0B3-8CAD-6D94-A33B-A47AD3589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6CFF7-1AEB-54F1-7E22-F348685B1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Tests of authentication of the true servants of God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In Hebrew 11 we read of some of the trials some of the saints had had to go through to make it to God’s hall of fame.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The kingdom of God is made of tested and refined people.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God continues to use different moldings measures in order to shape us to his will.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994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4A858-20DC-CC17-4336-00F4FA0EC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D9681-97C8-0594-FB2A-D21B72FDD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Because of the presence of sin in our lives, we naturally resist the molding and reshaping of God in favor for our own will. </a:t>
            </a:r>
          </a:p>
          <a:p>
            <a:pPr lvl="0" algn="just"/>
            <a:r>
              <a:rPr lang="en-US" sz="4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Those who are in covenant with God have sacrificed their wills on the altar on the day of conversion. </a:t>
            </a:r>
          </a:p>
          <a:p>
            <a:pPr lvl="0" algn="just"/>
            <a:r>
              <a:rPr lang="en-US" sz="4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Getting saved is like coming from the wild; the job of the Holy Spirit is to tame us to behave in the likeness of Jesus Christ.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67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0796F-FE77-28D0-3C15-D09F65C40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267D-D882-1A92-5A4C-A7872B1A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50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God has no use for those who refuse to be remade. </a:t>
            </a:r>
          </a:p>
          <a:p>
            <a:pPr lvl="0" algn="just"/>
            <a:r>
              <a:rPr lang="en-US" sz="50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He who is unable to sustain the breaking down process of God cannot hope to do effective and lasting works for God. 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914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263A-2E69-D2AA-0882-191339131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4C9C-1B52-11B1-7B9B-932660B10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Pride, envy, arrogance, short circuit, discouragement, jealousy, look warm, faking, self-interest, self-promotion, </a:t>
            </a:r>
            <a:r>
              <a:rPr lang="en-US" sz="48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are the common pitfalls for those who escape the breaking down process of God.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510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BA0A-26DC-9211-040F-9BCA49671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B5ED6-5019-EECA-123C-990E18FC5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 algn="just"/>
            <a:r>
              <a:rPr lang="en-US" sz="4800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anose="020F0704030504030204" pitchFamily="34" charset="0"/>
              </a:rPr>
              <a:t>Many eager candidates have failed right in the training camp of God.</a:t>
            </a:r>
          </a:p>
          <a:p>
            <a:pPr lvl="0" algn="just"/>
            <a:r>
              <a:rPr lang="en-US" sz="4800" dirty="0">
                <a:solidFill>
                  <a:srgbClr val="99FF33"/>
                </a:solidFill>
                <a:latin typeface="Arial Rounded MT Bold" panose="020F0704030504030204" pitchFamily="34" charset="0"/>
              </a:rPr>
              <a:t>There is a staggering number of pastors leaving the ministry in the last few years.</a:t>
            </a:r>
          </a:p>
          <a:p>
            <a:pPr algn="just"/>
            <a:endParaRPr lang="fr-FR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13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1DBA9-BFD3-A0DB-931B-A1542E84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E76CD-1828-BF0C-3F68-85D572E01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b="1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THE BREAKING DOWN PROCESS </a:t>
            </a:r>
            <a:endParaRPr lang="en-US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Ps 66:10 Car tu nous as éprouvés, ô Dieu! Tu nous as fait passer au creuset comme l'argent.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11 Tu nous as amenés dans le filet, Tu as mis sur nos reins un pesant fardeau, </a:t>
            </a:r>
            <a:endParaRPr lang="en-US" sz="3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6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12 Tu as fait monter des hommes sur nos têtes; Nous avons passé par le feu et par l'eau. Mais tu nous en as tirés pour nous donner l'abondance. </a:t>
            </a:r>
            <a:endParaRPr lang="en-US" sz="36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980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91DE4-A924-A767-4D71-ED2E7A93F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D20D3-74B8-C0AA-1D13-41242E06C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Ps 66:10-12 </a:t>
            </a:r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For You, O God, have tested us; You have refined us as silver is refined.</a:t>
            </a:r>
          </a:p>
          <a:p>
            <a:pPr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11 You brought us into the net; You laid affliction on our backs.</a:t>
            </a:r>
          </a:p>
          <a:p>
            <a:pPr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12 You have caused men to ride over our heads; We went through fire and through water; But You brought us out to rich fulfillment. </a:t>
            </a:r>
          </a:p>
        </p:txBody>
      </p:sp>
    </p:spTree>
    <p:extLst>
      <p:ext uri="{BB962C8B-B14F-4D97-AF65-F5344CB8AC3E}">
        <p14:creationId xmlns:p14="http://schemas.microsoft.com/office/powerpoint/2010/main" val="3303054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A0FBF-424E-1F17-C359-EFBE0F84E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24A5B-7971-ADC2-66DE-29DA49B40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God has no need for soft and fearful soldiers.</a:t>
            </a:r>
          </a:p>
          <a:p>
            <a:pPr lvl="0" algn="just"/>
            <a:r>
              <a:rPr lang="en-US" sz="42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God trains his own for the worse case scenarios against the devil. </a:t>
            </a:r>
          </a:p>
          <a:p>
            <a:pPr lvl="0" algn="just"/>
            <a:r>
              <a:rPr lang="en-US" sz="4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In Psalm 66 we see that it pleases God to let his saints go through hardships before they experience a breakthrough in life.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589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A9A2F-2442-217F-6EB2-57C5D740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9366E-D627-D081-FF47-02FDF4C33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That includes the wrongs that you have endured from others. 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That includes even the mistakes that you have made.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Sometimes God allows you to make certain mistakes early in life to afford you the exposure of the consequences of sin.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89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6E9C1-432C-9B5C-570D-F92549DA9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02474-A083-4D15-1C3B-914D011FD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 man destined to be rich may know abject poverty in the morning of his life.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Some of the most successful people have had very humble beginnings. </a:t>
            </a: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La 3:26-32 Il est bon d'attendre en silence Le secours de l'Éternel.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93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FDC08-82D4-DA8A-12B8-5B4EE5DB6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F378-5911-4CD8-BEE9-ED84DFE98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27 Il est bon pour l'homme De porter le joug dans sa jeunesse.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28 Il se tiendra solitaire et silencieux, Parce que l'Éternel le lui impose; 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29 Il mettra sa bouche dans la poussière, Sans perdre toute espérance;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83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51AA-F19F-0078-43C5-1259A44E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3804C-7A9E-2389-95A9-D043BFDFB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30 Il présentera la joue à celui qui le frappe, Il se rassasiera d'opprobres.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31 Car le Seigneur Ne rejette pas à toujours. </a:t>
            </a:r>
            <a:endParaRPr lang="en-US" sz="44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32 Mais, lorsqu'il afflige, Il a compassion selon sa grande miséricorde; </a:t>
            </a:r>
            <a:endParaRPr lang="en-US" sz="4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20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1D6CA-24BE-49C6-7549-8950AE043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69270-07B9-348C-2DF8-25B6D3498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Moses had to be raised in the palace of the Pharaoh so that he could be exposed to all the mysteries and all the knowledge and the splendor of Egypt.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Moses had to know the depth of sin in order to become the legislator of righteousness.</a:t>
            </a:r>
          </a:p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Joseph had to know what slavery was like before God could elevate him to dignity. </a:t>
            </a:r>
          </a:p>
          <a:p>
            <a:pPr lvl="0" algn="just"/>
            <a:endParaRPr lang="en-US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02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D0BAC-E703-9A98-7673-EBF8CD2E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EB7FC-64FB-BD75-F63B-BF1183726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David has had to take many classes and exams from God’s school of formation before being admitted king and guardian of the nation of Israel.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Gideon had to experience an existential meltdown before he could enter to his destiny as a mighty man of valor before God.</a:t>
            </a:r>
          </a:p>
        </p:txBody>
      </p:sp>
    </p:spTree>
    <p:extLst>
      <p:ext uri="{BB962C8B-B14F-4D97-AF65-F5344CB8AC3E}">
        <p14:creationId xmlns:p14="http://schemas.microsoft.com/office/powerpoint/2010/main" val="2036154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4424-E3AB-EF4E-69F0-093AE8D84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9A5D1-94D4-2C1A-458D-F31EDEDB2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Paul had to be so hateful of Christians before becoming the pioneer in the advancement of the gospel.</a:t>
            </a:r>
          </a:p>
          <a:p>
            <a:pPr lvl="0" algn="just"/>
            <a:r>
              <a:rPr lang="en-US" sz="40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Before one is fit for God’s service, he must go through the most enduring process.</a:t>
            </a:r>
          </a:p>
          <a:p>
            <a:pPr lvl="0" algn="just"/>
            <a:r>
              <a:rPr lang="en-US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Your motives, your actions, your thoughts, your emotions must all aligned to God’s will.</a:t>
            </a:r>
          </a:p>
        </p:txBody>
      </p:sp>
    </p:spTree>
    <p:extLst>
      <p:ext uri="{BB962C8B-B14F-4D97-AF65-F5344CB8AC3E}">
        <p14:creationId xmlns:p14="http://schemas.microsoft.com/office/powerpoint/2010/main" val="2395366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C9FD7-65EF-F151-206C-983EC09D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1D45A-2D73-7860-3492-C4D1879CA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be tested; you will be tempted; you will be persecuted; and you will have to fight discouragement.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You will have to submit your will to God’s will.</a:t>
            </a:r>
          </a:p>
          <a:p>
            <a:pPr lvl="0" algn="just"/>
            <a:r>
              <a:rPr lang="en-US" sz="3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have to stand alone at times. </a:t>
            </a:r>
          </a:p>
          <a:p>
            <a:pPr lvl="0" algn="just"/>
            <a:r>
              <a:rPr lang="en-US" sz="3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You will have to forgive others again and again, and again.</a:t>
            </a:r>
          </a:p>
        </p:txBody>
      </p:sp>
    </p:spTree>
    <p:extLst>
      <p:ext uri="{BB962C8B-B14F-4D97-AF65-F5344CB8AC3E}">
        <p14:creationId xmlns:p14="http://schemas.microsoft.com/office/powerpoint/2010/main" val="537921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B4A64-0853-6760-9A1E-189A1C2BE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DB970-40DF-DA67-6681-A30C3A035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33CC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 have to tame your flesh and learn to walk uprightly before God. </a:t>
            </a:r>
          </a:p>
          <a:p>
            <a:pPr lvl="0" algn="just"/>
            <a:r>
              <a:rPr lang="en-US" sz="44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Without the breaking down of God, there’s no guaranty that one will be able to sustain all that life will be throwing at them in the battlefield. </a:t>
            </a:r>
          </a:p>
        </p:txBody>
      </p:sp>
    </p:spTree>
    <p:extLst>
      <p:ext uri="{BB962C8B-B14F-4D97-AF65-F5344CB8AC3E}">
        <p14:creationId xmlns:p14="http://schemas.microsoft.com/office/powerpoint/2010/main" val="3292218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5515A-346A-18D6-198D-05BB8D00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4CA75-855D-D650-AE48-BCA7C7682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GOD THE POTTER RESHAPES OUR LIVES FOR SECONDARY PURPOSES WHEN NEEDED</a:t>
            </a:r>
            <a:r>
              <a:rPr lang="en-US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There are times when we fail so miserably to qualify for the task that God had initially planned for us.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Like the potter with the defected clay, God is busy reshaping many of us for a secondary usage.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0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47890-EF95-6306-2218-2E8FEFA4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84DFE-1900-CAEE-BAE6-6A2B59A1D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36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Jérémie 18:1-6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1 ¶ La parole qui fut adressée à Jérémie de la part de l'Éternel, en ces mots: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2 Lève-toi, et descends dans la maison du potier; Là, je te ferai entendre mes paroles. </a:t>
            </a:r>
            <a:endParaRPr lang="en-US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3 Je descendis dans la maison du potier, Et voici, il travaillait sur un tour.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260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67B8-0079-429E-38FC-54079383E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D31D7-CEFE-DF1A-74A5-2AC9B5633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4 Le vase qu'il faisait ne réussit pas, Comme il arrive à l'argile dans la main du potier; </a:t>
            </a:r>
            <a:r>
              <a:rPr lang="fr-FR" sz="4400" u="sng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Il en refit un autre vase, Tel qu'il trouva bon de le faire. </a:t>
            </a:r>
            <a:endParaRPr lang="en-US" sz="44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fr-F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5 Et la parole de l'Éternel me fut adressée, en ces mots: </a:t>
            </a:r>
            <a:endParaRPr lang="en-US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16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B6000-FBAD-8CB0-7F70-FFCFE85C6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D642E3-98AF-C599-1D15-AE53A673D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6 Ne puis-je pas agir envers vous comme ce potier, maison d'Israël? Dit l'Éternel. Voici, comme l'argile est dans la main du potier, Ainsi vous êtes dans ma main, maison d'Israël! </a:t>
            </a:r>
            <a:endParaRPr lang="en-US" sz="4000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God has both an initial and several secondary plans for everyone’s life.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507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13D78-4736-0415-200D-FDC88E316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DC8F7-D9F9-B342-A8DC-693327BAE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 initial plan is the highest and the most rewarding plan that God bestowed on a person before his or her birth.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The initial plan of God in one’s life is like the first E.T.A. from a GPS when taking a long trip.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 GPS calculates distances, speed limit, ideal weather, traffic lights and non-stop driving to give you the first estimated time of arrival.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38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FC24-2EBF-6214-A546-FF56162E9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63004-90C1-CE31-AC08-D8D1EF9BD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What the GPS cannot control is the actual driving conditions like: detours, unforeseen traffic delays, adverse weather conditions, tiredness, breakdown, fueling, accidents, laziness, construction delay, etc. 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As you continue the trip, the ETA keeps on changing.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42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D2CB8-165C-ACA7-EC85-8DF89F54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F5AD8-DDB7-A51D-D659-3D3643881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If you get lost, the GPS writes you another route plan.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If you don’t want to pay tolls, the GPS will write you another route plan.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If you don’t want to use highways, the GPS will write you another route.</a:t>
            </a:r>
          </a:p>
          <a:p>
            <a:pPr lvl="0" algn="just"/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Each route plan will affect the ETA.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139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43CE-382E-3B5B-2E80-5FEC775C8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027AB-1E00-5D4F-0EE9-6A504E432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places us on earth with an ETA for everything He wished for us to accomplish.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When we fail to reach our destination on God’s estimated time, it is always driver error.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Satan is very active to distract people from the original route plan of God.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721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4FC11-4101-6046-C062-D47B0D595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A17E3-CCBF-0515-5E71-A33FD220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Very few in this world are on the original course that God had intended for them.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A litany of other reasons may have caused God the potter to move to plan B with us the clay.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We are not here to discuss yours or my failure.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771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AA17F-5278-C775-A40C-025E52E6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62736-08EA-8FC6-A3D9-6051A7A6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This room is full of people who are on plan B, or plan C, or plan Z with God.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God the good potter is very creative. 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the good potter has no intention to waste you and me the clay.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There is always another object the good potter can use the clay for.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7502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552D-7180-E4F9-5A83-03A976CB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0704A-B10D-B26D-291B-345B7C98A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Ask God to make something out of you. Ask God not throw you away. 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You must be very humble at this point. Forget about the original plan.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Accept the fact that you are at fault in God’s having to do all kinds of gymnastics to draft a plan B for your life.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047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D0119-714C-BC98-5811-9691F050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A781F-B319-8308-DFBD-9B7211F15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Come to God like the prodigal son returned to his daddy’s house with no sense of merit.</a:t>
            </a: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Come to God with a humble attitude while acknowledging your unworthiness for a second consideration.</a:t>
            </a:r>
          </a:p>
          <a:p>
            <a:pPr lvl="0" algn="just"/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The secret is the fact that God cannot and will not despise a contrite heart.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0170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F012-D9E2-BDD5-6CBD-483A429F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BBBEF-0798-D90E-131B-A5080CD89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fr-FR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Ps 51:17 (51:19) </a:t>
            </a:r>
            <a:r>
              <a:rPr lang="fr-FR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Les sacrifices qui sont agréables à Dieu, c'est un esprit brisé: O Dieu! tu ne dédaignes pas un cœur brisé et contrit. </a:t>
            </a:r>
            <a:endParaRPr lang="en-US" sz="40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lvl="0" algn="just"/>
            <a:r>
              <a:rPr lang="en-US" sz="40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 17 The sacrifices of God are a broken spirit, A broken and a contrite heart-These, O God, You will not despise. </a:t>
            </a:r>
            <a:r>
              <a:rPr lang="en-US" sz="40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303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F1AB1-0ADE-DFC8-B368-B2DFDCAC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B51A4-664B-9C5E-33BD-E9FDABF26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9FF33">
                  <a:tint val="66000"/>
                  <a:satMod val="160000"/>
                </a:srgbClr>
              </a:gs>
              <a:gs pos="50000">
                <a:srgbClr val="99FF33">
                  <a:tint val="44500"/>
                  <a:satMod val="160000"/>
                </a:srgbClr>
              </a:gs>
              <a:gs pos="100000">
                <a:srgbClr val="99FF33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God is a master craftsman; He can make the most eloquent piece of art from broken and rough clays. </a:t>
            </a:r>
          </a:p>
          <a:p>
            <a:pPr lvl="0" algn="just"/>
            <a:r>
              <a:rPr lang="en-US" sz="4400" dirty="0">
                <a:solidFill>
                  <a:srgbClr val="0033CC"/>
                </a:solidFill>
                <a:latin typeface="Arial Rounded MT Bold" panose="020F0704030504030204" pitchFamily="34" charset="0"/>
              </a:rPr>
              <a:t>God can turn ashes into beauty.</a:t>
            </a:r>
          </a:p>
          <a:p>
            <a:pPr lvl="0" algn="just"/>
            <a:r>
              <a:rPr lang="en-US" sz="44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Forget about what you could have been; enjoy what God is making of you now.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72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1F6F8-5F7D-64CA-A79F-8CE99CDCF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DF56B-6A9F-0DC0-7F9A-9611C86F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CONCLUSION</a:t>
            </a:r>
          </a:p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Whether you are on God’s original plan or in the last plan in the book, be thankful that you are in God’s hands.</a:t>
            </a:r>
          </a:p>
          <a:p>
            <a:pPr lvl="0"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Watch out for sin. Watch out for spiritual pride. Watch out for arrogance. 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17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33EE-62A5-3852-C67C-81FDB16A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7489C-CDF4-24C9-A289-F802E0081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just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 thankful, and be humble. Make the best of your second chance.</a:t>
            </a:r>
          </a:p>
          <a:p>
            <a:pPr lvl="0" algn="just"/>
            <a:r>
              <a:rPr lang="en-US" sz="44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Make sure to catch all the heavenly rewards you can with the vessel that God makes of you whether original of secondary. </a:t>
            </a:r>
          </a:p>
          <a:p>
            <a:pPr lvl="0" algn="r"/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Amen!</a:t>
            </a:r>
          </a:p>
          <a:p>
            <a:pPr algn="just"/>
            <a:endParaRPr lang="en-US" dirty="0">
              <a:solidFill>
                <a:srgbClr val="0033CC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067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44050</TotalTime>
  <Words>2099</Words>
  <Application>Microsoft Office PowerPoint</Application>
  <PresentationFormat>On-screen Show (4:3)</PresentationFormat>
  <Paragraphs>119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Arial Rounded MT Bold</vt:lpstr>
      <vt:lpstr>Calibri</vt:lpstr>
      <vt:lpstr>Office Theme</vt:lpstr>
      <vt:lpstr>CHRIST THE ROCK CONGREGATION DIMANCHE 4 OCTOBRE 2026 PASTEUR MARC  E SIMEON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</dc:title>
  <dc:creator>MARC EDOUARD SIMEON</dc:creator>
  <cp:lastModifiedBy>Marc Simeon</cp:lastModifiedBy>
  <cp:revision>346</cp:revision>
  <dcterms:created xsi:type="dcterms:W3CDTF">2022-04-13T13:36:19Z</dcterms:created>
  <dcterms:modified xsi:type="dcterms:W3CDTF">2026-09-29T16:53:06Z</dcterms:modified>
</cp:coreProperties>
</file>