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6" r:id="rId2"/>
    <p:sldId id="257" r:id="rId3"/>
    <p:sldId id="629" r:id="rId4"/>
    <p:sldId id="630" r:id="rId5"/>
    <p:sldId id="631" r:id="rId6"/>
    <p:sldId id="632" r:id="rId7"/>
    <p:sldId id="598" r:id="rId8"/>
    <p:sldId id="633" r:id="rId9"/>
    <p:sldId id="608" r:id="rId10"/>
    <p:sldId id="634" r:id="rId11"/>
    <p:sldId id="581" r:id="rId12"/>
    <p:sldId id="635" r:id="rId13"/>
    <p:sldId id="600" r:id="rId14"/>
    <p:sldId id="63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0AFC"/>
    <a:srgbClr val="0D069A"/>
    <a:srgbClr val="00FF00"/>
    <a:srgbClr val="CCCC00"/>
    <a:srgbClr val="FF99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28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C8A98-96FB-4DDD-A5A8-2C80E89327C6}" type="datetimeFigureOut">
              <a:rPr lang="en-US" smtClean="0"/>
              <a:pPr/>
              <a:t>6/25/2022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2AD66-D737-4503-B968-E2AEB03177D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6/25/2022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6/25/2022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6/25/2022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6/25/2022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6/25/2022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6/25/2022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6/25/2022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6/25/2022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6/25/2022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6/25/2022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6/25/2022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14796-E883-48CC-A762-8154D418AD5F}" type="datetimeFigureOut">
              <a:rPr lang="en-US" smtClean="0"/>
              <a:pPr/>
              <a:t>6/25/2022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chemeClr val="bg1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CHRIST THE ROCK CONGREGATION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SUNDAY JUNE </a:t>
            </a:r>
            <a:r>
              <a:rPr lang="en-US" b="1" dirty="0" smtClean="0">
                <a:solidFill>
                  <a:schemeClr val="tx1"/>
                </a:solidFill>
              </a:rPr>
              <a:t>26</a:t>
            </a:r>
            <a:r>
              <a:rPr lang="en-US" b="1" baseline="30000" dirty="0" smtClean="0">
                <a:solidFill>
                  <a:schemeClr val="tx1"/>
                </a:solidFill>
              </a:rPr>
              <a:t>TH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2022 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Sermon by Pastor </a:t>
            </a:r>
            <a:r>
              <a:rPr lang="en-US" b="1" dirty="0" err="1" smtClean="0">
                <a:solidFill>
                  <a:srgbClr val="C00000"/>
                </a:solidFill>
              </a:rPr>
              <a:t>Dambreville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Chery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FF00"/>
                </a:solidFill>
                <a:latin typeface="Copperplate Gothic Light" pitchFamily="34" charset="0"/>
              </a:rPr>
              <a:t>La </a:t>
            </a:r>
            <a:r>
              <a:rPr lang="en-US" sz="5400" b="1" dirty="0" err="1" smtClean="0">
                <a:solidFill>
                  <a:srgbClr val="00FF00"/>
                </a:solidFill>
                <a:latin typeface="Copperplate Gothic Light" pitchFamily="34" charset="0"/>
              </a:rPr>
              <a:t>souveraineté</a:t>
            </a:r>
            <a:r>
              <a:rPr lang="en-US" sz="5400" b="1" dirty="0" smtClean="0">
                <a:solidFill>
                  <a:srgbClr val="00FF00"/>
                </a:solidFill>
                <a:latin typeface="Copperplate Gothic Light" pitchFamily="34" charset="0"/>
              </a:rPr>
              <a:t> de </a:t>
            </a:r>
            <a:r>
              <a:rPr lang="en-US" sz="5400" b="1" dirty="0" err="1" smtClean="0">
                <a:solidFill>
                  <a:srgbClr val="00FF00"/>
                </a:solidFill>
                <a:latin typeface="Copperplate Gothic Light" pitchFamily="34" charset="0"/>
              </a:rPr>
              <a:t>D</a:t>
            </a:r>
            <a:r>
              <a:rPr lang="en-US" sz="5400" b="1" dirty="0" err="1" smtClean="0">
                <a:solidFill>
                  <a:srgbClr val="00FF00"/>
                </a:solidFill>
                <a:latin typeface="Copperplate Gothic Light" pitchFamily="34" charset="0"/>
              </a:rPr>
              <a:t>ieu</a:t>
            </a:r>
            <a:endParaRPr lang="en-US" sz="5400" b="1" dirty="0" smtClean="0">
              <a:solidFill>
                <a:srgbClr val="00FF00"/>
              </a:solidFill>
              <a:latin typeface="Copperplate Gothic Light" pitchFamily="34" charset="0"/>
            </a:endParaRPr>
          </a:p>
          <a:p>
            <a:endParaRPr lang="en-US" sz="5400" b="1" dirty="0" smtClean="0">
              <a:solidFill>
                <a:srgbClr val="00FF00"/>
              </a:solidFill>
              <a:latin typeface="Copperplate Gothic Light" pitchFamily="34" charset="0"/>
            </a:endParaRPr>
          </a:p>
          <a:p>
            <a:r>
              <a:rPr lang="en-US" sz="5400" b="1" dirty="0" smtClean="0">
                <a:solidFill>
                  <a:schemeClr val="bg1"/>
                </a:solidFill>
                <a:latin typeface="Copperplate Gothic Light" pitchFamily="34" charset="0"/>
              </a:rPr>
              <a:t>The sovereignty of God</a:t>
            </a:r>
            <a:endParaRPr lang="en-US" sz="5400" dirty="0">
              <a:solidFill>
                <a:schemeClr val="bg1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texte de base est Le Psaume 147.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147:1 ¶ Louez l'Éternel! Car il est beau de célébrer notre Dieu, Car il est doux, il est bienséant de le louer.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L'Éternel rebâtit Jérusalem, Il rassemble les exilés d'Israël;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Il guérit ceux qui ont le cœur brisé, Et il panse leurs blessures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Il compte le nombre des étoiles, Il leur donne à toutes des noms.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Notre Seigneur est grand, puissant par sa force, Son intelligence n'a point de limite.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L'Éternel soutient les malheureux, Il abaisse les méchants jusqu'à terre.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Chantez à l'Éternel avec actions de grâces, Célébrez notre Dieu avec la harpe!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Il couvre les cieux de nuages, Il prépare la pluie pour la terre; Il fait germer l'herbe sur les montagnes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donne la nourriture au bétail, Aux petits du corbeau quand ils crient,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Ce n'est pas dans la vigueur du cheval qu'il se complaît, Ce n'est pas dans les jambes de l'homme qu'il met son plaisir;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11 L'Éternel aime ceux qui le craignent, Ceux qui espèrent en sa bonté.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 ¶ Jérusalem, célèbre l'Éternel! Sion, loue ton Dieu!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il affermit les barres de tes portes, Il bénit tes fils au milieu de toi;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Il rend la paix à ton territoire, Il te rassasie du meilleur froment.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15 Il envoie ses ordres sur la terre: Sa parole court avec vitesse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 Il donne la neige comme de la laine, Il répand la gelée blanche comme de la cendre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lance sa glace par morceaux; Qui peut résister devant son froid?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18 Il envoie sa parole, et il les fond; Il fait souffler son vent, et les eaux coulent.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19 Il révèle sa parole à Jacob, Ses lois et ses ordonnances à Israël;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20 Il n'a pas agi de même pour toutes les nations, Et elles ne connaissent point ses ordonnances. Louez l'Éternel! 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DEFINITION DE LA SOUVERAINETÉ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définition retenue pour la Souveraineté en droit est celle énoncée par Louis Le Fur à la fin du 19e siècle :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« La Souveraineté est la qualité de L'état de n'être obligé ou déterminé que par sa propre volonté dans les limites du principe supérieur, et conformément au but collectif qu'il est appelé à réaliser . 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Souveraineté Nationale se définit en droit comme la détention de l'autorité suprême qui a ses limites </a:t>
            </a:r>
            <a:r>
              <a:rPr lang="fr-FR" sz="5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tandis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Dieu Souverain n'a pas de limites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 SEUL EST SOUVERAIN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Omnipotence-Omniprésence et Omniscience ne se relèvent que de Dieu  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41:2) De qui suis-je le débiteur? Je le paierai. Sous le ciel tout m'appartient. 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42:2 Je reconnais que tu peux tout, Et que rien ne s'oppose à tes pensées. 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Psaume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147</a:t>
            </a:r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Psaume a été écrit après l'exil de Juda à Babylone en louant Dieu pour ses bienfaits: </a:t>
            </a:r>
            <a:endParaRPr lang="en-US" sz="44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Reconstruction de la muraille de Jérusalem est mentionnée. V2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Psalmiste reconnaît le caractère de Dieu quand il Choisit Israël parmi les Nations. V 20</a:t>
            </a:r>
            <a:endParaRPr lang="en-US" sz="4400" b="1" dirty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 19:5-6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endParaRPr lang="fr-FR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 Maintenant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si vous écoutez ma voix, et si vous gardez mon alliance, vous m'appartiendrez entre tous les peuples, car toute la terre est à moi;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 vous serez pour moi un royaume de sacrificateurs et une nation sainte. Voilà les paroles que tu diras aux enfants d'Israël</a:t>
            </a:r>
            <a:r>
              <a:rPr lang="fr-FR" sz="4400" b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FC0AF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err="1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Heb</a:t>
            </a:r>
            <a:r>
              <a:rPr lang="fr-FR" sz="4400" b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FC0AF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11:6 </a:t>
            </a:r>
            <a:endParaRPr lang="fr-FR" sz="4400" b="1" dirty="0" smtClean="0">
              <a:solidFill>
                <a:srgbClr val="FC0AF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Or 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sans la foi il est impossible de lui être agréable; car il faut que celui qui s'approche de Dieu croie que Dieu existe, et qu'il est le rémunérateur de ceux qui le cherchent.</a:t>
            </a:r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Dieu n'est subordonné à personne. </a:t>
            </a:r>
            <a:endParaRPr lang="en-US" sz="4400" b="1" dirty="0" smtClean="0">
              <a:solidFill>
                <a:srgbClr val="C00000"/>
              </a:solidFill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34:19-23.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34:19 Qui n'a point égard à l'apparence des grands Et ne distingue pas le riche du pauvre, Parce que tous sont l'ouvrage de ses mains?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20 En un instant, ils perdent la vie; Au milieu de la nuit, un peuple chancelle et périt; Le puissant disparaît, sans la main d'aucun homme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21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Dieu voit la conduite de tous, Il a les regards sur les pas de chacun.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22 Il n'y a ni ténèbres ni ombre de la mort, Où puissent se cacher ceux qui commettent l'iniquité.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23 Dieu n'a pas besoin d'observer longtemps, Pour qu'un homme entre en jugement avec lui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</a:p>
          <a:p>
            <a:pPr algn="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AMEN!</a:t>
            </a:r>
            <a:endParaRPr lang="en-US" sz="44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34889</TotalTime>
  <Words>773</Words>
  <Application>Microsoft Office PowerPoint</Application>
  <PresentationFormat>On-screen Show (4:3)</PresentationFormat>
  <Paragraphs>49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CHRIST THE ROCK CONGREGATION SUNDAY JUNE 26TH 2022  Sermon by Pastor Dambreville Chery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AUGUST 23RD  2020  Sermon by Pastor Marc E Simeon</dc:title>
  <dc:creator>MARC EDOUARD SIMEON</dc:creator>
  <cp:lastModifiedBy>MARC EDOUARD SIMEON</cp:lastModifiedBy>
  <cp:revision>128</cp:revision>
  <dcterms:created xsi:type="dcterms:W3CDTF">2020-08-22T16:53:36Z</dcterms:created>
  <dcterms:modified xsi:type="dcterms:W3CDTF">2022-06-25T23:42:04Z</dcterms:modified>
</cp:coreProperties>
</file>