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04" r:id="rId2"/>
    <p:sldId id="307" r:id="rId3"/>
    <p:sldId id="308" r:id="rId4"/>
    <p:sldId id="605" r:id="rId5"/>
    <p:sldId id="630" r:id="rId6"/>
    <p:sldId id="305" r:id="rId7"/>
    <p:sldId id="631" r:id="rId8"/>
    <p:sldId id="632" r:id="rId9"/>
    <p:sldId id="636" r:id="rId10"/>
    <p:sldId id="633" r:id="rId11"/>
    <p:sldId id="634" r:id="rId12"/>
    <p:sldId id="637" r:id="rId13"/>
    <p:sldId id="638" r:id="rId14"/>
    <p:sldId id="635" r:id="rId15"/>
    <p:sldId id="639" r:id="rId16"/>
    <p:sldId id="640" r:id="rId17"/>
    <p:sldId id="609" r:id="rId18"/>
    <p:sldId id="641" r:id="rId19"/>
    <p:sldId id="642" r:id="rId20"/>
    <p:sldId id="643" r:id="rId21"/>
    <p:sldId id="610" r:id="rId22"/>
    <p:sldId id="644" r:id="rId23"/>
    <p:sldId id="645" r:id="rId24"/>
    <p:sldId id="647" r:id="rId25"/>
    <p:sldId id="498" r:id="rId26"/>
    <p:sldId id="648" r:id="rId27"/>
    <p:sldId id="649" r:id="rId28"/>
    <p:sldId id="650" r:id="rId29"/>
    <p:sldId id="651" r:id="rId30"/>
    <p:sldId id="652" r:id="rId31"/>
    <p:sldId id="601" r:id="rId32"/>
    <p:sldId id="653" r:id="rId33"/>
    <p:sldId id="316" r:id="rId34"/>
    <p:sldId id="407" r:id="rId35"/>
    <p:sldId id="318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0000"/>
    <a:srgbClr val="FF3300"/>
    <a:srgbClr val="00FF00"/>
    <a:srgbClr val="99FF33"/>
    <a:srgbClr val="0033CC"/>
    <a:srgbClr val="0DE5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2" autoAdjust="0"/>
    <p:restoredTop sz="94576" autoAdjust="0"/>
  </p:normalViewPr>
  <p:slideViewPr>
    <p:cSldViewPr>
      <p:cViewPr varScale="1">
        <p:scale>
          <a:sx n="69" d="100"/>
          <a:sy n="69" d="100"/>
        </p:scale>
        <p:origin x="-60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937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33CC"/>
                </a:solidFill>
              </a:rPr>
              <a:t>CHRIST THE ROCK CONGREGATION</a:t>
            </a:r>
            <a:br>
              <a:rPr lang="en-US" sz="3600" b="1" dirty="0" smtClean="0">
                <a:solidFill>
                  <a:srgbClr val="0033CC"/>
                </a:solidFill>
              </a:rPr>
            </a:br>
            <a:r>
              <a:rPr lang="en-US" sz="3600" b="1" dirty="0" smtClean="0">
                <a:solidFill>
                  <a:srgbClr val="0033CC"/>
                </a:solidFill>
              </a:rPr>
              <a:t>PRÉSENTE</a:t>
            </a:r>
            <a:br>
              <a:rPr lang="en-US" sz="3600" b="1" dirty="0" smtClean="0">
                <a:solidFill>
                  <a:srgbClr val="0033CC"/>
                </a:solidFill>
              </a:rPr>
            </a:br>
            <a:r>
              <a:rPr lang="en-US" sz="3600" b="1" dirty="0" smtClean="0">
                <a:solidFill>
                  <a:srgbClr val="0033CC"/>
                </a:solidFill>
              </a:rPr>
              <a:t>ÉTUDIONS LA BIBLE </a:t>
            </a:r>
            <a:endParaRPr lang="en-US" sz="3600" b="1" dirty="0">
              <a:solidFill>
                <a:srgbClr val="0033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733800"/>
            <a:ext cx="9144000" cy="2438400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VENDREDI </a:t>
            </a:r>
            <a:r>
              <a:rPr lang="fr-FR" b="1" dirty="0" smtClean="0">
                <a:solidFill>
                  <a:schemeClr val="bg1"/>
                </a:solidFill>
              </a:rPr>
              <a:t>1</a:t>
            </a:r>
            <a:r>
              <a:rPr lang="fr-FR" b="1" dirty="0" smtClean="0">
                <a:solidFill>
                  <a:schemeClr val="bg1"/>
                </a:solidFill>
              </a:rPr>
              <a:t>5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smtClean="0">
                <a:solidFill>
                  <a:schemeClr val="bg1"/>
                </a:solidFill>
              </a:rPr>
              <a:t>JUILLET 2022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fr-FR" b="1" dirty="0">
                <a:solidFill>
                  <a:srgbClr val="C00000"/>
                </a:solidFill>
                <a:latin typeface="Copperplate Gothic Light" pitchFamily="34" charset="0"/>
              </a:rPr>
              <a:t>ETUDE BIBLIQUE </a:t>
            </a:r>
            <a:r>
              <a:rPr lang="fr-FR" b="1" dirty="0" smtClean="0">
                <a:solidFill>
                  <a:srgbClr val="C00000"/>
                </a:solidFill>
                <a:latin typeface="Copperplate Gothic Light" pitchFamily="34" charset="0"/>
              </a:rPr>
              <a:t>17èME </a:t>
            </a:r>
            <a:r>
              <a:rPr lang="fr-FR" b="1" dirty="0" smtClean="0">
                <a:solidFill>
                  <a:srgbClr val="C00000"/>
                </a:solidFill>
                <a:latin typeface="Copperplate Gothic Light" pitchFamily="34" charset="0"/>
              </a:rPr>
              <a:t>SESSION</a:t>
            </a:r>
            <a:r>
              <a:rPr lang="fr-FR" b="1" dirty="0" smtClean="0">
                <a:solidFill>
                  <a:srgbClr val="92D050"/>
                </a:solidFill>
                <a:latin typeface="Copperplate Gothic Light" pitchFamily="34" charset="0"/>
              </a:rPr>
              <a:t> </a:t>
            </a:r>
            <a:endParaRPr lang="en-US" b="1" dirty="0">
              <a:solidFill>
                <a:srgbClr val="92D050"/>
              </a:solidFill>
              <a:latin typeface="Copperplate Gothic Light" pitchFamily="34" charset="0"/>
            </a:endParaRPr>
          </a:p>
          <a:p>
            <a:r>
              <a:rPr lang="fr-FR" dirty="0">
                <a:solidFill>
                  <a:schemeClr val="tx1"/>
                </a:solidFill>
              </a:rPr>
              <a:t>PAR PASTEUR MARC </a:t>
            </a:r>
            <a:r>
              <a:rPr lang="fr-FR" dirty="0" smtClean="0">
                <a:solidFill>
                  <a:schemeClr val="tx1"/>
                </a:solidFill>
              </a:rPr>
              <a:t>SIMÉON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rgbClr val="0033CC"/>
                </a:solidFill>
                <a:latin typeface="Arial Rounded MT Bold" pitchFamily="34" charset="0"/>
              </a:rPr>
              <a:t>SODOME ET GOMORRHE</a:t>
            </a:r>
            <a:endParaRPr lang="en-US" dirty="0">
              <a:solidFill>
                <a:srgbClr val="0033CC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VERSET DU JOUR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/>
              <a:t>2Pe 2:7,9 </a:t>
            </a:r>
            <a:endParaRPr lang="fr-FR" sz="4400" dirty="0" smtClean="0"/>
          </a:p>
          <a:p>
            <a:pPr algn="just"/>
            <a:r>
              <a:rPr lang="fr-FR" sz="4400" dirty="0" smtClean="0"/>
              <a:t>7</a:t>
            </a:r>
            <a:r>
              <a:rPr lang="fr-FR" sz="4400" dirty="0" smtClean="0"/>
              <a:t>¶ </a:t>
            </a:r>
            <a:r>
              <a:rPr lang="fr-FR" sz="4400" dirty="0" smtClean="0"/>
              <a:t>et s'il a délivré le juste Lot, profondément attristé de la conduite de ces hommes sans frein dans leur dissolution 9 le Seigneur sait délivrer de l'épreuve les hommes pieux, et réserver les injustes pour être punis au jour du jugement, </a:t>
            </a:r>
            <a:endParaRPr lang="en-US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0000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opperplate Gothic Bold" pitchFamily="34" charset="0"/>
              </a:rPr>
              <a:t>PRIERE</a:t>
            </a:r>
            <a:endParaRPr lang="en-US" dirty="0">
              <a:solidFill>
                <a:schemeClr val="bg1"/>
              </a:solidFill>
              <a:latin typeface="Copperplate Goth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INTRODUCTION</a:t>
            </a:r>
          </a:p>
          <a:p>
            <a:pPr marL="55563" indent="-55563" algn="ctr">
              <a:buNone/>
            </a:pPr>
            <a:r>
              <a:rPr lang="fr-FR" sz="3900" b="1" dirty="0" smtClean="0">
                <a:solidFill>
                  <a:srgbClr val="FF0000"/>
                </a:solidFill>
              </a:rPr>
              <a:t>Matière du jour</a:t>
            </a:r>
          </a:p>
          <a:p>
            <a:pPr marL="55563" indent="-55563" algn="ctr">
              <a:buNone/>
            </a:pPr>
            <a:endParaRPr lang="en-US" sz="39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5400" b="1" dirty="0" smtClean="0">
                <a:latin typeface="Bodoni MT Condensed" pitchFamily="18" charset="0"/>
              </a:rPr>
              <a:t>SODOME ET GOMORRHE</a:t>
            </a:r>
            <a:endParaRPr lang="en-US" sz="5400" b="1" dirty="0" smtClean="0">
              <a:latin typeface="Bodoni MT Condensed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742950" lvl="0" indent="-742950" algn="just">
              <a:buFont typeface="+mj-lt"/>
              <a:buAutoNum type="arabicPeriod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Combien de fois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Agar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était expulsée de la maison d’Abraham 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combien de fois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Nahaman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devait se plonger dans le Jourdain avant que sa peau devint saine 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grand prophète fit cette citation poussé par le découragement et la peur : « 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ne suis pas meilleur que mes pères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» 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Aaron et Marie furent frappés de lèpres 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 s’appelait la reine qui était dont Esther a succédée 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742950" lvl="0" indent="-74295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Laquelle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 sept églises de L’Asie mineure avait peut de puissante mais fidèle devant Dieu 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De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église était dite « tu es pauvre et nue malgré tes richesses. » 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Qu’est-ce-que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menace Dieu de faire à l’une des églises à cause de sa tiédeur ?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Quel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Apôtre porte le surnom « Apôtre de l’amour » ?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Quel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événement signalait le début et la fin des mois dans la bible ?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915400" cy="4906962"/>
          </a:xfrm>
          <a:solidFill>
            <a:schemeClr val="accent2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92D050"/>
                </a:solidFill>
                <a:latin typeface="Copperplate Gothic Light" pitchFamily="34" charset="0"/>
              </a:rPr>
              <a:t>ETUDE BIBLIQUE </a:t>
            </a:r>
            <a:r>
              <a:rPr lang="fr-FR" b="1" dirty="0" smtClean="0">
                <a:solidFill>
                  <a:srgbClr val="92D050"/>
                </a:solidFill>
                <a:latin typeface="Copperplate Gothic Light" pitchFamily="34" charset="0"/>
              </a:rPr>
              <a:t>17EME </a:t>
            </a:r>
            <a:r>
              <a:rPr lang="fr-FR" b="1" dirty="0" smtClean="0">
                <a:solidFill>
                  <a:srgbClr val="92D050"/>
                </a:solidFill>
                <a:latin typeface="Copperplate Gothic Light" pitchFamily="34" charset="0"/>
              </a:rPr>
              <a:t>SESSION </a:t>
            </a:r>
            <a:r>
              <a:rPr lang="en-US" b="1" dirty="0" smtClean="0">
                <a:solidFill>
                  <a:srgbClr val="92D050"/>
                </a:solidFill>
                <a:latin typeface="Copperplate Gothic Light" pitchFamily="34" charset="0"/>
              </a:rPr>
              <a:t/>
            </a:r>
            <a:br>
              <a:rPr lang="en-US" b="1" dirty="0" smtClean="0">
                <a:solidFill>
                  <a:srgbClr val="92D050"/>
                </a:solidFill>
                <a:latin typeface="Copperplate Gothic Light" pitchFamily="34" charset="0"/>
              </a:rPr>
            </a:br>
            <a:r>
              <a:rPr lang="fr-FR" dirty="0" smtClean="0">
                <a:solidFill>
                  <a:schemeClr val="bg1"/>
                </a:solidFill>
              </a:rPr>
              <a:t>PAR PASTEUR MARC SIMÉON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6600" b="1" dirty="0" smtClean="0">
                <a:solidFill>
                  <a:srgbClr val="FFFF00"/>
                </a:solidFill>
              </a:rPr>
              <a:t>SODOME </a:t>
            </a:r>
            <a:br>
              <a:rPr lang="en-US" sz="6600" b="1" dirty="0" smtClean="0">
                <a:solidFill>
                  <a:srgbClr val="FFFF00"/>
                </a:solidFill>
              </a:rPr>
            </a:br>
            <a:r>
              <a:rPr lang="en-US" sz="6600" b="1" dirty="0" smtClean="0">
                <a:solidFill>
                  <a:srgbClr val="FFFF00"/>
                </a:solidFill>
              </a:rPr>
              <a:t>ET </a:t>
            </a:r>
            <a:br>
              <a:rPr lang="en-US" sz="6600" b="1" dirty="0" smtClean="0">
                <a:solidFill>
                  <a:srgbClr val="FFFF00"/>
                </a:solidFill>
              </a:rPr>
            </a:br>
            <a:r>
              <a:rPr lang="en-US" sz="6600" b="1" dirty="0" smtClean="0">
                <a:solidFill>
                  <a:srgbClr val="FFFF00"/>
                </a:solidFill>
              </a:rPr>
              <a:t>GOMORRHE</a:t>
            </a:r>
            <a:endParaRPr lang="en-US" sz="6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ere exactly are the cities Sodom and Gomorrah located? - Quora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 Alternative Explanation for the Location and Destruction of Sodom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ETUDIONS LA BIBLE </a:t>
            </a:r>
            <a:endParaRPr lang="fr-FR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17EME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SESSION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SODOME </a:t>
            </a:r>
            <a:r>
              <a:rPr lang="fr-FR" sz="4000" b="1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GOMORRHE </a:t>
            </a:r>
            <a:endParaRPr lang="en-US" sz="4000" b="1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 deux pays sont souvent mentionnés ensemble dans la bible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cause de leur rapprochements.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Rapprochement sur le plan géographique parce qu’ils sont 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voisins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vis-à-vis.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Rapprochement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le plan moral, parce qu’ils avaient les mêmes cultures et probablement le même langage.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Rapprochement sur le plan ancestral, parce qu’ils étaient de la descendance de Cham.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Rapprochement sur le plan amical, ces deux pays connaissaient toujours les mêmes jouissances et les mêmes sorts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deux pays étaient fertiles et très bien situés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13:10 ¶ Lot leva les yeux, et vit toute la plaine du Jourdain, qui était entièrement arrosée. Avant que l'Éternel eût détruit Sodome et Gomorrhe, c'était, jusqu'à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Tsoar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comme un jardin de l'Éternel, comme le pays d'Égypte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gens de Sodome et de Gomorrhe vivaient dans l’opulence et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la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débauche.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adultes comme les adolescents étaient vendus à la perversité. Il n’y a avait d’entre eux aucune autorité morale.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 étaient fiers de leurs avidités sexuelles.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peuple sans frein et sans loi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19:4 ¶ Ils n'étaient pas encore couchés que les gens de la ville, les gens de Sodome, entourèrent la maison, depuis les enfants jusqu'aux vieillards; toute la population était accourue.</a:t>
            </a: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Ils appelèrent Lot, et lui dirent: Où sont les hommes qui sont entrés chez toi cette nuit? Fais-les sortir vers nous, pour que nous les connaissions.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pouvait trouver 10 justes d’entre ces deux pays pour élever une brèche contre son arrêt de destruction.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Regarde ce qui fait les actualités aux Etats-Unis. La cour suprême a décidé de renverser les lois qui favorisaient l’avortement par demande.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Canada a réagit violemment en offrant ces services d’avortement interrompus à ceux de l’autre coté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leur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frontière.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choice to kill an unborn child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has become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sacred right.</a:t>
            </a:r>
          </a:p>
          <a:p>
            <a:pPr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choice to marry another entity of the same gender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considered an alienable right.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universities, the who’s who in society, the business world, and all the decision makers concur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the train of this world.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differ Sodom and Gomorrah in no ground.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Lot’s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lone voice for righteousness went unheard until the angels intervened with divine power to sustain the crowd.</a:t>
            </a:r>
          </a:p>
          <a:p>
            <a:pPr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Although wickedness was at the base for the destruction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Sodom and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Gomorrah, but the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absence of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righteousness was the real reason.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presence of the uprights avails much. </a:t>
            </a:r>
          </a:p>
          <a:p>
            <a:pPr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 ten were needed and not found.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MECHANCETE DES HOMMES DE SODOME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13:13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gens de Sodome étaient méchants, et de grands pécheurs contre l'Éternel.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19:4-13</a:t>
            </a:r>
            <a:endParaRPr lang="en-US" sz="40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19:4 ¶ Ils n'étaient pas encore couchés que les gens de la ville, les gens de Sodome, entourèrent la maison, depuis les enfants jusqu'aux vieillards; toute la population était accourue.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 appelèrent Lot, et lui dirent: Où sont les hommes qui sont entrés chez toi cette nuit? Fais-les sortir vers nous, pour que nous les connaissions.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Lot sortit vers eux à l'entrée de la maison, et ferma la porte derrière lui.</a:t>
            </a:r>
            <a:endParaRPr lang="en-US" sz="40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Et il dit: Mes frères, je vous prie, ne faites pas le mal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Voici, j'ai deux filles qui n'ont point connu d'homme; je vous les amènerai dehors, et vous leur ferez ce qu'il vous plaira. Seulement, ne faites rien à ces hommes puisqu'ils sont venus à l'ombre de mon toit.</a:t>
            </a:r>
            <a:endParaRPr lang="en-US" sz="40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 dirent: Retire-toi! Ils dirent encore: Celui-ci est venu comme étranger, et il veut faire le juge! Eh bien, nous te ferons pis qu'à eux. Et, pressant Lot avec violence, ils s'avancèrent pour briser la porte.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Les hommes étendirent la main, firent rentrer Lot vers eux dans la maison, et fermèrent la porte.</a:t>
            </a:r>
            <a:endParaRPr lang="en-US" sz="40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Et ils frappèrent d'aveuglement les gens qui étaient à l'entrée de la maison, depuis le plus petit jusqu'au plus grand, de sorte qu'ils se donnèrent une peine inutile pour trouver la porte.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Les hommes dirent à Lot: Qui as-tu encore ici? Gendres, fils et filles, et tout ce qui t'appartient dans la ville, fais-les sortir de ce lieu.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Car nous allons détruire ce lieu, parce que le cri contre ses habitants est grand devant l'Éternel. L'Éternel nous a envoyés pour le détruire.</a:t>
            </a:r>
            <a:endParaRPr lang="en-US" sz="44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SODOME DEVIENT SYNONYME DE:</a:t>
            </a:r>
          </a:p>
          <a:p>
            <a:pPr algn="just"/>
            <a:r>
              <a:rPr lang="fr-FR" sz="4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Toutes sortes de perversités</a:t>
            </a:r>
            <a:r>
              <a:rPr lang="en-US" sz="4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sexuelles</a:t>
            </a:r>
          </a:p>
          <a:p>
            <a:pPr algn="just"/>
            <a:r>
              <a:rPr lang="fr-FR" sz="4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Choses contre nature</a:t>
            </a:r>
          </a:p>
          <a:p>
            <a:pPr algn="just"/>
            <a:r>
              <a:rPr lang="fr-FR" sz="4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Point ultime de méchanceté</a:t>
            </a:r>
          </a:p>
          <a:p>
            <a:pPr algn="just"/>
            <a:r>
              <a:rPr lang="fr-FR" sz="4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Dépravation morale au superlatif</a:t>
            </a:r>
          </a:p>
          <a:p>
            <a:pPr algn="just"/>
            <a:r>
              <a:rPr lang="fr-FR" sz="4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Jugement culminant de Dieu</a:t>
            </a:r>
          </a:p>
          <a:p>
            <a:pPr algn="just"/>
            <a:r>
              <a:rPr lang="fr-FR" sz="4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Génération sans foi, sans loi, sans gène.</a:t>
            </a:r>
          </a:p>
          <a:p>
            <a:pPr algn="just"/>
            <a:r>
              <a:rPr lang="fr-FR" sz="4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Mesure à savoir où on se situe du jugement imminent de Dieu</a:t>
            </a:r>
          </a:p>
          <a:p>
            <a:pPr algn="just"/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Deutéronome </a:t>
            </a:r>
            <a:r>
              <a:rPr lang="fr-FR" sz="4000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32:32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leur vigne est du plant de Sodome Et du terroir de Gomorrhe; Leurs raisins sont des raisins empoisonnés, Leurs grappes sont amères; 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err="1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Esaïe</a:t>
            </a:r>
            <a:r>
              <a:rPr lang="fr-FR" sz="4000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3:9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L'aspect de leur visage témoigne contre eux, Et, comme Sodome, ils publient leur crime, sans dissimuler. Malheur à leur âme! Car ils se préparent des maux.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Jérémie </a:t>
            </a:r>
            <a:r>
              <a:rPr lang="fr-FR" sz="40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23:14 </a:t>
            </a:r>
            <a:endParaRPr lang="fr-FR" sz="4000" b="1" dirty="0" smtClean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les prophètes de Jérusalem j'ai vu des choses horribles; Ils sont adultères, ils marchent dans le mensonge; Ils fortifient les mains des méchants, Afin qu'aucun ne revienne de sa méchanceté; Ils sont tous à mes yeux comme Sodome, Et les habitants de Jérusalem comme Gomorrhe.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sz="4000" dirty="0" smtClean="0"/>
          </a:p>
          <a:p>
            <a:pPr algn="just"/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Jude 1:6-7 </a:t>
            </a:r>
            <a:endParaRPr lang="en-US" sz="40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[Dieu]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réservé pour le jugement du grand jour, enchaînés éternellement par les ténèbres, 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anges qui n'ont pas gardé leur dignité,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mais qui ont abandonné leur 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propre demeure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que </a:t>
            </a:r>
            <a:r>
              <a:rPr lang="fr-FR" sz="4000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Sodome et Gomorrhe et les villes voisines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qui 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livrèrent comme eux à l'impudicité et à des vices contre nature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sont </a:t>
            </a:r>
            <a:r>
              <a:rPr lang="fr-FR" sz="4000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données en exemple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subissant la peine d'un feu éternel. 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DESTRUCTION DE SODOME ET GOMORRHE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</a:t>
            </a:r>
            <a:r>
              <a:rPr lang="fr-FR" sz="40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19:12-29 </a:t>
            </a: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hommes dirent à Lot: Qui as-tu encore ici? Gendres, fils et filles, et tout ce qui t'appartient dans la ville, fais-les sortir de ce lieu.</a:t>
            </a:r>
          </a:p>
          <a:p>
            <a:pPr lvl="0" algn="just"/>
            <a:r>
              <a:rPr lang="fr-FR" sz="40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Car nous allons détruire ce lieu, parce que le cri contre ses habitants est grand devant l'Éternel. L'Éternel nous a envoyés pour le détruire.</a:t>
            </a:r>
          </a:p>
          <a:p>
            <a:pPr lvl="0" algn="just"/>
            <a:endParaRPr lang="fr-FR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Lot sortit, et parla à ses gendres qui avaient pris ses filles: Levez-vous, dit-il, sortez de ce lieu; car l'Éternel va détruire la ville. Mais, aux yeux de ses gendres, il parut plaisanter.</a:t>
            </a:r>
          </a:p>
          <a:p>
            <a:pPr lvl="0" algn="just"/>
            <a:r>
              <a:rPr lang="fr-FR" sz="40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¶ Dès l'aube du jour, les anges insistèrent auprès de Lot, en disant: Lève-toi, prends ta femme et tes deux filles qui se trouvent ici, de peur que tu ne périsses dans la ruine de la ville.</a:t>
            </a: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Et comme il tardait, les hommes le saisirent par la main, lui, sa femme et ses deux filles, car l'Éternel voulait l'épargner; ils l'emmenèrent, et le laissèrent hors de la ville.</a:t>
            </a:r>
          </a:p>
          <a:p>
            <a:pPr lvl="0" algn="just">
              <a:buNone/>
            </a:pP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Après les avoir fait sortir, l'un d'eux dit: Sauve-toi, pour ta vie; ne regarde pas derrière toi, et ne t'arrête pas dans toute la plaine; sauve-toi vers la montagne, de peur que tu ne périsses.</a:t>
            </a: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Lot leur dit: Oh! non, Seigneur!</a:t>
            </a: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 Voici, j'ai trouvé grâce à tes yeux, et tu as montré la grandeur de ta miséricorde à mon égard, en me conservant la vie; mais je ne puis me sauver à la montagne, avant que le désastre m'atteigne, et je périrai.</a:t>
            </a:r>
          </a:p>
          <a:p>
            <a:pPr lvl="0" algn="just"/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Voici, cette ville est assez proche pour que je m'y réfugie, et elle est petite. Oh! que je puisse m'y sauver,... n'est-elle pas petite?... et que mon âme vive!</a:t>
            </a: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Et il lui dit: Voici, je t'accorde encore cette grâce, et je ne détruirai pas la ville dont tu parles.</a:t>
            </a: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22 Hâte-toi de t'y réfugier, car je ne puis rien faire jusqu'à ce que tu y sois arrivé. C'est pour cela que l'on a donné à cette ville le nom de </a:t>
            </a:r>
            <a:r>
              <a:rPr lang="fr-FR" sz="40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Tsoar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soleil se levait sur la terre, lorsque Lot entra dans </a:t>
            </a:r>
            <a:r>
              <a:rPr lang="fr-FR" sz="40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Tsoar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 ¶ Alors l'Éternel fit pleuvoir du ciel sur Sodome et sur Gomorrhe du soufre et du feu, de par l'Éternel.</a:t>
            </a: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25 Il détruisit ces villes, toute la plaine et tous les habitants des villes, et les plantes de la terre.</a:t>
            </a:r>
          </a:p>
          <a:p>
            <a:pPr lvl="0" algn="just"/>
            <a:r>
              <a:rPr lang="fr-FR" sz="40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26 ¶ La femme de Lot regarda en arrière, et elle devint une statue de sel.</a:t>
            </a:r>
          </a:p>
          <a:p>
            <a:pPr lvl="0" algn="just"/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Abraham se leva de bon matin, pour aller au lieu où il s'était tenu en présence de l'Éternel.</a:t>
            </a:r>
          </a:p>
          <a:p>
            <a:pPr lvl="0" algn="just"/>
            <a:r>
              <a:rPr lang="fr-FR" sz="40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28 Il porta ses regards du côté de Sodome et de Gomorrhe, et sur tout le territoire de la plaine; et voici, il vit s'élever de la terre une fumée, comme la fumée d'une fournaise.</a:t>
            </a: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29 Lorsque Dieu détruisit les villes de la plaine, il se souvint d'Abraham; et il fit échapper Lot du milieu du désastre, par lequel il bouleversa les villes où Lot avait établi sa demeure.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Combien de fois  A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gar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était expulsée de la maison d’Abraham ? (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fois)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combien de fois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Nahaman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devait se plonger dans le Jourdain avant que sa peau devint saine ? (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fois)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grand prophète fit cette citation poussé par le découragement et la peur : « 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ne suis pas meilleur que mes pères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» ? (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Aaron et Marie furent frappés de lèpres ? (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Murmures et jalousie contre Moïse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 s’appelait la reine qui était dont Esther a succédée ? (</a:t>
            </a:r>
            <a:r>
              <a:rPr lang="fr-FR" sz="36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Vasthi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742950" lvl="0" indent="-742950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  Laquelle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 sept églises de L’Asie mineure avait peut de puissante mais fidèle devant Dieu ? (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L’Église de Philadelphie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  De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église était dite « tu es pauvre et nue malgré tes richesses. » ? (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L’Église de Laodicée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  Qu’est-ce-que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menace Dieu de faire à l’une des églises à cause de sa tiédeur ? (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vomir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  Quel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Apôtre porte le surnom « Apôtre de l’amour » ? (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Jean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 Quel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événement signalait le début et la fin des mois dans la bible ? (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pleine lune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Format </a:t>
            </a: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  <a:endParaRPr lang="fr-FR" sz="4800" dirty="0" smtClean="0">
              <a:solidFill>
                <a:srgbClr val="C00000"/>
              </a:solidFill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YouTube Presentation 7:30-8:30pm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Conference call  opens at 8:30pm for questions and comments </a:t>
            </a:r>
            <a:r>
              <a:rPr lang="en-US" sz="3600" b="1" dirty="0" smtClean="0">
                <a:solidFill>
                  <a:srgbClr val="FF0000"/>
                </a:solidFill>
              </a:rPr>
              <a:t>(774) 217 6502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 can also text your questions to me at </a:t>
            </a:r>
            <a:r>
              <a:rPr lang="en-US" sz="3600" b="1" dirty="0" smtClean="0">
                <a:solidFill>
                  <a:srgbClr val="FF0000"/>
                </a:solidFill>
              </a:rPr>
              <a:t>(617) 291 3559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600" b="1" dirty="0" smtClean="0"/>
              <a:t>10:00 -11:30 AM-----CTRC MEN ( </a:t>
            </a:r>
            <a:r>
              <a:rPr lang="en-US" sz="3600" b="1" dirty="0" smtClean="0">
                <a:solidFill>
                  <a:srgbClr val="460000"/>
                </a:solidFill>
                <a:latin typeface="Copperplate Gothic Bold" pitchFamily="34" charset="0"/>
              </a:rPr>
              <a:t>MEETING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200" b="1" dirty="0" smtClean="0"/>
              <a:t>3:00-500PM--------------CTRC YOUTH  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000" b="1" dirty="0" smtClean="0"/>
              <a:t>3:00-4:30 PM-----GAITE ENFANTINE  (</a:t>
            </a:r>
            <a:r>
              <a:rPr lang="en-US" sz="3000" b="1" u="sng" dirty="0" smtClean="0">
                <a:solidFill>
                  <a:srgbClr val="0000CC"/>
                </a:solidFill>
              </a:rPr>
              <a:t>IN CHURCH/ zoom</a:t>
            </a:r>
            <a:r>
              <a:rPr lang="en-US" sz="3000" b="1" dirty="0" smtClean="0"/>
              <a:t>)</a:t>
            </a:r>
          </a:p>
          <a:p>
            <a:pPr lvl="1"/>
            <a:r>
              <a:rPr lang="en-US" sz="3600" b="1" dirty="0" smtClean="0"/>
              <a:t>6:00-8:00PM--------CTRC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</a:t>
            </a:r>
            <a:endParaRPr lang="en-US" sz="3600" b="1" u="sng" dirty="0" smtClean="0">
              <a:solidFill>
                <a:srgbClr val="0000CC"/>
              </a:solidFill>
            </a:endParaRPr>
          </a:p>
          <a:p>
            <a:pPr lvl="1" algn="ctr"/>
            <a:r>
              <a:rPr lang="en-US" sz="3600" b="1" u="sng" dirty="0" smtClean="0">
                <a:solidFill>
                  <a:srgbClr val="0000CC"/>
                </a:solidFill>
              </a:rPr>
              <a:t>BAPTISM ON AUGUST 6</a:t>
            </a:r>
            <a:r>
              <a:rPr lang="en-US" sz="3600" b="1" u="sng" baseline="30000" dirty="0" smtClean="0">
                <a:solidFill>
                  <a:srgbClr val="0000CC"/>
                </a:solidFill>
              </a:rPr>
              <a:t>TH</a:t>
            </a:r>
            <a:r>
              <a:rPr lang="en-US" sz="3600" b="1" u="sng" dirty="0" smtClean="0">
                <a:solidFill>
                  <a:srgbClr val="0000CC"/>
                </a:solidFill>
              </a:rPr>
              <a:t> 2022</a:t>
            </a:r>
            <a:r>
              <a:rPr lang="en-US" sz="3600" b="1" u="sng" dirty="0" smtClean="0">
                <a:solidFill>
                  <a:srgbClr val="0000CC"/>
                </a:solidFill>
              </a:rPr>
              <a:t> </a:t>
            </a:r>
          </a:p>
          <a:p>
            <a:pPr lvl="1"/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5400" dirty="0"/>
              <a:t> </a:t>
            </a:r>
            <a:endParaRPr lang="en-US" sz="5400" dirty="0"/>
          </a:p>
          <a:p>
            <a:pPr>
              <a:buNone/>
            </a:pPr>
            <a:endParaRPr lang="fr-FR" sz="5400" dirty="0" smtClean="0"/>
          </a:p>
          <a:p>
            <a:r>
              <a:rPr lang="fr-FR" sz="5400" dirty="0" smtClean="0"/>
              <a:t>PRIÈRE FINALE</a:t>
            </a:r>
          </a:p>
          <a:p>
            <a:r>
              <a:rPr lang="fr-FR" sz="5400" dirty="0" smtClean="0"/>
              <a:t>BENEDICTIONS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11528</TotalTime>
  <Words>1831</Words>
  <Application>Microsoft Office PowerPoint</Application>
  <PresentationFormat>On-screen Show (4:3)</PresentationFormat>
  <Paragraphs>131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CHRIST THE ROCK CONGREGATION PRÉSENTE ÉTUDIONS LA BIBLE </vt:lpstr>
      <vt:lpstr>VERSET DU JOUR</vt:lpstr>
      <vt:lpstr>PRIERE</vt:lpstr>
      <vt:lpstr>Slide 4</vt:lpstr>
      <vt:lpstr>Slide 5</vt:lpstr>
      <vt:lpstr>ETUDE BIBLIQUE 17EME SESSION  PAR PASTEUR MARC SIMÉON SODOME  ET  GOMORRHE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81</cp:revision>
  <dcterms:created xsi:type="dcterms:W3CDTF">2022-04-13T13:36:19Z</dcterms:created>
  <dcterms:modified xsi:type="dcterms:W3CDTF">2022-07-13T13:15:16Z</dcterms:modified>
</cp:coreProperties>
</file>