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4"/>
  </p:notesMasterIdLst>
  <p:sldIdLst>
    <p:sldId id="256" r:id="rId2"/>
    <p:sldId id="667" r:id="rId3"/>
    <p:sldId id="936" r:id="rId4"/>
    <p:sldId id="1155" r:id="rId5"/>
    <p:sldId id="1118" r:id="rId6"/>
    <p:sldId id="1029" r:id="rId7"/>
    <p:sldId id="1066" r:id="rId8"/>
    <p:sldId id="716" r:id="rId9"/>
    <p:sldId id="1123" r:id="rId10"/>
    <p:sldId id="1184" r:id="rId11"/>
    <p:sldId id="1188" r:id="rId12"/>
    <p:sldId id="1157" r:id="rId13"/>
    <p:sldId id="1185" r:id="rId14"/>
    <p:sldId id="1186" r:id="rId15"/>
    <p:sldId id="1187" r:id="rId16"/>
    <p:sldId id="1158" r:id="rId17"/>
    <p:sldId id="1189" r:id="rId18"/>
    <p:sldId id="1191" r:id="rId19"/>
    <p:sldId id="1190" r:id="rId20"/>
    <p:sldId id="1037" r:id="rId21"/>
    <p:sldId id="1160" r:id="rId22"/>
    <p:sldId id="1192" r:id="rId23"/>
    <p:sldId id="1193" r:id="rId24"/>
    <p:sldId id="1194" r:id="rId25"/>
    <p:sldId id="1162" r:id="rId26"/>
    <p:sldId id="1195" r:id="rId27"/>
    <p:sldId id="1196" r:id="rId28"/>
    <p:sldId id="1197" r:id="rId29"/>
    <p:sldId id="880" r:id="rId30"/>
    <p:sldId id="881" r:id="rId31"/>
    <p:sldId id="1060" r:id="rId32"/>
    <p:sldId id="311" r:id="rId33"/>
    <p:sldId id="982" r:id="rId34"/>
    <p:sldId id="1198" r:id="rId35"/>
    <p:sldId id="1199" r:id="rId36"/>
    <p:sldId id="1200" r:id="rId37"/>
    <p:sldId id="1201" r:id="rId38"/>
    <p:sldId id="1085" r:id="rId39"/>
    <p:sldId id="767" r:id="rId40"/>
    <p:sldId id="1018" r:id="rId41"/>
    <p:sldId id="1202" r:id="rId42"/>
    <p:sldId id="1203" r:id="rId43"/>
    <p:sldId id="1204" r:id="rId44"/>
    <p:sldId id="1149" r:id="rId45"/>
    <p:sldId id="746" r:id="rId46"/>
    <p:sldId id="461" r:id="rId47"/>
    <p:sldId id="949" r:id="rId48"/>
    <p:sldId id="284" r:id="rId49"/>
    <p:sldId id="1205" r:id="rId50"/>
    <p:sldId id="435" r:id="rId51"/>
    <p:sldId id="1061" r:id="rId52"/>
    <p:sldId id="1206" r:id="rId53"/>
    <p:sldId id="1207" r:id="rId54"/>
    <p:sldId id="502" r:id="rId55"/>
    <p:sldId id="503" r:id="rId56"/>
    <p:sldId id="634" r:id="rId57"/>
    <p:sldId id="700" r:id="rId58"/>
    <p:sldId id="1059" r:id="rId59"/>
    <p:sldId id="1181" r:id="rId60"/>
    <p:sldId id="1182" r:id="rId61"/>
    <p:sldId id="1183" r:id="rId62"/>
    <p:sldId id="649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CC"/>
    <a:srgbClr val="00FFCC"/>
    <a:srgbClr val="660066"/>
    <a:srgbClr val="00FF00"/>
    <a:srgbClr val="FC0AFC"/>
    <a:srgbClr val="003300"/>
    <a:srgbClr val="FF3399"/>
    <a:srgbClr val="99FF33"/>
    <a:srgbClr val="00D66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6/25/2022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6/25/2022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6/25/2022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6/25/2022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0"/>
            <a:ext cx="7010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124200"/>
            <a:ext cx="6934200" cy="3505200"/>
          </a:xfrm>
          <a:solidFill>
            <a:srgbClr val="00FFCC"/>
          </a:solidFill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  <a:latin typeface="Agency FB" pitchFamily="34" charset="0"/>
              </a:rPr>
              <a:t>S</a:t>
            </a:r>
            <a:r>
              <a:rPr lang="en-US" sz="4800" b="1" dirty="0" smtClean="0">
                <a:solidFill>
                  <a:schemeClr val="tx1"/>
                </a:solidFill>
                <a:latin typeface="Agency FB" pitchFamily="34" charset="0"/>
              </a:rPr>
              <a:t>UNDAY, JUNE 12</a:t>
            </a:r>
            <a:r>
              <a:rPr lang="en-US" sz="4800" b="1" baseline="30000" dirty="0" smtClean="0">
                <a:solidFill>
                  <a:schemeClr val="tx1"/>
                </a:solidFill>
                <a:latin typeface="Agency FB" pitchFamily="34" charset="0"/>
              </a:rPr>
              <a:t>TH</a:t>
            </a:r>
            <a:r>
              <a:rPr lang="en-US" sz="4800" b="1" dirty="0" smtClean="0">
                <a:solidFill>
                  <a:schemeClr val="tx1"/>
                </a:solidFill>
                <a:latin typeface="Agency FB" pitchFamily="34" charset="0"/>
              </a:rPr>
              <a:t>   2022</a:t>
            </a:r>
          </a:p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Agency FB" pitchFamily="34" charset="0"/>
              </a:rPr>
              <a:t>Lead by </a:t>
            </a:r>
          </a:p>
          <a:p>
            <a:pPr algn="ctr"/>
            <a:r>
              <a:rPr lang="en-US" sz="5400" b="1" dirty="0" smtClean="0">
                <a:solidFill>
                  <a:schemeClr val="tx1"/>
                </a:solidFill>
                <a:latin typeface="Agency FB" pitchFamily="34" charset="0"/>
              </a:rPr>
              <a:t>Rev. Saint Gerard </a:t>
            </a:r>
            <a:r>
              <a:rPr lang="en-US" sz="5400" b="1" dirty="0" err="1" smtClean="0">
                <a:solidFill>
                  <a:schemeClr val="tx1"/>
                </a:solidFill>
                <a:latin typeface="Agency FB" pitchFamily="34" charset="0"/>
              </a:rPr>
              <a:t>Charlestin</a:t>
            </a:r>
            <a:endParaRPr lang="en-US" sz="5400" b="1" dirty="0" smtClean="0">
              <a:solidFill>
                <a:schemeClr val="tx1"/>
              </a:solidFill>
              <a:latin typeface="Agency FB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209800" cy="8430101"/>
          </a:xfrm>
          <a:prstGeom prst="rect">
            <a:avLst/>
          </a:prstGeom>
          <a:solidFill>
            <a:srgbClr val="00FFCC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@@@@@@@@@@@@@@@@@@@@@@@@@@@@@@@@@@@@@@@@@@@@@@@@@@@@@@@@@@@@@@@@@@@@@@@@@@@@@@@@@@@@@@@@@@@@@@@@@@@@@@@@@@@@@@@@@@@@@@@@@@@@@@@@@@@@@@@@@@@@@@@@@@@@@@@@@@@@@@@@@@@@@@@@@@@@@@@@@@@@@@@@@@@@@@@@@@@@@@@@@@@@@@@@@@@@@@@@@@@@@@@@@</a:t>
            </a:r>
            <a:r>
              <a:rPr lang="en-US" dirty="0" smtClean="0">
                <a:solidFill>
                  <a:srgbClr val="FC0AFC"/>
                </a:solidFill>
              </a:rPr>
              <a:t>@@@@@@@@@@@@@@@@@@@@@@@@@@@@</a:t>
            </a:r>
            <a:endParaRPr lang="en-US" dirty="0">
              <a:solidFill>
                <a:srgbClr val="FC0AF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solidFill>
            <a:srgbClr val="00FFCC"/>
          </a:solidFill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WORSHIP SERVICE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7400" y="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>
            <a:lum bright="-9000" contrast="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FFCC"/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410200"/>
            <a:ext cx="9144000" cy="830997"/>
          </a:xfrm>
          <a:prstGeom prst="rect">
            <a:avLst/>
          </a:prstGeom>
          <a:solidFill>
            <a:srgbClr val="00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3300"/>
                </a:solidFill>
                <a:latin typeface="Arial Rounded MT Bold" pitchFamily="34" charset="0"/>
              </a:rPr>
              <a:t>DIMANCHE </a:t>
            </a:r>
            <a:r>
              <a:rPr lang="en-US" sz="4800" b="1" dirty="0" smtClean="0">
                <a:solidFill>
                  <a:srgbClr val="003300"/>
                </a:solidFill>
                <a:latin typeface="Arial Rounded MT Bold" pitchFamily="34" charset="0"/>
              </a:rPr>
              <a:t>26</a:t>
            </a:r>
            <a:r>
              <a:rPr lang="en-US" sz="48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en-US" sz="4800" b="1" dirty="0" smtClean="0">
                <a:solidFill>
                  <a:srgbClr val="003300"/>
                </a:solidFill>
                <a:latin typeface="Arial Rounded MT Bold" pitchFamily="34" charset="0"/>
              </a:rPr>
              <a:t>JUIN 2022</a:t>
            </a:r>
            <a:endParaRPr lang="en-US" sz="4800" b="1" dirty="0">
              <a:solidFill>
                <a:srgbClr val="00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3399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le Nom de Jésus, Dans le nom de Jésus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avons la victoire.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le nom de Jésus, dans le nom de Jésus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Satan n’a pas de pouvoir.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tu sais ce que Dieu peut faire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tu crois qu’Il est le même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le nom de Jésus, Jésus,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avons la victoire.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000" b="1" dirty="0" err="1" smtClean="0"/>
              <a:t>Byenveni</a:t>
            </a:r>
            <a:r>
              <a:rPr lang="fr-FR" sz="4000" b="1" dirty="0" smtClean="0"/>
              <a:t> </a:t>
            </a:r>
            <a:r>
              <a:rPr lang="fr-FR" sz="4000" b="1" dirty="0" err="1" smtClean="0"/>
              <a:t>Sentespri</a:t>
            </a:r>
            <a:r>
              <a:rPr lang="fr-FR" sz="4000" dirty="0" smtClean="0"/>
              <a:t/>
            </a:r>
            <a:br>
              <a:rPr lang="fr-FR" sz="4000" dirty="0" smtClean="0"/>
            </a:br>
            <a:r>
              <a:rPr lang="fr-FR" sz="4000" dirty="0" smtClean="0"/>
              <a:t>Men </a:t>
            </a:r>
            <a:r>
              <a:rPr lang="fr-FR" sz="4000" dirty="0" err="1" smtClean="0"/>
              <a:t>nou</a:t>
            </a:r>
            <a:r>
              <a:rPr lang="fr-FR" sz="4000" dirty="0" smtClean="0"/>
              <a:t> nan </a:t>
            </a:r>
            <a:r>
              <a:rPr lang="fr-FR" sz="4000" dirty="0" err="1" smtClean="0"/>
              <a:t>prezans</a:t>
            </a:r>
            <a:r>
              <a:rPr lang="fr-FR" sz="4000" dirty="0" smtClean="0"/>
              <a:t> Ou</a:t>
            </a:r>
            <a:br>
              <a:rPr lang="fr-FR" sz="4000" dirty="0" smtClean="0"/>
            </a:br>
            <a:r>
              <a:rPr lang="fr-FR" sz="4000" dirty="0" err="1" smtClean="0"/>
              <a:t>Plen</a:t>
            </a:r>
            <a:r>
              <a:rPr lang="fr-FR" sz="4000" dirty="0" smtClean="0"/>
              <a:t> </a:t>
            </a:r>
            <a:r>
              <a:rPr lang="fr-FR" sz="4000" dirty="0" err="1" smtClean="0"/>
              <a:t>nou</a:t>
            </a:r>
            <a:r>
              <a:rPr lang="fr-FR" sz="4000" dirty="0" smtClean="0"/>
              <a:t> </a:t>
            </a:r>
            <a:r>
              <a:rPr lang="fr-FR" sz="4000" dirty="0" err="1" smtClean="0"/>
              <a:t>ak</a:t>
            </a:r>
            <a:r>
              <a:rPr lang="fr-FR" sz="4000" dirty="0" smtClean="0"/>
              <a:t> pisans ou</a:t>
            </a:r>
            <a:br>
              <a:rPr lang="fr-FR" sz="4000" dirty="0" smtClean="0"/>
            </a:br>
            <a:r>
              <a:rPr lang="fr-FR" sz="4000" dirty="0" err="1" smtClean="0"/>
              <a:t>Vi-n</a:t>
            </a:r>
            <a:r>
              <a:rPr lang="fr-FR" sz="4000" dirty="0" smtClean="0"/>
              <a:t> </a:t>
            </a:r>
            <a:r>
              <a:rPr lang="fr-FR" sz="4000" dirty="0" err="1" smtClean="0"/>
              <a:t>rete</a:t>
            </a:r>
            <a:r>
              <a:rPr lang="fr-FR" sz="4000" dirty="0" smtClean="0"/>
              <a:t> nan </a:t>
            </a:r>
            <a:r>
              <a:rPr lang="fr-FR" sz="4000" dirty="0" err="1" smtClean="0"/>
              <a:t>nou</a:t>
            </a:r>
            <a:r>
              <a:rPr lang="fr-FR" sz="4000" dirty="0" smtClean="0"/>
              <a:t> (2 </a:t>
            </a:r>
            <a:r>
              <a:rPr lang="fr-FR" sz="4000" dirty="0" err="1" smtClean="0"/>
              <a:t>fwa</a:t>
            </a:r>
            <a:r>
              <a:rPr lang="fr-FR" sz="4000" dirty="0" smtClean="0"/>
              <a:t>)</a:t>
            </a:r>
            <a:endParaRPr lang="en-US" sz="4000" dirty="0" smtClean="0"/>
          </a:p>
          <a:p>
            <a:pPr algn="ctr">
              <a:buNone/>
            </a:pPr>
            <a:r>
              <a:rPr lang="fr-FR" sz="4000" dirty="0" smtClean="0"/>
              <a:t>Ou se </a:t>
            </a:r>
            <a:r>
              <a:rPr lang="fr-FR" sz="4000" dirty="0" err="1" smtClean="0"/>
              <a:t>dlo</a:t>
            </a:r>
            <a:r>
              <a:rPr lang="fr-FR" sz="4000" dirty="0" smtClean="0"/>
              <a:t> </a:t>
            </a:r>
            <a:r>
              <a:rPr lang="fr-FR" sz="4000" dirty="0" err="1" smtClean="0"/>
              <a:t>vivan</a:t>
            </a:r>
            <a:r>
              <a:rPr lang="fr-FR" sz="4000" dirty="0" smtClean="0"/>
              <a:t/>
            </a:r>
            <a:br>
              <a:rPr lang="fr-FR" sz="4000" dirty="0" smtClean="0"/>
            </a:br>
            <a:r>
              <a:rPr lang="fr-FR" sz="4000" dirty="0" smtClean="0"/>
              <a:t>Sous </a:t>
            </a:r>
            <a:r>
              <a:rPr lang="fr-FR" sz="4000" dirty="0" err="1" smtClean="0"/>
              <a:t>dlo</a:t>
            </a:r>
            <a:r>
              <a:rPr lang="fr-FR" sz="4000" dirty="0" smtClean="0"/>
              <a:t> </a:t>
            </a:r>
            <a:r>
              <a:rPr lang="fr-FR" sz="4000" dirty="0" err="1" smtClean="0"/>
              <a:t>k'pap</a:t>
            </a:r>
            <a:r>
              <a:rPr lang="fr-FR" sz="4000" dirty="0" smtClean="0"/>
              <a:t> </a:t>
            </a:r>
            <a:r>
              <a:rPr lang="fr-FR" sz="4000" dirty="0" err="1" smtClean="0"/>
              <a:t>janm</a:t>
            </a:r>
            <a:r>
              <a:rPr lang="fr-FR" sz="4000" dirty="0" smtClean="0"/>
              <a:t> </a:t>
            </a:r>
            <a:r>
              <a:rPr lang="fr-FR" sz="4000" dirty="0" err="1" smtClean="0"/>
              <a:t>seche</a:t>
            </a:r>
            <a:r>
              <a:rPr lang="fr-FR" sz="4000" dirty="0" smtClean="0"/>
              <a:t/>
            </a:r>
            <a:br>
              <a:rPr lang="fr-FR" sz="4000" dirty="0" smtClean="0"/>
            </a:br>
            <a:r>
              <a:rPr lang="fr-FR" sz="4000" dirty="0" err="1" smtClean="0"/>
              <a:t>Lespri</a:t>
            </a:r>
            <a:r>
              <a:rPr lang="fr-FR" sz="4000" dirty="0" smtClean="0"/>
              <a:t> </a:t>
            </a:r>
            <a:r>
              <a:rPr lang="fr-FR" sz="4000" dirty="0" err="1" smtClean="0"/>
              <a:t>rekonfotan</a:t>
            </a:r>
            <a:r>
              <a:rPr lang="fr-FR" sz="4000" dirty="0" smtClean="0"/>
              <a:t/>
            </a:r>
            <a:br>
              <a:rPr lang="fr-FR" sz="4000" dirty="0" smtClean="0"/>
            </a:br>
            <a:r>
              <a:rPr lang="fr-FR" sz="4000" dirty="0" err="1" smtClean="0"/>
              <a:t>Vi-n</a:t>
            </a:r>
            <a:r>
              <a:rPr lang="fr-FR" sz="4000" dirty="0" smtClean="0"/>
              <a:t> </a:t>
            </a:r>
            <a:r>
              <a:rPr lang="fr-FR" sz="4000" dirty="0" err="1" smtClean="0"/>
              <a:t>rete</a:t>
            </a:r>
            <a:r>
              <a:rPr lang="fr-FR" sz="4000" dirty="0" smtClean="0"/>
              <a:t> nan </a:t>
            </a:r>
            <a:r>
              <a:rPr lang="fr-FR" sz="4000" dirty="0" err="1" smtClean="0"/>
              <a:t>nou</a:t>
            </a:r>
            <a:endParaRPr lang="en-US" sz="4000" dirty="0" smtClean="0"/>
          </a:p>
          <a:p>
            <a:pPr algn="ctr">
              <a:buNone/>
            </a:pPr>
            <a:r>
              <a:rPr lang="fr-FR" sz="4000" dirty="0" smtClean="0"/>
              <a:t> </a:t>
            </a:r>
            <a:endParaRPr lang="en-US" sz="4000" dirty="0" smtClean="0"/>
          </a:p>
          <a:p>
            <a:pPr algn="ctr">
              <a:buNone/>
            </a:pPr>
            <a:r>
              <a:rPr lang="en-US" sz="4000" dirty="0" smtClean="0"/>
              <a:t>Welcome Holy Spirit</a:t>
            </a:r>
          </a:p>
          <a:p>
            <a:pPr algn="ctr">
              <a:buNone/>
            </a:pPr>
            <a:r>
              <a:rPr lang="en-US" sz="4000" dirty="0" smtClean="0"/>
              <a:t>Be here with your presence</a:t>
            </a:r>
          </a:p>
          <a:p>
            <a:pPr algn="ctr">
              <a:buNone/>
            </a:pPr>
            <a:r>
              <a:rPr lang="en-US" sz="4000" dirty="0" smtClean="0"/>
              <a:t>Fill me with your power</a:t>
            </a:r>
          </a:p>
          <a:p>
            <a:pPr algn="ctr">
              <a:buNone/>
            </a:pPr>
            <a:r>
              <a:rPr lang="en-US" sz="4000" dirty="0" smtClean="0"/>
              <a:t>Live inside of me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dirty="0" smtClean="0"/>
              <a:t>God is so good to me; </a:t>
            </a:r>
          </a:p>
          <a:p>
            <a:pPr algn="ctr">
              <a:buNone/>
            </a:pPr>
            <a:r>
              <a:rPr lang="en-US" sz="4400" dirty="0" smtClean="0"/>
              <a:t>God is so good to me </a:t>
            </a:r>
          </a:p>
          <a:p>
            <a:pPr algn="ctr">
              <a:buNone/>
            </a:pPr>
            <a:r>
              <a:rPr lang="en-US" sz="4400" dirty="0" smtClean="0"/>
              <a:t>God is so good, is so good to me. </a:t>
            </a:r>
          </a:p>
          <a:p>
            <a:pPr algn="ctr">
              <a:buNone/>
            </a:pPr>
            <a:r>
              <a:rPr lang="en-US" sz="4400" dirty="0" smtClean="0">
                <a:solidFill>
                  <a:srgbClr val="FF0000"/>
                </a:solidFill>
              </a:rPr>
              <a:t> </a:t>
            </a:r>
          </a:p>
          <a:p>
            <a:pPr algn="ctr">
              <a:buNone/>
            </a:pPr>
            <a:r>
              <a:rPr lang="en-US" sz="4400" dirty="0" smtClean="0">
                <a:solidFill>
                  <a:srgbClr val="0000CC"/>
                </a:solidFill>
              </a:rPr>
              <a:t>He answers prayers, He answers prayers</a:t>
            </a:r>
          </a:p>
          <a:p>
            <a:pPr algn="ctr">
              <a:buNone/>
            </a:pPr>
            <a:r>
              <a:rPr lang="en-US" sz="4400" dirty="0" smtClean="0">
                <a:solidFill>
                  <a:srgbClr val="0000CC"/>
                </a:solidFill>
              </a:rPr>
              <a:t>He answers prayers, he’s so good to me</a:t>
            </a:r>
          </a:p>
          <a:p>
            <a:pPr algn="ctr">
              <a:buNone/>
            </a:pPr>
            <a:r>
              <a:rPr lang="en-US" sz="4400" dirty="0" smtClean="0">
                <a:solidFill>
                  <a:srgbClr val="FF0000"/>
                </a:solidFill>
              </a:rPr>
              <a:t> 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</a:rPr>
              <a:t>I love Him so, I love Him so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</a:rPr>
              <a:t>I love Him so, He’s so good to me</a:t>
            </a:r>
          </a:p>
          <a:p>
            <a:pPr algn="ctr">
              <a:buNone/>
            </a:pPr>
            <a:r>
              <a:rPr lang="en-US" sz="4400" dirty="0" smtClean="0">
                <a:latin typeface="Aharoni" pitchFamily="2" charset="-79"/>
                <a:cs typeface="Aharoni" pitchFamily="2" charset="-79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VISITORS WELCOME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b="1" dirty="0" smtClean="0"/>
              <a:t>(Mon, Wed) 7:30-9:30PM     </a:t>
            </a:r>
            <a:r>
              <a:rPr lang="en-US" sz="3600" dirty="0" smtClean="0"/>
              <a:t>PRAYER MEETING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</a:t>
            </a:r>
            <a:endParaRPr lang="en-US" sz="3600" b="1" dirty="0" smtClean="0"/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FRIDAY</a:t>
            </a:r>
            <a:r>
              <a:rPr lang="en-US" sz="3600" b="1" dirty="0" smtClean="0"/>
              <a:t>: 7:30-9:00pm-----Bible Study (</a:t>
            </a:r>
            <a:r>
              <a:rPr lang="en-US" sz="3600" b="1" dirty="0" smtClean="0">
                <a:solidFill>
                  <a:srgbClr val="002060"/>
                </a:solidFill>
              </a:rPr>
              <a:t>YOU TUBE</a:t>
            </a:r>
            <a:r>
              <a:rPr lang="en-US" sz="3600" b="1" dirty="0" smtClean="0"/>
              <a:t>)</a:t>
            </a:r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SATURDAY</a:t>
            </a:r>
          </a:p>
          <a:p>
            <a:pPr lvl="1"/>
            <a:r>
              <a:rPr lang="en-US" sz="3600" b="1" dirty="0" smtClean="0"/>
              <a:t>10:00 -11:30 AM-----CTRC MEN (In Church)</a:t>
            </a:r>
          </a:p>
          <a:p>
            <a:pPr lvl="1"/>
            <a:r>
              <a:rPr lang="en-US" sz="3200" b="1" dirty="0" smtClean="0"/>
              <a:t>3:00-5:00PM--CTRC YOUTH </a:t>
            </a:r>
            <a:r>
              <a:rPr lang="en-US" sz="3200" b="1" dirty="0" smtClean="0">
                <a:solidFill>
                  <a:srgbClr val="FF0000"/>
                </a:solidFill>
              </a:rPr>
              <a:t>(TBA)  </a:t>
            </a:r>
            <a:r>
              <a:rPr lang="en-US" sz="3200" b="1" dirty="0" smtClean="0"/>
              <a:t>(</a:t>
            </a:r>
            <a:r>
              <a:rPr lang="en-US" sz="3200" b="1" u="sng" dirty="0" smtClean="0">
                <a:solidFill>
                  <a:srgbClr val="0000CC"/>
                </a:solidFill>
              </a:rPr>
              <a:t>zoom</a:t>
            </a:r>
            <a:r>
              <a:rPr lang="en-US" sz="3200" b="1" dirty="0" smtClean="0"/>
              <a:t>) / church</a:t>
            </a:r>
            <a:endParaRPr lang="en-US" sz="3200" b="1" dirty="0" smtClean="0"/>
          </a:p>
          <a:p>
            <a:pPr lvl="1"/>
            <a:r>
              <a:rPr lang="en-US" sz="3000" b="1" dirty="0" smtClean="0"/>
              <a:t>3:00-4:30 PM-----GAITE ENFANTINE  (</a:t>
            </a:r>
            <a:r>
              <a:rPr lang="en-US" sz="3000" b="1" u="sng" dirty="0" smtClean="0">
                <a:solidFill>
                  <a:srgbClr val="0000CC"/>
                </a:solidFill>
              </a:rPr>
              <a:t>IN CHURCH/ zoom</a:t>
            </a:r>
            <a:r>
              <a:rPr lang="en-US" sz="3000" b="1" dirty="0" smtClean="0"/>
              <a:t>)</a:t>
            </a:r>
          </a:p>
          <a:p>
            <a:pPr lvl="1"/>
            <a:r>
              <a:rPr lang="en-US" sz="3600" b="1" dirty="0" smtClean="0"/>
              <a:t>6:00-8:00PM-</a:t>
            </a:r>
            <a:r>
              <a:rPr lang="en-US" sz="3600" b="1" dirty="0" smtClean="0"/>
              <a:t>----CTRC </a:t>
            </a:r>
            <a:r>
              <a:rPr lang="en-US" sz="3600" b="1" dirty="0" smtClean="0"/>
              <a:t>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endParaRPr lang="en-US" sz="3600" b="1" dirty="0" smtClean="0"/>
          </a:p>
          <a:p>
            <a:pPr lvl="1"/>
            <a:r>
              <a:rPr lang="en-US" sz="3600" b="1" dirty="0" smtClean="0"/>
              <a:t>4</a:t>
            </a:r>
            <a:r>
              <a:rPr lang="en-US" sz="3600" b="1" baseline="30000" dirty="0" smtClean="0"/>
              <a:t>th</a:t>
            </a:r>
            <a:r>
              <a:rPr lang="en-US" sz="3600" b="1" dirty="0" smtClean="0"/>
              <a:t> of July Annual outing from 9:AM to 5PM</a:t>
            </a:r>
            <a:endParaRPr lang="en-US" sz="3600" b="1" dirty="0" smtClean="0"/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previews.123rf.com/images/feverpitched/feverpitched1003/feverpitched100300011/6565908-Worry-Free-Zone-Green-Road-Sign-In-Front-of-Dramatic-Clouds-and-Sky--Stock-Phot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3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1:1 ¶ Heureux l'homme qui ne marche pas selon le conseil des méchants, Qui ne s'arrête pas sur la voie des pécheurs, Et qui ne s'assied pas en compagnie des moqueurs,</a:t>
            </a:r>
            <a:endParaRPr lang="en-US" sz="38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Mais qui trouve son plaisir dans la loi de l'Éternel, Et qui la médite jour et nuit!</a:t>
            </a:r>
            <a:endParaRPr lang="en-US" sz="3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Il est comme un arbre planté près d'un courant d'eau, Qui donne son fruit en sa saison, Et dont le feuillage ne se flétrit point: Tout ce qu'il fait lui réussit</a:t>
            </a:r>
            <a:r>
              <a:rPr lang="fr-FR" sz="3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8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Il n'en est pas ainsi des méchants: Ils sont comme la paille que le vent dissipe.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 C'est pourquoi les méchants ne résistent pas au jour du jugement, Ni les pécheurs dans l'assemblée des justes;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Car l'Éternel connaît la voie des justes, Et la voie des pécheurs mène à la ruine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nom de Jésus est si doux # 19 FCE</a:t>
            </a:r>
            <a:endParaRPr lang="en-US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nom de Jésus est si doux!</a:t>
            </a:r>
            <a:b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Dieu désarmant le courroux,</a:t>
            </a:r>
            <a:b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nous appelle au rendez-vous,</a:t>
            </a:r>
            <a:b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Précieux nom de Jésus!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[Refrain]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Jésus! Béni soit ton nom!</a:t>
            </a:r>
            <a:b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Jésus! Oh ! Merveilleux don!</a:t>
            </a:r>
            <a:b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Jésus! Suprême rançon,</a:t>
            </a:r>
            <a:b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Sois adoré pour toujours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J’aime ce nom dans le chagrin,</a:t>
            </a:r>
            <a:b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me soutient sur le chemin,</a:t>
            </a:r>
            <a:b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 musique est un son divin,</a:t>
            </a:r>
            <a:b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Précieux nom de Jésus!</a:t>
            </a:r>
            <a:endParaRPr lang="en-US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[Refrain]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Jésus! Béni soit ton nom!</a:t>
            </a:r>
            <a:b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Jésus! Oh ! Merveilleux don!</a:t>
            </a:r>
            <a:b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Jésus! Suprême rançon,</a:t>
            </a:r>
            <a:b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Sois adoré pour toujours.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J’aime le nom de mon Sauveur,</a:t>
            </a:r>
            <a:b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Lui seul connait tout mon cœur,</a:t>
            </a:r>
            <a:b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Lui seul me rend plus que vainqueur:</a:t>
            </a:r>
            <a:b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Précieux nom de Jésus!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[Refrain]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Jésus! Béni soit ton nom!</a:t>
            </a:r>
            <a:b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Jésus! Oh ! Merveilleux don!</a:t>
            </a:r>
            <a:b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Jésus! Suprême rançon,</a:t>
            </a:r>
            <a:b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Sois adoré pour toujours.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fr-FR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si parfois j’ai succombé,</a:t>
            </a:r>
            <a:b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dans le mal je suis tombé,</a:t>
            </a:r>
            <a:b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 nom puissant m'a relevé:</a:t>
            </a:r>
            <a:b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Précieux nom de Jésus!</a:t>
            </a:r>
            <a:endParaRPr lang="en-US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[Refrain]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Jésus! Béni soit ton nom!</a:t>
            </a:r>
            <a:b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Jésus! Oh ! Merveilleux don!</a:t>
            </a:r>
            <a:b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Jésus! Suprême rançon,</a:t>
            </a:r>
            <a:b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Sois adoré pour toujours.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</a:t>
            </a:r>
            <a:r>
              <a:rPr lang="fr-FR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lorsqu’avec Lui je serai,</a:t>
            </a:r>
            <a:b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lorsqu’enfin je Le verrai,</a:t>
            </a:r>
            <a:b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Alors sans fin je redirai:</a:t>
            </a:r>
            <a:b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Précieux nom de Jésus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[Refrain]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Jésus! Béni soit ton nom!</a:t>
            </a:r>
            <a:b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Jésus! Oh ! Merveilleux don!</a:t>
            </a:r>
            <a:b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Jésus! Suprême rançon,</a:t>
            </a:r>
            <a:b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Sois adoré pour toujours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name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sweet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love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music to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repeat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makes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joys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full and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complete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precious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name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Refrain: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,” oh, how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sweet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name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,”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every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day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same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,” let all saints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proclaim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Its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worthy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praise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forever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love the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name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Him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whose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heart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Knows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all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griefs and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bears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part;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bids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all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anxious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fears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depart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love the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name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Refrain: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,” oh, how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sweet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name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,”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every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day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same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,” let all saints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proclaim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Its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worthy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praise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forever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name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fondly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love to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hear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never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fails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heart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cheer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music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dries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falling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tear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Exalt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name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Refrain: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,” oh, how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sweet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name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,”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every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day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same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,” let all saints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proclaim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Its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worthy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praise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forever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fr-FR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word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 man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ever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tell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How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sweet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name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 love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well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Oh, let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praises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ever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swell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Oh,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praise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name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Refrain: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,” oh, how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sweet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name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,”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every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day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same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,” let all saints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proclaim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Its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worthy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praise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forever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411450"/>
            <a:ext cx="91440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FF00"/>
                </a:solidFill>
                <a:latin typeface="Arial Rounded MT Bold" pitchFamily="34" charset="0"/>
              </a:rPr>
              <a:t>DIMANCHE 12 JUIN 2022</a:t>
            </a:r>
            <a:endParaRPr lang="en-US" sz="4800" b="1" dirty="0">
              <a:solidFill>
                <a:srgbClr val="00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ne sais pourquoi, dans sa </a:t>
            </a:r>
            <a:r>
              <a:rPr lang="fr-FR" sz="4000" b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#82 </a:t>
            </a:r>
            <a:r>
              <a:rPr lang="fr-FR" sz="4000" b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FCE</a:t>
            </a:r>
            <a:endParaRPr lang="en-US" sz="4000" b="1" dirty="0" smtClean="0">
              <a:solidFill>
                <a:srgbClr val="FC0AF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</a:t>
            </a:r>
            <a:endParaRPr lang="en-US" sz="4000" b="1" dirty="0" smtClean="0">
              <a:solidFill>
                <a:srgbClr val="FC0AF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 ne sais pourquoi dans sa grâce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 m'a tant aimé,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 par son sang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 efface ma dette, mon péché.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i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4000" b="1" dirty="0" smtClean="0">
              <a:solidFill>
                <a:srgbClr val="FC0AF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Mais, je sais, qu'en lui j'ai la vie,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 m'a sauvé dans son amour ;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 gardé par sa main meurtrie,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J'attends l'heure de son retour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000" b="1" i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sz="4000" b="1" i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C0AF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 ne sais comment la lumière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Éclaire tout mon cœur,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Comment je compris ma misère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 reçus mon Sauveur !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i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4800" b="1" dirty="0" smtClean="0">
              <a:solidFill>
                <a:srgbClr val="FC0AF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Mais, je sais, qu'en lui j'ai la vie,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 m'a sauvé dans son amour ;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 gardé par sa main meurtrie,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J'attends l'heure de son retour</a:t>
            </a:r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fr-FR" sz="4000" dirty="0" smtClean="0"/>
              <a:t/>
            </a:r>
            <a:br>
              <a:rPr lang="fr-FR" sz="4000" dirty="0" smtClean="0"/>
            </a:b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000" b="1" i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sz="4000" b="1" i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C0AF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 ne sais quelle est la mesure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 joie et de douleur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 pour moi faible créature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Réserve mon Sauveur.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i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4800" b="1" dirty="0" smtClean="0">
              <a:solidFill>
                <a:srgbClr val="FC0AF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Mais, je sais, qu'en lui j'ai la vie,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 m'a sauvé dans son amour ;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 gardé par sa main meurtrie,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J'attends l'heure de son retour</a:t>
            </a:r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fr-FR" sz="4000" dirty="0" smtClean="0"/>
              <a:t/>
            </a:r>
            <a:br>
              <a:rPr lang="fr-FR" sz="4000" dirty="0" smtClean="0"/>
            </a:b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FR" sz="4000" b="1" i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fr-FR" sz="4000" b="1" i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C0AF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 ne sais quand de la victoire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L'heure enfin sonnera,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Quand l'Agneau, l'Époux, </a:t>
            </a:r>
            <a:endParaRPr lang="fr-FR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sa gloire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Avec </a:t>
            </a:r>
            <a:r>
              <a:rPr lang="en-US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Lui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me </a:t>
            </a:r>
            <a:r>
              <a:rPr lang="en-US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prendra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4800" b="1" i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4800" b="1" dirty="0" smtClean="0">
              <a:solidFill>
                <a:srgbClr val="FC0AF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Mais, je sais, qu'en lui j'ai la vie,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 m'a sauvé dans son amour ;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 gardé par sa main meurtrie,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J'attends l'heure de son retour.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/>
              <a:t/>
            </a:r>
            <a:br>
              <a:rPr lang="fr-FR" sz="4000" dirty="0" smtClean="0"/>
            </a:b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</a:p>
          <a:p>
            <a:pPr marL="742950" indent="-742950"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know not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why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God’s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wondrous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grace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me He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hath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made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known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Nor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why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unworthy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Christ in love,</a:t>
            </a:r>
            <a:b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Redeemed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me for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own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indent="-742950"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fr-FR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But 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know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whom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 have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believed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persuaded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He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able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keep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which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I’ve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committed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Unto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Him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against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day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know not how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saving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faith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me He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did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impart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Nor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how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believing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word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Wrought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peace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within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heart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b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fr-FR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But I know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whom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 have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believed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persuaded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He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able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keep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which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I’ve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committed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Unto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Him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against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day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know not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 good or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ill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May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reserved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for me,</a:t>
            </a:r>
            <a:b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weary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ways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or golden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days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Before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face I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see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b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fr-FR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But I know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whom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 have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believed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persuaded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He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able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keep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which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I’ve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committed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Unto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Him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against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day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know not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Lord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may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come,</a:t>
            </a:r>
            <a:b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night or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noonday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fair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Nor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if I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walk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vale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with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Him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Or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meet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Him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the air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marL="742950" indent="-742950"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fr-FR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But I know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whom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 have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believed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persuaded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He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able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keep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which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I’ve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committed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Unto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Him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against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day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x-_Wimv9HGRYp4BM50g7r5t3Mw_wYIrWhWkxuZ49yWsTCK9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209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33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00FF00"/>
                </a:solidFill>
              </a:rPr>
              <a:t>BIBLE     READING</a:t>
            </a:r>
            <a:r>
              <a:rPr lang="en-US" sz="4400" b="1" dirty="0" smtClean="0">
                <a:solidFill>
                  <a:srgbClr val="00B050"/>
                </a:solidFill>
              </a:rPr>
              <a:t/>
            </a:r>
            <a:br>
              <a:rPr lang="en-US" sz="4400" b="1" dirty="0" smtClean="0">
                <a:solidFill>
                  <a:srgbClr val="00B050"/>
                </a:solidFill>
              </a:rPr>
            </a:b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057400"/>
            <a:ext cx="9144000" cy="4800600"/>
          </a:xfrm>
          <a:solidFill>
            <a:srgbClr val="00FF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9600" dirty="0" smtClean="0"/>
              <a:t>	PSAUME</a:t>
            </a:r>
          </a:p>
          <a:p>
            <a:pPr algn="ctr">
              <a:buNone/>
            </a:pPr>
            <a:r>
              <a:rPr lang="en-US" sz="9600" dirty="0" smtClean="0"/>
              <a:t>84</a:t>
            </a:r>
            <a:r>
              <a:rPr lang="en-US" sz="9600" dirty="0" smtClean="0"/>
              <a:t>: 1-12</a:t>
            </a:r>
            <a:endParaRPr lang="en-US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84:1 ¶  Au chef des chantres. Sur la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guitthith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Des fils de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Koré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Psaume. (84:2) Que tes demeures sont aimables, Éternel des armées!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 Mon âme soupire et languit après les parvis de l'Éternel, Mon cœur et ma chair poussent des cris vers le Dieu vivant.</a:t>
            </a:r>
            <a:endParaRPr lang="en-US" sz="40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Le passereau même trouve une maison, Et l'hirondelle un nid où elle dépose ses petits... Tes autels, Éternel des armées! Mon roi et mon Dieu!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Heureux ceux qui habitent ta maison! Ils peuvent te célébrer encore. Pause.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Heureux ceux qui placent en toi leur appui! Ils trouvent dans leur cœur des chemins tout tracés.</a:t>
            </a:r>
            <a:endParaRPr lang="en-US" sz="40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 Lorsqu'ils traversent la vallée de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Baca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Ils la transforment en un lieu plein de sources, Et la pluie la couvre aussi de bénédictions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fr-FR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Leur force augmente pendant la marche, Et ils se présentent devant Dieu à Sion.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¶ (84:9) Éternel, Dieu des armées, écoute ma prière! Prête l'oreille, Dieu de Jacob! Pause.</a:t>
            </a:r>
            <a:endParaRPr lang="en-US" sz="44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  Toi qui es notre bouclier, vois, ô Dieu! Et regarde la face de ton oint!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Mieux vaut un jour dans tes parvis que mille ailleurs; Je préfère me tenir sur le seuil de la maison de mon Dieu, Plutôt que d'habiter sous les tentes de la méchanceté.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 Car l'Éternel Dieu est un soleil et un bouclier, L'Éternel donne la grâce et la gloire, Il ne refuse aucun bien à ceux qui marchent dans l'intégrité.</a:t>
            </a:r>
            <a:endParaRPr lang="en-US" sz="40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 Éternel des armées! Heureux l'homme qui se confie en toi!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  <a:ea typeface="Arial Unicode MS" pitchFamily="34" charset="-128"/>
                <a:cs typeface="Arial Unicode MS" pitchFamily="34" charset="-128"/>
              </a:rPr>
              <a:t>Doxologie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</a:t>
            </a:r>
            <a:endParaRPr lang="fr-FR" sz="4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Dieu, notre Créateur!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a Christ, notre Rédempteur!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l’Esprit Consolateur!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Louange et gloire au Dieu sauveur!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hdwallpaperscool.com/wp-content/uploads/2013/12/beautiful-tulip-flowers-hd-wallpapers-cool-desktop-background-photographs-widescree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blog.helpingadvisors.com/wp-content/uploads/2013/06/Stages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8600" y="4724400"/>
            <a:ext cx="86868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Enseigne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-nous à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bien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compter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nos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jours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,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Afin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que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nous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appliquions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notre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coeur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à la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sagesse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. </a:t>
            </a:r>
          </a:p>
          <a:p>
            <a:r>
              <a:rPr lang="en-US" sz="3200" b="1" dirty="0" smtClean="0">
                <a:latin typeface="Agency FB" pitchFamily="34" charset="0"/>
              </a:rPr>
              <a:t> So teach us to number our days, That we may gain a heart of wisdom. </a:t>
            </a:r>
            <a:r>
              <a:rPr lang="en-US" sz="2400" dirty="0" smtClean="0"/>
              <a:t>Ps 90:12 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</a:rPr>
              <a:t>Abandonne ta vie # 156 FCE</a:t>
            </a:r>
            <a:endParaRPr lang="en-US" sz="4000" b="1" dirty="0" smtClean="0">
              <a:solidFill>
                <a:srgbClr val="00FF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</a:rPr>
              <a:t>1</a:t>
            </a: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/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Abandonne ta vie,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Tes craintes et tes </a:t>
            </a:r>
            <a:r>
              <a:rPr lang="fr-FR" sz="40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voeux</a:t>
            </a: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,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A la grâce infinie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Du Souverain des cieux.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Lui, qui trace la route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Aux monde comme aux vents,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Conduira sans nul doutes,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Les pas de ses enfants</a:t>
            </a: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.</a:t>
            </a:r>
            <a:endParaRPr lang="en-US" sz="4000" b="1" dirty="0">
              <a:solidFill>
                <a:schemeClr val="bg1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</a:rPr>
              <a:t>2</a:t>
            </a: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/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Qu'il soit ton espérance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Aux bons, aux mauvais jours;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Qu'il soit dans la souffrance,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Ton unique recours.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Dis-lui toutes tes peines,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Remets-lui tes douleurs;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Il a brisé tes chaînes,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Il séchera tes pleurs</a:t>
            </a: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.</a:t>
            </a:r>
            <a:endParaRPr lang="en-US" sz="4000" b="1" dirty="0">
              <a:solidFill>
                <a:schemeClr val="bg1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</a:rPr>
              <a:t>3</a:t>
            </a: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/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Espère, âme angoissée,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Espère en ton Sauveur!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Il connaît ta pensée,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Il a lu dans ton cœur.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Il est l'amour suprême,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Il est le vrai chemin;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Viens à Lui, car il t'aime,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Viens! Il te tend la main</a:t>
            </a: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.</a:t>
            </a:r>
            <a:endParaRPr lang="en-US" sz="4000" b="1" dirty="0">
              <a:solidFill>
                <a:schemeClr val="bg1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</a:rPr>
              <a:t>4</a:t>
            </a: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/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A ta voix qui m'appelle,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Je répondrai, Seigneur,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Je veux, humble et fidèle,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Te consacrer mon cœur.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Pour moi plus de tristesse!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Je vivrai par la foi,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En célébrant sans cesse</a:t>
            </a:r>
            <a:b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Le bonheur est à toi.</a:t>
            </a:r>
            <a:endParaRPr lang="en-US" sz="4000" b="1" dirty="0">
              <a:solidFill>
                <a:schemeClr val="bg1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NEW ONES 2013 2014 21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386292" y="-5556"/>
            <a:ext cx="9530292" cy="68635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Users\Admin\Pictures\2012-08-12\15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lum bright="29000" contrast="37000"/>
          </a:blip>
          <a:srcRect/>
          <a:stretch>
            <a:fillRect/>
          </a:stretch>
        </p:blipFill>
        <p:spPr bwMode="auto">
          <a:xfrm>
            <a:off x="-1" y="1"/>
            <a:ext cx="9113623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22960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PRIÈRE  COMMUNE</a:t>
            </a:r>
            <a:endParaRPr lang="en-US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DEBUT</a:t>
            </a:r>
            <a:endParaRPr lang="en-US" dirty="0"/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098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rgbClr val="00FF00"/>
                </a:solidFill>
              </a:rPr>
              <a:t>VISITORS WELCOME</a:t>
            </a:r>
            <a:endParaRPr lang="en-US" sz="6600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00FF00"/>
          </a:solidFill>
        </p:spPr>
        <p:txBody>
          <a:bodyPr/>
          <a:lstStyle/>
          <a:p>
            <a:r>
              <a:rPr lang="en-US" sz="6600" dirty="0" smtClean="0"/>
              <a:t>ANNOUNCEMENT</a:t>
            </a:r>
          </a:p>
          <a:p>
            <a:r>
              <a:rPr lang="en-US" sz="6600" dirty="0" smtClean="0"/>
              <a:t>MUSICAL PROGRAM</a:t>
            </a:r>
          </a:p>
          <a:p>
            <a:pPr lvl="1"/>
            <a:r>
              <a:rPr lang="en-US" sz="4800" dirty="0" smtClean="0">
                <a:solidFill>
                  <a:srgbClr val="0000CC"/>
                </a:solidFill>
              </a:rPr>
              <a:t>SOLO : SR MATILDA SIMEON</a:t>
            </a:r>
          </a:p>
          <a:p>
            <a:pPr>
              <a:buNone/>
            </a:pPr>
            <a:endParaRPr lang="en-US" sz="4400" dirty="0" smtClean="0">
              <a:solidFill>
                <a:srgbClr val="00FF00"/>
              </a:solidFill>
            </a:endParaRPr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VISITORS WELCOME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b="1" dirty="0" smtClean="0"/>
              <a:t>(Mon, Wed) 7:30-9:30PM     </a:t>
            </a:r>
            <a:r>
              <a:rPr lang="en-US" sz="3600" dirty="0" smtClean="0"/>
              <a:t>PRAYER MEETING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</a:t>
            </a:r>
            <a:endParaRPr lang="en-US" sz="3600" b="1" dirty="0" smtClean="0"/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FRIDAY</a:t>
            </a:r>
            <a:r>
              <a:rPr lang="en-US" sz="3600" b="1" dirty="0" smtClean="0"/>
              <a:t>: 7:30-9:00pm-----Bible Study (</a:t>
            </a:r>
            <a:r>
              <a:rPr lang="en-US" sz="3600" b="1" dirty="0" smtClean="0">
                <a:solidFill>
                  <a:srgbClr val="002060"/>
                </a:solidFill>
              </a:rPr>
              <a:t>YOU TUBE</a:t>
            </a:r>
            <a:r>
              <a:rPr lang="en-US" sz="3600" b="1" dirty="0" smtClean="0"/>
              <a:t>)</a:t>
            </a:r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SATURDAY</a:t>
            </a:r>
          </a:p>
          <a:p>
            <a:pPr lvl="1"/>
            <a:r>
              <a:rPr lang="en-US" sz="3600" b="1" dirty="0" smtClean="0"/>
              <a:t>10:00 -11:30 AM-----CTRC MEN (In Church)</a:t>
            </a:r>
          </a:p>
          <a:p>
            <a:pPr lvl="1"/>
            <a:r>
              <a:rPr lang="en-US" sz="3200" b="1" dirty="0" smtClean="0"/>
              <a:t>3:00-5:00PM--CTRC YOUTH </a:t>
            </a:r>
            <a:r>
              <a:rPr lang="en-US" sz="3200" b="1" dirty="0" smtClean="0">
                <a:solidFill>
                  <a:srgbClr val="FF0000"/>
                </a:solidFill>
              </a:rPr>
              <a:t>(TBA)  </a:t>
            </a:r>
            <a:r>
              <a:rPr lang="en-US" sz="3200" b="1" dirty="0" smtClean="0"/>
              <a:t>(</a:t>
            </a:r>
            <a:r>
              <a:rPr lang="en-US" sz="3200" b="1" u="sng" dirty="0" smtClean="0">
                <a:solidFill>
                  <a:srgbClr val="0000CC"/>
                </a:solidFill>
              </a:rPr>
              <a:t>zoom</a:t>
            </a:r>
            <a:r>
              <a:rPr lang="en-US" sz="3200" b="1" dirty="0" smtClean="0"/>
              <a:t>) / church</a:t>
            </a:r>
            <a:endParaRPr lang="en-US" sz="3200" b="1" dirty="0" smtClean="0"/>
          </a:p>
          <a:p>
            <a:pPr lvl="1"/>
            <a:r>
              <a:rPr lang="en-US" sz="3000" b="1" dirty="0" smtClean="0"/>
              <a:t>3:00-4:30 PM-----GAITE ENFANTINE  (</a:t>
            </a:r>
            <a:r>
              <a:rPr lang="en-US" sz="3000" b="1" u="sng" dirty="0" smtClean="0">
                <a:solidFill>
                  <a:srgbClr val="0000CC"/>
                </a:solidFill>
              </a:rPr>
              <a:t>IN CHURCH/ zoom</a:t>
            </a:r>
            <a:r>
              <a:rPr lang="en-US" sz="3000" b="1" dirty="0" smtClean="0"/>
              <a:t>)</a:t>
            </a:r>
          </a:p>
          <a:p>
            <a:pPr lvl="1"/>
            <a:r>
              <a:rPr lang="en-US" sz="3600" b="1" dirty="0" smtClean="0"/>
              <a:t>6:00-8:00PM-</a:t>
            </a:r>
            <a:r>
              <a:rPr lang="en-US" sz="3600" b="1" dirty="0" smtClean="0"/>
              <a:t>----CTRC </a:t>
            </a:r>
            <a:r>
              <a:rPr lang="en-US" sz="3600" b="1" dirty="0" smtClean="0"/>
              <a:t>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endParaRPr lang="en-US" sz="3600" b="1" dirty="0" smtClean="0"/>
          </a:p>
          <a:p>
            <a:pPr lvl="1"/>
            <a:r>
              <a:rPr lang="en-US" sz="3600" b="1" dirty="0" smtClean="0"/>
              <a:t>4</a:t>
            </a:r>
            <a:r>
              <a:rPr lang="en-US" sz="3600" b="1" baseline="30000" dirty="0" smtClean="0"/>
              <a:t>th</a:t>
            </a:r>
            <a:r>
              <a:rPr lang="en-US" sz="3600" b="1" dirty="0" smtClean="0"/>
              <a:t> of July Annual outing from 9:AM to 5PM</a:t>
            </a:r>
            <a:endParaRPr lang="en-US" sz="3600" b="1" dirty="0" smtClean="0"/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OFFRANDE</a:t>
            </a:r>
            <a:endParaRPr lang="en-US" dirty="0"/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 smtClean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 smtClean="0"/>
              <a:t>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fr-FR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limyè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jodi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Avèk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glwa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pi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Menm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solèy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wè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syèl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la,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Paske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Jezi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klere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limyè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bèl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limyè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kontan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vle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chante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montre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lanmou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nan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Limyè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a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kantik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jodi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kantik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Jezi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 li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konnen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ka di,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Paske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lanmou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mezi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limyè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bèl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limyè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kontan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vle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chante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montre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lanmou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nan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Limyè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a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lajwa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jodi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espwa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louwanj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lanmou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byenfè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ban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toulejou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syèl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li ban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limyè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bèl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limyè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kontan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vle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chante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montre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lanmou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nan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Limyè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a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NEW ONES 2013 2014 21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386292" y="-5556"/>
            <a:ext cx="9530292" cy="68635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72600" cy="7029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PRIÈRE  POUR  L’OFFRANDE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ET LE SERMON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solidFill>
            <a:schemeClr val="tx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>
                <a:solidFill>
                  <a:srgbClr val="00FF00"/>
                </a:solidFill>
              </a:rPr>
              <a:t>SERMON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00FF00"/>
                </a:solidFill>
              </a:rPr>
              <a:t> </a:t>
            </a:r>
          </a:p>
          <a:p>
            <a:pPr algn="ctr">
              <a:buNone/>
            </a:pPr>
            <a:r>
              <a:rPr lang="en-US" b="1" dirty="0" smtClean="0">
                <a:solidFill>
                  <a:schemeClr val="bg1"/>
                </a:solidFill>
              </a:rPr>
              <a:t>PAR</a:t>
            </a:r>
          </a:p>
          <a:p>
            <a:pPr algn="ctr">
              <a:buNone/>
            </a:pPr>
            <a:endParaRPr lang="en-US" b="1" dirty="0" smtClean="0">
              <a:solidFill>
                <a:srgbClr val="00FF00"/>
              </a:solidFill>
            </a:endParaRPr>
          </a:p>
          <a:p>
            <a:pPr algn="ctr">
              <a:buNone/>
            </a:pPr>
            <a:r>
              <a:rPr lang="en-US" b="1" dirty="0" smtClean="0">
                <a:solidFill>
                  <a:srgbClr val="00FF00"/>
                </a:solidFill>
              </a:rPr>
              <a:t>PASTEUR</a:t>
            </a:r>
            <a:endParaRPr lang="en-US" b="1" dirty="0" smtClean="0">
              <a:solidFill>
                <a:srgbClr val="00FF00"/>
              </a:solidFill>
            </a:endParaRPr>
          </a:p>
          <a:p>
            <a:pPr algn="ctr">
              <a:buNone/>
            </a:pPr>
            <a:endParaRPr lang="en-US" b="1" dirty="0">
              <a:solidFill>
                <a:srgbClr val="00FF00"/>
              </a:solidFill>
            </a:endParaRPr>
          </a:p>
          <a:p>
            <a:pPr algn="ctr">
              <a:buNone/>
            </a:pPr>
            <a:r>
              <a:rPr lang="en-US" sz="5400" b="1" dirty="0" smtClean="0">
                <a:solidFill>
                  <a:schemeClr val="bg1"/>
                </a:solidFill>
              </a:rPr>
              <a:t>DAMBREVILLE CHERY</a:t>
            </a:r>
            <a:endParaRPr lang="en-US" sz="5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75 KCD Nan Bonté Li, </a:t>
            </a:r>
            <a:r>
              <a:rPr lang="fr-FR" sz="36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Vi-ni </a:t>
            </a:r>
            <a:br>
              <a:rPr lang="fr-FR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bonté li,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vi-ni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rachté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gras;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bafon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péché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ront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Konpasion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lévémouin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tè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danjé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soutni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min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Sòt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nouasè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vi-n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lumiè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Map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adoré-l, li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Dépi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lontan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rélémouin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Avan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té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répanti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kinbé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 nan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paròl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padon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L-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4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danjé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soutni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min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dous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Sòt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nouasè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vi-n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Map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adoré-l,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Anpil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pikan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té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pèsé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fron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-l,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Dé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klou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térib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té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pèsé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min-l;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bandonné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péché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Amour li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4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danjé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soutni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min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dous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Sòt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nouasè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vi-n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Map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adoré-l,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koulyé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minm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an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joui gnou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répo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jan?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Pouki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Kouman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44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4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danjé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soutni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min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dous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Sòt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nouasè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vi-n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Map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adoré-l, li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lévé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905000"/>
            <a:ext cx="9144000" cy="2514600"/>
          </a:xfrm>
          <a:solidFill>
            <a:schemeClr val="bg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en-US" sz="3600" b="1" dirty="0" smtClean="0">
              <a:solidFill>
                <a:srgbClr val="009900"/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rgbClr val="009900"/>
                </a:solidFill>
              </a:rPr>
              <a:t>PRIERE FINALE / BENEDICTION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61095</TotalTime>
  <Words>980</Words>
  <Application>Microsoft Office PowerPoint</Application>
  <PresentationFormat>On-screen Show (4:3)</PresentationFormat>
  <Paragraphs>207</Paragraphs>
  <Slides>62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3" baseType="lpstr">
      <vt:lpstr>Equity</vt:lpstr>
      <vt:lpstr>CHRIST THE ROCK CONGREGATION WORSHIP SERVICE</vt:lpstr>
      <vt:lpstr>Slide 2</vt:lpstr>
      <vt:lpstr>Slide 3</vt:lpstr>
      <vt:lpstr>Slide 4</vt:lpstr>
      <vt:lpstr>Slide 5</vt:lpstr>
      <vt:lpstr>Slide 6</vt:lpstr>
      <vt:lpstr>VISITORS WELCOME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BIBLE     READING 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PRIÈRE  COMMUNE</vt:lpstr>
      <vt:lpstr>Slide 46</vt:lpstr>
      <vt:lpstr>Slide 47</vt:lpstr>
      <vt:lpstr>VISITORS WELCOME</vt:lpstr>
      <vt:lpstr>VISITORS WELCOME</vt:lpstr>
      <vt:lpstr>OFFRANDE</vt:lpstr>
      <vt:lpstr>Slide 51</vt:lpstr>
      <vt:lpstr>Slide 52</vt:lpstr>
      <vt:lpstr>Slide 53</vt:lpstr>
      <vt:lpstr>Slide 54</vt:lpstr>
      <vt:lpstr>Slide 55</vt:lpstr>
      <vt:lpstr>PRIÈRE  POUR  L’OFFRANDE  ET LE SERMON</vt:lpstr>
      <vt:lpstr>Slide 57</vt:lpstr>
      <vt:lpstr>Slide 58</vt:lpstr>
      <vt:lpstr>Slide 59</vt:lpstr>
      <vt:lpstr>Slide 60</vt:lpstr>
      <vt:lpstr>Slide 61</vt:lpstr>
      <vt:lpstr>Slide 62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289</cp:revision>
  <dcterms:created xsi:type="dcterms:W3CDTF">2012-11-25T13:28:17Z</dcterms:created>
  <dcterms:modified xsi:type="dcterms:W3CDTF">2022-06-25T23:42:12Z</dcterms:modified>
</cp:coreProperties>
</file>