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6" r:id="rId2"/>
    <p:sldId id="257" r:id="rId3"/>
    <p:sldId id="599" r:id="rId4"/>
    <p:sldId id="597" r:id="rId5"/>
    <p:sldId id="598" r:id="rId6"/>
    <p:sldId id="581" r:id="rId7"/>
    <p:sldId id="600" r:id="rId8"/>
    <p:sldId id="601" r:id="rId9"/>
    <p:sldId id="602" r:id="rId10"/>
    <p:sldId id="564" r:id="rId11"/>
    <p:sldId id="603" r:id="rId12"/>
    <p:sldId id="604" r:id="rId13"/>
    <p:sldId id="605" r:id="rId14"/>
    <p:sldId id="606" r:id="rId15"/>
    <p:sldId id="607" r:id="rId16"/>
    <p:sldId id="596" r:id="rId17"/>
    <p:sldId id="608" r:id="rId18"/>
    <p:sldId id="609" r:id="rId19"/>
    <p:sldId id="624" r:id="rId20"/>
    <p:sldId id="565" r:id="rId21"/>
    <p:sldId id="610" r:id="rId22"/>
    <p:sldId id="611" r:id="rId23"/>
    <p:sldId id="612" r:id="rId24"/>
    <p:sldId id="613" r:id="rId25"/>
    <p:sldId id="582" r:id="rId26"/>
    <p:sldId id="619" r:id="rId27"/>
    <p:sldId id="615" r:id="rId28"/>
    <p:sldId id="533" r:id="rId29"/>
    <p:sldId id="622" r:id="rId30"/>
    <p:sldId id="623" r:id="rId31"/>
    <p:sldId id="621" r:id="rId32"/>
    <p:sldId id="62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D069A"/>
    <a:srgbClr val="CCCC00"/>
    <a:srgbClr val="FF99CC"/>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212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6/12/2022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6/12/2022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2"/>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JUNE 12</a:t>
            </a:r>
            <a:r>
              <a:rPr lang="en-US" b="1" baseline="30000" dirty="0" smtClean="0">
                <a:solidFill>
                  <a:schemeClr val="tx1"/>
                </a:solidFill>
              </a:rPr>
              <a:t>TH</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r>
              <a:rPr lang="fr-FR" sz="5400" b="1" dirty="0" smtClean="0">
                <a:solidFill>
                  <a:schemeClr val="bg1"/>
                </a:solidFill>
              </a:rPr>
              <a:t>QUI ME DELIVRERA DU CORPS MORTEL DE CETTE MORT?</a:t>
            </a:r>
            <a:endParaRPr lang="en-US" sz="5400" dirty="0" smtClean="0">
              <a:solidFill>
                <a:schemeClr val="bg1"/>
              </a:solidFill>
            </a:endParaRPr>
          </a:p>
          <a:p>
            <a:r>
              <a:rPr lang="en-US" sz="5400" b="1" dirty="0" smtClean="0">
                <a:solidFill>
                  <a:srgbClr val="CCCC00"/>
                </a:solidFill>
              </a:rPr>
              <a:t>WHO SHALL DELIVER ME OUT OF THIS BODY OF DEATH?</a:t>
            </a:r>
            <a:endParaRPr lang="en-US" sz="5400" dirty="0">
              <a:solidFill>
                <a:srgbClr val="CCCC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LECTURE</a:t>
            </a:r>
            <a:r>
              <a:rPr lang="fr-FR" sz="4000" b="1" dirty="0" smtClean="0">
                <a:solidFill>
                  <a:srgbClr val="0D069A"/>
                </a:solidFill>
                <a:latin typeface="Arial Unicode MS" pitchFamily="34" charset="-128"/>
                <a:ea typeface="Arial Unicode MS" pitchFamily="34" charset="-128"/>
                <a:cs typeface="Arial Unicode MS" pitchFamily="34" charset="-128"/>
              </a:rPr>
              <a:t> : </a:t>
            </a:r>
            <a:r>
              <a:rPr lang="fr-FR" sz="4000" b="1" dirty="0" smtClean="0">
                <a:solidFill>
                  <a:srgbClr val="FF0000"/>
                </a:solidFill>
                <a:latin typeface="Arial Unicode MS" pitchFamily="34" charset="-128"/>
                <a:ea typeface="Arial Unicode MS" pitchFamily="34" charset="-128"/>
                <a:cs typeface="Arial Unicode MS" pitchFamily="34" charset="-128"/>
              </a:rPr>
              <a:t>ROMAINS 7:14-25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14 ¶ Nous savons, en effet, que la loi est spirituelle; mais moi, je suis charnel, vendu au péché.</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15 Car je ne sais pas ce que je fais: je ne fais point ce que je veux, et je fais ce que je hais.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16 Or, si je fais ce que je ne veux pas, je reconnais par là que la loi est bonne.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3600" b="1" dirty="0" smtClean="0">
                <a:solidFill>
                  <a:srgbClr val="0D069A"/>
                </a:solidFill>
                <a:latin typeface="Arial Unicode MS" pitchFamily="34" charset="-128"/>
                <a:ea typeface="Arial Unicode MS" pitchFamily="34" charset="-128"/>
                <a:cs typeface="Arial Unicode MS" pitchFamily="34" charset="-128"/>
              </a:rPr>
              <a:t>17 Et maintenant ce n'est plus moi qui le fais, mais c'est le péché qui habite en moi.</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3600" b="1" dirty="0" smtClean="0">
                <a:solidFill>
                  <a:srgbClr val="0D069A"/>
                </a:solidFill>
                <a:latin typeface="Arial Unicode MS" pitchFamily="34" charset="-128"/>
                <a:ea typeface="Arial Unicode MS" pitchFamily="34" charset="-128"/>
                <a:cs typeface="Arial Unicode MS" pitchFamily="34" charset="-128"/>
              </a:rPr>
              <a:t> </a:t>
            </a:r>
            <a:r>
              <a:rPr lang="fr-FR" sz="3600" b="1" dirty="0" smtClean="0">
                <a:solidFill>
                  <a:srgbClr val="FF0000"/>
                </a:solidFill>
                <a:latin typeface="Arial Unicode MS" pitchFamily="34" charset="-128"/>
                <a:ea typeface="Arial Unicode MS" pitchFamily="34" charset="-128"/>
                <a:cs typeface="Arial Unicode MS" pitchFamily="34" charset="-128"/>
              </a:rPr>
              <a:t>18 Ce qui est bon, je le sais, n'habite pas en moi, c'est-à-dire dans ma chair: j'ai la volonté, mais non le pouvoir de faire le bien.</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3600" b="1" dirty="0" smtClean="0">
                <a:solidFill>
                  <a:srgbClr val="0D069A"/>
                </a:solidFill>
                <a:latin typeface="Arial Unicode MS" pitchFamily="34" charset="-128"/>
                <a:ea typeface="Arial Unicode MS" pitchFamily="34" charset="-128"/>
                <a:cs typeface="Arial Unicode MS" pitchFamily="34" charset="-128"/>
              </a:rPr>
              <a:t> 19 Car je ne fais pas le bien que je veux, et je fais le mal que je ne veux pas.</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3600" b="1" dirty="0" smtClean="0">
                <a:solidFill>
                  <a:srgbClr val="FF0000"/>
                </a:solidFill>
                <a:latin typeface="Arial Unicode MS" pitchFamily="34" charset="-128"/>
                <a:ea typeface="Arial Unicode MS" pitchFamily="34" charset="-128"/>
                <a:cs typeface="Arial Unicode MS" pitchFamily="34" charset="-128"/>
              </a:rPr>
              <a:t> 20 Et si je fais ce que je ne veux pas, ce n'est plus moi qui le fais, c'est le péché qui habite en moi.</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21 Je trouve donc en moi cette loi: quand je veux faire le bien, le mal est attaché à moi.</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22 Car je prends plaisir à la loi de Dieu, selon l'homme intérieur;</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23 mais je vois dans mes membres une autre loi, qui lutte contre la loi de mon entendement, et qui me rend captif de la loi du péché, qui est dans mes membres.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400" b="1" dirty="0" smtClean="0">
                <a:solidFill>
                  <a:srgbClr val="0D069A"/>
                </a:solidFill>
                <a:latin typeface="Arial Unicode MS" pitchFamily="34" charset="-128"/>
                <a:ea typeface="Arial Unicode MS" pitchFamily="34" charset="-128"/>
                <a:cs typeface="Arial Unicode MS" pitchFamily="34" charset="-128"/>
              </a:rPr>
              <a:t>24 Misérable que je suis! Qui me délivrera du corps de cette mort?...</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 25 Grâces soient rendues à Dieu par Jésus-Christ notre Seigneur!... Ainsi donc, moi-même, je suis par l'entendement esclave de la loi de Dieu, et je suis par la chair esclave de la loi du péché.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en-US" sz="4800" b="1" dirty="0" smtClean="0">
                <a:solidFill>
                  <a:srgbClr val="FF0000"/>
                </a:solidFill>
                <a:latin typeface="Arial Unicode MS" pitchFamily="34" charset="-128"/>
                <a:ea typeface="Arial Unicode MS" pitchFamily="34" charset="-128"/>
                <a:cs typeface="Arial Unicode MS" pitchFamily="34" charset="-128"/>
              </a:rPr>
              <a:t>Ro 7:14-25</a:t>
            </a:r>
          </a:p>
          <a:p>
            <a:pPr algn="just">
              <a:buNone/>
            </a:pPr>
            <a:r>
              <a:rPr lang="en-US" sz="4800" b="1" dirty="0" smtClean="0">
                <a:latin typeface="Arial Unicode MS" pitchFamily="34" charset="-128"/>
                <a:ea typeface="Arial Unicode MS" pitchFamily="34" charset="-128"/>
                <a:cs typeface="Arial Unicode MS" pitchFamily="34" charset="-128"/>
              </a:rPr>
              <a:t>14 ¶ For we know that the law is spiritual, but I am carnal, sold under sin.</a:t>
            </a:r>
          </a:p>
          <a:p>
            <a:pPr algn="just">
              <a:buNone/>
            </a:pPr>
            <a:r>
              <a:rPr lang="en-US" sz="4800" b="1" dirty="0" smtClean="0">
                <a:solidFill>
                  <a:srgbClr val="FF0000"/>
                </a:solidFill>
                <a:latin typeface="Arial Unicode MS" pitchFamily="34" charset="-128"/>
                <a:ea typeface="Arial Unicode MS" pitchFamily="34" charset="-128"/>
                <a:cs typeface="Arial Unicode MS" pitchFamily="34" charset="-128"/>
              </a:rPr>
              <a:t> 15 For what I am doing, I do not understand. For what I will to do, that I do not practice; but what I hate, that I do.</a:t>
            </a:r>
          </a:p>
          <a:p>
            <a:pPr algn="just">
              <a:buNone/>
            </a:pPr>
            <a:r>
              <a:rPr lang="en-US" sz="4800" b="1" dirty="0" smtClean="0">
                <a:latin typeface="Arial Unicode MS" pitchFamily="34" charset="-128"/>
                <a:ea typeface="Arial Unicode MS" pitchFamily="34" charset="-128"/>
                <a:cs typeface="Arial Unicode MS" pitchFamily="34" charset="-128"/>
              </a:rPr>
              <a:t> 16 If, then, I do what I will not to do, I agree with the law that it is good.</a:t>
            </a:r>
          </a:p>
          <a:p>
            <a:pPr algn="just">
              <a:buNone/>
            </a:pPr>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FF0000"/>
                </a:solidFill>
                <a:latin typeface="Arial Unicode MS" pitchFamily="34" charset="-128"/>
                <a:ea typeface="Arial Unicode MS" pitchFamily="34" charset="-128"/>
                <a:cs typeface="Arial Unicode MS" pitchFamily="34" charset="-128"/>
              </a:rPr>
              <a:t>17 But now, it is no longer I who do it, but sin that dwells in me.</a:t>
            </a: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None/>
            </a:pPr>
            <a:r>
              <a:rPr lang="en-US" sz="4800" b="1" dirty="0" smtClean="0">
                <a:latin typeface="Arial Unicode MS" pitchFamily="34" charset="-128"/>
                <a:ea typeface="Arial Unicode MS" pitchFamily="34" charset="-128"/>
                <a:cs typeface="Arial Unicode MS" pitchFamily="34" charset="-128"/>
              </a:rPr>
              <a:t>18 For I know that in me (that is, in my flesh) nothing good dwells; for to will is present with me, but how to perform what is good I do not find.</a:t>
            </a:r>
          </a:p>
          <a:p>
            <a:pPr algn="just">
              <a:buNone/>
            </a:pPr>
            <a:r>
              <a:rPr lang="en-US" sz="4800" b="1" dirty="0" smtClean="0">
                <a:solidFill>
                  <a:srgbClr val="FF0000"/>
                </a:solidFill>
                <a:latin typeface="Arial Unicode MS" pitchFamily="34" charset="-128"/>
                <a:ea typeface="Arial Unicode MS" pitchFamily="34" charset="-128"/>
                <a:cs typeface="Arial Unicode MS" pitchFamily="34" charset="-128"/>
              </a:rPr>
              <a:t> 19 For the good that I will to do, I do not do; but the evil I will not to do, that I practice.</a:t>
            </a:r>
          </a:p>
          <a:p>
            <a:pPr algn="just">
              <a:buNone/>
            </a:pPr>
            <a:r>
              <a:rPr lang="en-US" sz="4800" b="1" dirty="0" smtClean="0">
                <a:latin typeface="Arial Unicode MS" pitchFamily="34" charset="-128"/>
                <a:ea typeface="Arial Unicode MS" pitchFamily="34" charset="-128"/>
                <a:cs typeface="Arial Unicode MS" pitchFamily="34" charset="-128"/>
              </a:rPr>
              <a:t> 20 Now if I do what I will not to do, it is no longer I who do it, but sin that dwells in me.</a:t>
            </a: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buNone/>
            </a:pPr>
            <a:r>
              <a:rPr lang="en-US" sz="4800" b="1" dirty="0" smtClean="0">
                <a:latin typeface="Arial Unicode MS" pitchFamily="34" charset="-128"/>
                <a:ea typeface="Arial Unicode MS" pitchFamily="34" charset="-128"/>
                <a:cs typeface="Arial Unicode MS" pitchFamily="34" charset="-128"/>
              </a:rPr>
              <a:t>21 I find then a law, that evil is present with me, the one who wills to do good.</a:t>
            </a:r>
          </a:p>
          <a:p>
            <a:pPr algn="just">
              <a:buNone/>
            </a:pPr>
            <a:r>
              <a:rPr lang="en-US" sz="4800" b="1" dirty="0" smtClean="0">
                <a:solidFill>
                  <a:srgbClr val="FF0000"/>
                </a:solidFill>
                <a:latin typeface="Arial Unicode MS" pitchFamily="34" charset="-128"/>
                <a:ea typeface="Arial Unicode MS" pitchFamily="34" charset="-128"/>
                <a:cs typeface="Arial Unicode MS" pitchFamily="34" charset="-128"/>
              </a:rPr>
              <a:t> 22 For I delight in the law of God according to the inward man.</a:t>
            </a:r>
          </a:p>
          <a:p>
            <a:pPr algn="just">
              <a:buNone/>
            </a:pPr>
            <a:r>
              <a:rPr lang="en-US" sz="4800" b="1" dirty="0" smtClean="0">
                <a:latin typeface="Arial Unicode MS" pitchFamily="34" charset="-128"/>
                <a:ea typeface="Arial Unicode MS" pitchFamily="34" charset="-128"/>
                <a:cs typeface="Arial Unicode MS" pitchFamily="34" charset="-128"/>
              </a:rPr>
              <a:t> 23 But I see another law in my members, warring against the law of my mind, and bringing me into captivity to the law of sin which is in my members.</a:t>
            </a: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en-US" sz="4800" b="1" dirty="0" smtClean="0">
                <a:latin typeface="Arial Unicode MS" pitchFamily="34" charset="-128"/>
                <a:ea typeface="Arial Unicode MS" pitchFamily="34" charset="-128"/>
                <a:cs typeface="Arial Unicode MS" pitchFamily="34" charset="-128"/>
              </a:rPr>
              <a:t>24 O wretched man that I am! Who will deliver me from this body of death?</a:t>
            </a:r>
          </a:p>
          <a:p>
            <a:pPr algn="just">
              <a:buNone/>
            </a:pPr>
            <a:r>
              <a:rPr lang="en-US" sz="4800" b="1" dirty="0" smtClean="0">
                <a:solidFill>
                  <a:srgbClr val="FF0000"/>
                </a:solidFill>
                <a:latin typeface="Arial Unicode MS" pitchFamily="34" charset="-128"/>
                <a:ea typeface="Arial Unicode MS" pitchFamily="34" charset="-128"/>
                <a:cs typeface="Arial Unicode MS" pitchFamily="34" charset="-128"/>
              </a:rPr>
              <a:t> 25 I thank God--through Jesus Christ our Lord! So then, with the mind I myself serve the law of God, but with the flesh the law of sin. </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en-US" sz="4000" b="1" dirty="0" smtClean="0">
                <a:solidFill>
                  <a:srgbClr val="0D069A"/>
                </a:solidFill>
                <a:latin typeface="Arial Unicode MS" pitchFamily="34" charset="-128"/>
                <a:ea typeface="Arial Unicode MS" pitchFamily="34" charset="-128"/>
                <a:cs typeface="Arial Unicode MS" pitchFamily="34" charset="-128"/>
              </a:rPr>
              <a:t>INTRODUCTION</a:t>
            </a:r>
          </a:p>
          <a:p>
            <a:pPr lvl="0" algn="just"/>
            <a:r>
              <a:rPr lang="en-US" sz="4000" b="1" dirty="0" smtClean="0">
                <a:latin typeface="Arial Unicode MS" pitchFamily="34" charset="-128"/>
                <a:ea typeface="Arial Unicode MS" pitchFamily="34" charset="-128"/>
                <a:cs typeface="Arial Unicode MS" pitchFamily="34" charset="-128"/>
              </a:rPr>
              <a:t>In Romans 7 Paul exposes a corner in his life that’s kept hidden by most people  in spiritual authority.</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In most instances we find Christian leaders pretending to be soaring high in their relationship with God, while the contrary might be true.</a:t>
            </a:r>
          </a:p>
          <a:p>
            <a:pPr lvl="0" algn="just"/>
            <a:r>
              <a:rPr lang="en-US" sz="4000" b="1" dirty="0" smtClean="0">
                <a:latin typeface="Arial Unicode MS" pitchFamily="34" charset="-128"/>
                <a:ea typeface="Arial Unicode MS" pitchFamily="34" charset="-128"/>
                <a:cs typeface="Arial Unicode MS" pitchFamily="34" charset="-128"/>
              </a:rPr>
              <a:t>Paul went as far as portraying himself as the most villain and desperate of sinners.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Many theologians are uncomfortable with Paul’s brutal transparence over his struggles with the flesh.</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Some say that Paul is talking about his pre-conversion state.</a:t>
            </a:r>
          </a:p>
          <a:p>
            <a:pPr lvl="0" algn="just"/>
            <a:r>
              <a:rPr lang="en-US" sz="4000" b="1" dirty="0" smtClean="0">
                <a:latin typeface="Arial Unicode MS" pitchFamily="34" charset="-128"/>
                <a:ea typeface="Arial Unicode MS" pitchFamily="34" charset="-128"/>
                <a:cs typeface="Arial Unicode MS" pitchFamily="34" charset="-128"/>
              </a:rPr>
              <a:t>While we Christians can be rightly tempted to put Paul on a spiritual </a:t>
            </a:r>
            <a:r>
              <a:rPr lang="en-US" sz="4000" b="1" dirty="0" smtClean="0">
                <a:latin typeface="Arial Unicode MS" pitchFamily="34" charset="-128"/>
                <a:ea typeface="Arial Unicode MS" pitchFamily="34" charset="-128"/>
                <a:cs typeface="Arial Unicode MS" pitchFamily="34" charset="-128"/>
              </a:rPr>
              <a:t>pedestal, </a:t>
            </a:r>
            <a:r>
              <a:rPr lang="en-US" sz="4000" b="1" dirty="0" smtClean="0">
                <a:latin typeface="Arial Unicode MS" pitchFamily="34" charset="-128"/>
                <a:ea typeface="Arial Unicode MS" pitchFamily="34" charset="-128"/>
                <a:cs typeface="Arial Unicode MS" pitchFamily="34" charset="-128"/>
              </a:rPr>
              <a:t>Paul himself refuted the very idea by exposing his inner battle with the power of sin.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For the most part, religious people would rather justify or sanctify their shortcomings rather than confessing them as sins.</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Some people would go as far as dumping some praise the Lord Alleluia over their bad </a:t>
            </a:r>
            <a:r>
              <a:rPr lang="en-US" sz="4000" b="1" dirty="0" smtClean="0">
                <a:solidFill>
                  <a:srgbClr val="0D069A"/>
                </a:solidFill>
                <a:latin typeface="Arial Unicode MS" pitchFamily="34" charset="-128"/>
                <a:ea typeface="Arial Unicode MS" pitchFamily="34" charset="-128"/>
                <a:cs typeface="Arial Unicode MS" pitchFamily="34" charset="-128"/>
              </a:rPr>
              <a:t>behaviors to make them look right.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Some so-called Christians defend themselves by saying, “That’s the way God made me”.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If we are honest we ourselves, we would see that Paul’s struggles are common for every true Christian.</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a:t>
            </a:r>
            <a:r>
              <a:rPr lang="en-US" sz="4000" b="1" dirty="0" smtClean="0">
                <a:solidFill>
                  <a:srgbClr val="0D069A"/>
                </a:solidFill>
                <a:latin typeface="Arial Unicode MS" pitchFamily="34" charset="-128"/>
                <a:ea typeface="Arial Unicode MS" pitchFamily="34" charset="-128"/>
                <a:cs typeface="Arial Unicode MS" pitchFamily="34" charset="-128"/>
              </a:rPr>
              <a:t>bent toward sin </a:t>
            </a:r>
            <a:r>
              <a:rPr lang="en-US" sz="4000" b="1" dirty="0" smtClean="0">
                <a:solidFill>
                  <a:srgbClr val="0D069A"/>
                </a:solidFill>
                <a:latin typeface="Arial Unicode MS" pitchFamily="34" charset="-128"/>
                <a:ea typeface="Arial Unicode MS" pitchFamily="34" charset="-128"/>
                <a:cs typeface="Arial Unicode MS" pitchFamily="34" charset="-128"/>
              </a:rPr>
              <a:t>long after salvation is far too common among believers.</a:t>
            </a:r>
          </a:p>
          <a:p>
            <a:pPr lvl="0" algn="just"/>
            <a:r>
              <a:rPr lang="en-US" sz="4000" b="1" dirty="0" smtClean="0">
                <a:latin typeface="Arial Unicode MS" pitchFamily="34" charset="-128"/>
                <a:ea typeface="Arial Unicode MS" pitchFamily="34" charset="-128"/>
                <a:cs typeface="Arial Unicode MS" pitchFamily="34" charset="-128"/>
              </a:rPr>
              <a:t>There needs to be a declaration of war between the two natures residing inside the believer.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inner drive toward sin must be confronted by all Christians.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We must accept that we Christians are on an earthly pilgrimage to Golgotha, whereby we daily subject our flesh to be crucified for the benefit of our regenerate souls. </a:t>
            </a:r>
          </a:p>
          <a:p>
            <a:pPr lvl="0" algn="just"/>
            <a:r>
              <a:rPr lang="en-US" sz="4400" b="1" dirty="0" smtClean="0">
                <a:latin typeface="Arial Unicode MS" pitchFamily="34" charset="-128"/>
                <a:ea typeface="Arial Unicode MS" pitchFamily="34" charset="-128"/>
                <a:cs typeface="Arial Unicode MS" pitchFamily="34" charset="-128"/>
              </a:rPr>
              <a:t>The march toward sanctification is indeed agonizing and painful.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Sometimes we are victorious;, and sometimes, we just have to try to get back on our </a:t>
            </a:r>
            <a:r>
              <a:rPr lang="en-US" sz="4800" b="1" dirty="0" smtClean="0">
                <a:latin typeface="Arial Unicode MS" pitchFamily="34" charset="-128"/>
                <a:ea typeface="Arial Unicode MS" pitchFamily="34" charset="-128"/>
                <a:cs typeface="Arial Unicode MS" pitchFamily="34" charset="-128"/>
              </a:rPr>
              <a:t>feet after a knock down.</a:t>
            </a:r>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Regardless how many good rounds you’ve had in your wrestling match with </a:t>
            </a:r>
            <a:r>
              <a:rPr lang="en-US" sz="4800" b="1" dirty="0" smtClean="0">
                <a:solidFill>
                  <a:srgbClr val="0D069A"/>
                </a:solidFill>
                <a:latin typeface="Arial Unicode MS" pitchFamily="34" charset="-128"/>
                <a:ea typeface="Arial Unicode MS" pitchFamily="34" charset="-128"/>
                <a:cs typeface="Arial Unicode MS" pitchFamily="34" charset="-128"/>
              </a:rPr>
              <a:t>the flesh</a:t>
            </a:r>
            <a:r>
              <a:rPr lang="en-US" sz="4800" b="1" dirty="0" smtClean="0">
                <a:solidFill>
                  <a:srgbClr val="0D069A"/>
                </a:solidFill>
                <a:latin typeface="Arial Unicode MS" pitchFamily="34" charset="-128"/>
                <a:ea typeface="Arial Unicode MS" pitchFamily="34" charset="-128"/>
                <a:cs typeface="Arial Unicode MS" pitchFamily="34" charset="-128"/>
              </a:rPr>
              <a:t>, </a:t>
            </a:r>
            <a:r>
              <a:rPr lang="en-US" sz="4800" b="1" dirty="0" smtClean="0">
                <a:solidFill>
                  <a:srgbClr val="0D069A"/>
                </a:solidFill>
                <a:latin typeface="Arial Unicode MS" pitchFamily="34" charset="-128"/>
                <a:ea typeface="Arial Unicode MS" pitchFamily="34" charset="-128"/>
                <a:cs typeface="Arial Unicode MS" pitchFamily="34" charset="-128"/>
              </a:rPr>
              <a:t>the fight is bound to continue </a:t>
            </a:r>
            <a:r>
              <a:rPr lang="en-US" sz="4800" b="1" dirty="0" smtClean="0">
                <a:solidFill>
                  <a:srgbClr val="0D069A"/>
                </a:solidFill>
                <a:latin typeface="Arial Unicode MS" pitchFamily="34" charset="-128"/>
                <a:ea typeface="Arial Unicode MS" pitchFamily="34" charset="-128"/>
                <a:cs typeface="Arial Unicode MS" pitchFamily="34" charset="-128"/>
              </a:rPr>
              <a:t>to our last breath on this earth.</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THE  S.O.S.  CRY  FOR  SPIRITUAL HELP</a:t>
            </a:r>
          </a:p>
          <a:p>
            <a:pPr algn="just"/>
            <a:r>
              <a:rPr lang="en-US" sz="4000" b="1" dirty="0" smtClean="0">
                <a:solidFill>
                  <a:srgbClr val="FFFF00"/>
                </a:solidFill>
                <a:latin typeface="Arial Unicode MS" pitchFamily="34" charset="-128"/>
                <a:ea typeface="Arial Unicode MS" pitchFamily="34" charset="-128"/>
                <a:cs typeface="Arial Unicode MS" pitchFamily="34" charset="-128"/>
              </a:rPr>
              <a:t>S.O.S. means </a:t>
            </a:r>
            <a:r>
              <a:rPr lang="en-US" sz="4000" b="1" u="sng" dirty="0" smtClean="0">
                <a:solidFill>
                  <a:srgbClr val="FFFF00"/>
                </a:solidFill>
                <a:latin typeface="Arial Unicode MS" pitchFamily="34" charset="-128"/>
                <a:ea typeface="Arial Unicode MS" pitchFamily="34" charset="-128"/>
                <a:cs typeface="Arial Unicode MS" pitchFamily="34" charset="-128"/>
              </a:rPr>
              <a:t>Save Our Ship</a:t>
            </a:r>
            <a:r>
              <a:rPr lang="en-US" sz="4000" b="1" u="sng" dirty="0" smtClean="0">
                <a:solidFill>
                  <a:schemeClr val="bg1"/>
                </a:solidFill>
                <a:latin typeface="Arial Unicode MS" pitchFamily="34" charset="-128"/>
                <a:ea typeface="Arial Unicode MS" pitchFamily="34" charset="-128"/>
                <a:cs typeface="Arial Unicode MS" pitchFamily="34" charset="-128"/>
              </a:rPr>
              <a:t> </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It seems that Paul’s </a:t>
            </a:r>
            <a:r>
              <a:rPr lang="en-US" sz="4000" b="1" dirty="0" smtClean="0">
                <a:solidFill>
                  <a:schemeClr val="bg1"/>
                </a:solidFill>
                <a:latin typeface="Arial Unicode MS" pitchFamily="34" charset="-128"/>
                <a:ea typeface="Arial Unicode MS" pitchFamily="34" charset="-128"/>
                <a:cs typeface="Arial Unicode MS" pitchFamily="34" charset="-128"/>
              </a:rPr>
              <a:t>struggle reached to the climax when he exclaimed:</a:t>
            </a:r>
          </a:p>
          <a:p>
            <a:pPr algn="just"/>
            <a:r>
              <a:rPr lang="en-US" sz="4000" b="1" dirty="0" smtClean="0">
                <a:solidFill>
                  <a:srgbClr val="FFFF00"/>
                </a:solidFill>
                <a:latin typeface="Arial Unicode MS" pitchFamily="34" charset="-128"/>
                <a:ea typeface="Arial Unicode MS" pitchFamily="34" charset="-128"/>
                <a:cs typeface="Arial Unicode MS" pitchFamily="34" charset="-128"/>
              </a:rPr>
              <a:t>Ro 7:24 Wretched man that I am! </a:t>
            </a:r>
            <a:r>
              <a:rPr lang="en-US" sz="4000" b="1" u="sng" dirty="0" smtClean="0">
                <a:solidFill>
                  <a:srgbClr val="FFFF00"/>
                </a:solidFill>
                <a:latin typeface="Arial Unicode MS" pitchFamily="34" charset="-128"/>
                <a:ea typeface="Arial Unicode MS" pitchFamily="34" charset="-128"/>
                <a:cs typeface="Arial Unicode MS" pitchFamily="34" charset="-128"/>
              </a:rPr>
              <a:t>who shall deliver me out of the body of this death?</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err="1" smtClean="0">
                <a:solidFill>
                  <a:schemeClr val="bg1"/>
                </a:solidFill>
                <a:latin typeface="Arial Unicode MS" pitchFamily="34" charset="-128"/>
                <a:ea typeface="Arial Unicode MS" pitchFamily="34" charset="-128"/>
                <a:cs typeface="Arial Unicode MS" pitchFamily="34" charset="-128"/>
              </a:rPr>
              <a:t>Ro</a:t>
            </a:r>
            <a:r>
              <a:rPr lang="fr-FR" sz="4000" b="1" dirty="0" smtClean="0">
                <a:solidFill>
                  <a:schemeClr val="bg1"/>
                </a:solidFill>
                <a:latin typeface="Arial Unicode MS" pitchFamily="34" charset="-128"/>
                <a:ea typeface="Arial Unicode MS" pitchFamily="34" charset="-128"/>
                <a:cs typeface="Arial Unicode MS" pitchFamily="34" charset="-128"/>
              </a:rPr>
              <a:t> 7:24 Misérable que je suis! </a:t>
            </a:r>
            <a:r>
              <a:rPr lang="fr-FR" sz="4000" b="1" u="sng" dirty="0" smtClean="0">
                <a:solidFill>
                  <a:schemeClr val="bg1"/>
                </a:solidFill>
                <a:latin typeface="Arial Unicode MS" pitchFamily="34" charset="-128"/>
                <a:ea typeface="Arial Unicode MS" pitchFamily="34" charset="-128"/>
                <a:cs typeface="Arial Unicode MS" pitchFamily="34" charset="-128"/>
              </a:rPr>
              <a:t>Qui me délivrera du corps de cette mort?...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This is the cry of a struggling Christian who wants to </a:t>
            </a:r>
            <a:r>
              <a:rPr lang="en-US" sz="4800" b="1" dirty="0" smtClean="0">
                <a:solidFill>
                  <a:schemeClr val="bg1"/>
                </a:solidFill>
                <a:latin typeface="Arial Unicode MS" pitchFamily="34" charset="-128"/>
                <a:ea typeface="Arial Unicode MS" pitchFamily="34" charset="-128"/>
                <a:cs typeface="Arial Unicode MS" pitchFamily="34" charset="-128"/>
              </a:rPr>
              <a:t>make it</a:t>
            </a:r>
            <a:r>
              <a:rPr lang="en-US" sz="4800" b="1" dirty="0" smtClean="0">
                <a:solidFill>
                  <a:schemeClr val="bg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right with God.</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Paul is asking for help from outside.</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Paul realized that he needed backup </a:t>
            </a:r>
            <a:r>
              <a:rPr lang="en-US" sz="4800" b="1" dirty="0" smtClean="0">
                <a:solidFill>
                  <a:schemeClr val="bg1"/>
                </a:solidFill>
                <a:latin typeface="Arial Unicode MS" pitchFamily="34" charset="-128"/>
                <a:ea typeface="Arial Unicode MS" pitchFamily="34" charset="-128"/>
                <a:cs typeface="Arial Unicode MS" pitchFamily="34" charset="-128"/>
              </a:rPr>
              <a:t>to overtake </a:t>
            </a:r>
            <a:r>
              <a:rPr lang="en-US" sz="4800" b="1" dirty="0" smtClean="0">
                <a:solidFill>
                  <a:schemeClr val="bg1"/>
                </a:solidFill>
                <a:latin typeface="Arial Unicode MS" pitchFamily="34" charset="-128"/>
                <a:ea typeface="Arial Unicode MS" pitchFamily="34" charset="-128"/>
                <a:cs typeface="Arial Unicode MS" pitchFamily="34" charset="-128"/>
              </a:rPr>
              <a:t>this opponent. </a:t>
            </a:r>
          </a:p>
          <a:p>
            <a:pPr lvl="0" algn="just"/>
            <a:r>
              <a:rPr lang="en-US" sz="4800" b="1" dirty="0" smtClean="0">
                <a:solidFill>
                  <a:srgbClr val="FFC000"/>
                </a:solidFill>
                <a:latin typeface="Arial Unicode MS" pitchFamily="34" charset="-128"/>
                <a:ea typeface="Arial Unicode MS" pitchFamily="34" charset="-128"/>
                <a:cs typeface="Arial Unicode MS" pitchFamily="34" charset="-128"/>
              </a:rPr>
              <a:t>Who is going to rescue me out of this mess?</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Who’s going to pull that monkey off my back?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Who’s going to stand with me in prayer?</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Who’s going to join me in the fight? </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Who’s going to confront the enemy for me, or with me?</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Who’s going to give me a booster?</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Who’s going to </a:t>
            </a:r>
            <a:r>
              <a:rPr lang="en-US" sz="4400" b="1" dirty="0" smtClean="0">
                <a:solidFill>
                  <a:schemeClr val="bg1"/>
                </a:solidFill>
                <a:latin typeface="Arial Unicode MS" pitchFamily="34" charset="-128"/>
                <a:ea typeface="Arial Unicode MS" pitchFamily="34" charset="-128"/>
                <a:cs typeface="Arial Unicode MS" pitchFamily="34" charset="-128"/>
              </a:rPr>
              <a:t>lift </a:t>
            </a:r>
            <a:r>
              <a:rPr lang="en-US" sz="4400" b="1" dirty="0" smtClean="0">
                <a:solidFill>
                  <a:schemeClr val="bg1"/>
                </a:solidFill>
                <a:latin typeface="Arial Unicode MS" pitchFamily="34" charset="-128"/>
                <a:ea typeface="Arial Unicode MS" pitchFamily="34" charset="-128"/>
                <a:cs typeface="Arial Unicode MS" pitchFamily="34" charset="-128"/>
              </a:rPr>
              <a:t>me out of that hole?</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Far too many Christians found themselves alone in their most </a:t>
            </a:r>
            <a:r>
              <a:rPr lang="en-US" sz="4400" b="1" dirty="0" smtClean="0">
                <a:solidFill>
                  <a:schemeClr val="bg1"/>
                </a:solidFill>
                <a:latin typeface="Arial Unicode MS" pitchFamily="34" charset="-128"/>
                <a:ea typeface="Arial Unicode MS" pitchFamily="34" charset="-128"/>
                <a:cs typeface="Arial Unicode MS" pitchFamily="34" charset="-128"/>
              </a:rPr>
              <a:t>desperate hour in </a:t>
            </a:r>
            <a:r>
              <a:rPr lang="en-US" sz="4400" b="1" dirty="0" smtClean="0">
                <a:solidFill>
                  <a:schemeClr val="bg1"/>
                </a:solidFill>
                <a:latin typeface="Arial Unicode MS" pitchFamily="34" charset="-128"/>
                <a:ea typeface="Arial Unicode MS" pitchFamily="34" charset="-128"/>
                <a:cs typeface="Arial Unicode MS" pitchFamily="34" charset="-128"/>
              </a:rPr>
              <a:t>their battle with sin.</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Far too many </a:t>
            </a:r>
            <a:r>
              <a:rPr lang="en-US" sz="4400" b="1" dirty="0" smtClean="0">
                <a:solidFill>
                  <a:srgbClr val="FFC000"/>
                </a:solidFill>
                <a:latin typeface="Arial Unicode MS" pitchFamily="34" charset="-128"/>
                <a:ea typeface="Arial Unicode MS" pitchFamily="34" charset="-128"/>
                <a:cs typeface="Arial Unicode MS" pitchFamily="34" charset="-128"/>
              </a:rPr>
              <a:t>struggling Christians </a:t>
            </a:r>
            <a:r>
              <a:rPr lang="en-US" sz="4400" b="1" dirty="0" smtClean="0">
                <a:solidFill>
                  <a:srgbClr val="FFC000"/>
                </a:solidFill>
                <a:latin typeface="Arial Unicode MS" pitchFamily="34" charset="-128"/>
                <a:ea typeface="Arial Unicode MS" pitchFamily="34" charset="-128"/>
                <a:cs typeface="Arial Unicode MS" pitchFamily="34" charset="-128"/>
              </a:rPr>
              <a:t>are too proud to ask for help.</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Far too many Christians look the other way when they spot </a:t>
            </a:r>
            <a:r>
              <a:rPr lang="en-US" sz="4400" b="1" dirty="0" smtClean="0">
                <a:solidFill>
                  <a:schemeClr val="bg1"/>
                </a:solidFill>
                <a:latin typeface="Arial Unicode MS" pitchFamily="34" charset="-128"/>
                <a:ea typeface="Arial Unicode MS" pitchFamily="34" charset="-128"/>
                <a:cs typeface="Arial Unicode MS" pitchFamily="34" charset="-128"/>
              </a:rPr>
              <a:t>an entangled </a:t>
            </a:r>
            <a:r>
              <a:rPr lang="en-US" sz="4400" b="1" dirty="0" smtClean="0">
                <a:solidFill>
                  <a:schemeClr val="bg1"/>
                </a:solidFill>
                <a:latin typeface="Arial Unicode MS" pitchFamily="34" charset="-128"/>
                <a:ea typeface="Arial Unicode MS" pitchFamily="34" charset="-128"/>
                <a:cs typeface="Arial Unicode MS" pitchFamily="34" charset="-128"/>
              </a:rPr>
              <a:t>brother and sister. </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THE COMPLEXITY WITHIN</a:t>
            </a: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ROMANS </a:t>
            </a:r>
            <a:r>
              <a:rPr lang="fr-FR" sz="4000" b="1" dirty="0" smtClean="0">
                <a:solidFill>
                  <a:srgbClr val="FF0000"/>
                </a:solidFill>
                <a:latin typeface="Arial Unicode MS" pitchFamily="34" charset="-128"/>
                <a:ea typeface="Arial Unicode MS" pitchFamily="34" charset="-128"/>
                <a:cs typeface="Arial Unicode MS" pitchFamily="34" charset="-128"/>
              </a:rPr>
              <a:t>7:19-21</a:t>
            </a:r>
          </a:p>
          <a:p>
            <a:pPr algn="just"/>
            <a:r>
              <a:rPr lang="fr-FR" sz="4000" b="1" dirty="0" smtClean="0">
                <a:solidFill>
                  <a:srgbClr val="002060"/>
                </a:solidFill>
                <a:latin typeface="Arial Unicode MS" pitchFamily="34" charset="-128"/>
                <a:ea typeface="Arial Unicode MS" pitchFamily="34" charset="-128"/>
                <a:cs typeface="Arial Unicode MS" pitchFamily="34" charset="-128"/>
              </a:rPr>
              <a:t>19 Car je ne fais </a:t>
            </a:r>
            <a:r>
              <a:rPr lang="fr-FR" sz="4000" b="1" u="sng" dirty="0" smtClean="0">
                <a:solidFill>
                  <a:srgbClr val="002060"/>
                </a:solidFill>
                <a:latin typeface="Arial Unicode MS" pitchFamily="34" charset="-128"/>
                <a:ea typeface="Arial Unicode MS" pitchFamily="34" charset="-128"/>
                <a:cs typeface="Arial Unicode MS" pitchFamily="34" charset="-128"/>
              </a:rPr>
              <a:t>pas le bien que je veux</a:t>
            </a:r>
            <a:r>
              <a:rPr lang="fr-FR" sz="4000" b="1" dirty="0" smtClean="0">
                <a:solidFill>
                  <a:srgbClr val="002060"/>
                </a:solidFill>
                <a:latin typeface="Arial Unicode MS" pitchFamily="34" charset="-128"/>
                <a:ea typeface="Arial Unicode MS" pitchFamily="34" charset="-128"/>
                <a:cs typeface="Arial Unicode MS" pitchFamily="34" charset="-128"/>
              </a:rPr>
              <a:t>, et je fais le </a:t>
            </a:r>
            <a:r>
              <a:rPr lang="fr-FR" sz="4000" b="1" u="sng" dirty="0" smtClean="0">
                <a:solidFill>
                  <a:srgbClr val="002060"/>
                </a:solidFill>
                <a:latin typeface="Arial Unicode MS" pitchFamily="34" charset="-128"/>
                <a:ea typeface="Arial Unicode MS" pitchFamily="34" charset="-128"/>
                <a:cs typeface="Arial Unicode MS" pitchFamily="34" charset="-128"/>
              </a:rPr>
              <a:t>mal que je ne veux pas</a:t>
            </a:r>
            <a:r>
              <a:rPr lang="fr-FR" sz="4000" b="1" dirty="0" smtClean="0">
                <a:solidFill>
                  <a:srgbClr val="002060"/>
                </a:solidFill>
                <a:latin typeface="Arial Unicode MS" pitchFamily="34" charset="-128"/>
                <a:ea typeface="Arial Unicode MS" pitchFamily="34" charset="-128"/>
                <a:cs typeface="Arial Unicode MS" pitchFamily="34" charset="-128"/>
              </a:rPr>
              <a:t>.</a:t>
            </a:r>
            <a:endParaRPr lang="en-US" sz="4000" b="1" dirty="0" smtClean="0">
              <a:solidFill>
                <a:srgbClr val="002060"/>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20 Et si je fais ce que je ne veux pas, ce n'est plus moi qui le fais, </a:t>
            </a:r>
            <a:r>
              <a:rPr lang="fr-FR" sz="4000" b="1" u="sng" dirty="0" smtClean="0">
                <a:solidFill>
                  <a:srgbClr val="FF0000"/>
                </a:solidFill>
                <a:latin typeface="Arial Unicode MS" pitchFamily="34" charset="-128"/>
                <a:ea typeface="Arial Unicode MS" pitchFamily="34" charset="-128"/>
                <a:cs typeface="Arial Unicode MS" pitchFamily="34" charset="-128"/>
              </a:rPr>
              <a:t>c'est le péché qui habite en moi</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2060"/>
                </a:solidFill>
                <a:latin typeface="Arial Unicode MS" pitchFamily="34" charset="-128"/>
                <a:ea typeface="Arial Unicode MS" pitchFamily="34" charset="-128"/>
                <a:cs typeface="Arial Unicode MS" pitchFamily="34" charset="-128"/>
              </a:rPr>
              <a:t> 21 Je trouve donc </a:t>
            </a:r>
            <a:r>
              <a:rPr lang="fr-FR" sz="4000" b="1" u="sng" dirty="0" smtClean="0">
                <a:solidFill>
                  <a:srgbClr val="002060"/>
                </a:solidFill>
                <a:latin typeface="Arial Unicode MS" pitchFamily="34" charset="-128"/>
                <a:ea typeface="Arial Unicode MS" pitchFamily="34" charset="-128"/>
                <a:cs typeface="Arial Unicode MS" pitchFamily="34" charset="-128"/>
              </a:rPr>
              <a:t>en moi cette loi</a:t>
            </a:r>
            <a:r>
              <a:rPr lang="fr-FR" sz="4000" b="1" dirty="0" smtClean="0">
                <a:solidFill>
                  <a:srgbClr val="002060"/>
                </a:solidFill>
                <a:latin typeface="Arial Unicode MS" pitchFamily="34" charset="-128"/>
                <a:ea typeface="Arial Unicode MS" pitchFamily="34" charset="-128"/>
                <a:cs typeface="Arial Unicode MS" pitchFamily="34" charset="-128"/>
              </a:rPr>
              <a:t>: quand je veux faire le bien, </a:t>
            </a:r>
            <a:r>
              <a:rPr lang="fr-FR" sz="4000" b="1" u="sng" dirty="0" smtClean="0">
                <a:solidFill>
                  <a:srgbClr val="002060"/>
                </a:solidFill>
                <a:latin typeface="Arial Unicode MS" pitchFamily="34" charset="-128"/>
                <a:ea typeface="Arial Unicode MS" pitchFamily="34" charset="-128"/>
                <a:cs typeface="Arial Unicode MS" pitchFamily="34" charset="-128"/>
              </a:rPr>
              <a:t>le mal est attaché à moi</a:t>
            </a:r>
            <a:r>
              <a:rPr lang="fr-FR" sz="4000" b="1" dirty="0" smtClean="0">
                <a:solidFill>
                  <a:srgbClr val="002060"/>
                </a:solidFill>
                <a:latin typeface="Arial Unicode MS" pitchFamily="34" charset="-128"/>
                <a:ea typeface="Arial Unicode MS" pitchFamily="34" charset="-128"/>
                <a:cs typeface="Arial Unicode MS" pitchFamily="34" charset="-128"/>
              </a:rPr>
              <a:t>.</a:t>
            </a:r>
            <a:endParaRPr lang="en-US" sz="40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000" b="1" dirty="0" smtClean="0">
                <a:solidFill>
                  <a:srgbClr val="002060"/>
                </a:solidFill>
                <a:latin typeface="Arial Unicode MS" pitchFamily="34" charset="-128"/>
                <a:ea typeface="Arial Unicode MS" pitchFamily="34" charset="-128"/>
                <a:cs typeface="Arial Unicode MS" pitchFamily="34" charset="-128"/>
              </a:rPr>
              <a:t>Romans 7: 19-21</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19 For the good which I would I do not: but the evil which I would not, that I practice.</a:t>
            </a:r>
          </a:p>
          <a:p>
            <a:pPr algn="just"/>
            <a:r>
              <a:rPr lang="en-US" sz="4000" b="1" dirty="0" smtClean="0">
                <a:solidFill>
                  <a:srgbClr val="002060"/>
                </a:solidFill>
                <a:latin typeface="Arial Unicode MS" pitchFamily="34" charset="-128"/>
                <a:ea typeface="Arial Unicode MS" pitchFamily="34" charset="-128"/>
                <a:cs typeface="Arial Unicode MS" pitchFamily="34" charset="-128"/>
              </a:rPr>
              <a:t> 20 But if what I would not, that I do, it is no more I that do it, but sin which dwelled in me.</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 21 I find then the law, that, to me who would do good, evil is present.</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The peeling-off of the flesh is no small matter.</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We have two bosses passing out orders in our lives.</a:t>
            </a:r>
          </a:p>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We are in constant conflicts. </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We struggle to stay on track with the Holy Spirit.</a:t>
            </a:r>
          </a:p>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some are tired with their constant short lived victories.</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If I to tell you that the struggles with the flesh will disappear at some point, I would be lying.</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But I </a:t>
            </a:r>
            <a:r>
              <a:rPr lang="en-US" sz="4000" b="1" dirty="0" smtClean="0">
                <a:solidFill>
                  <a:srgbClr val="FF0000"/>
                </a:solidFill>
                <a:latin typeface="Arial Unicode MS" pitchFamily="34" charset="-128"/>
                <a:ea typeface="Arial Unicode MS" pitchFamily="34" charset="-128"/>
                <a:cs typeface="Arial Unicode MS" pitchFamily="34" charset="-128"/>
              </a:rPr>
              <a:t>can tell you that there is victory in Jesus.</a:t>
            </a:r>
          </a:p>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I can tell you that you are no longer a slave of </a:t>
            </a:r>
            <a:r>
              <a:rPr lang="en-US" sz="4000" b="1" dirty="0" smtClean="0">
                <a:solidFill>
                  <a:srgbClr val="002060"/>
                </a:solidFill>
                <a:latin typeface="Arial Unicode MS" pitchFamily="34" charset="-128"/>
                <a:ea typeface="Arial Unicode MS" pitchFamily="34" charset="-128"/>
                <a:cs typeface="Arial Unicode MS" pitchFamily="34" charset="-128"/>
              </a:rPr>
              <a:t>sin to respond to its commands.</a:t>
            </a:r>
            <a:endParaRPr lang="en-US" sz="4000" b="1" dirty="0" smtClean="0">
              <a:solidFill>
                <a:srgbClr val="002060"/>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I can tell you that the enemy can be tamed by the power of the blood of Jesus.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I can tell you that you can turn the flesh to a defeated foe with the help of the Holy Spirit.</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A former alcoholic will </a:t>
            </a:r>
            <a:r>
              <a:rPr lang="en-US" sz="4000" b="1" dirty="0" smtClean="0">
                <a:solidFill>
                  <a:srgbClr val="FF0000"/>
                </a:solidFill>
                <a:latin typeface="Arial Unicode MS" pitchFamily="34" charset="-128"/>
                <a:ea typeface="Arial Unicode MS" pitchFamily="34" charset="-128"/>
                <a:cs typeface="Arial Unicode MS" pitchFamily="34" charset="-128"/>
              </a:rPr>
              <a:t>continue to be on the watch with </a:t>
            </a:r>
            <a:r>
              <a:rPr lang="en-US" sz="4000" b="1" dirty="0" smtClean="0">
                <a:solidFill>
                  <a:srgbClr val="FF0000"/>
                </a:solidFill>
                <a:latin typeface="Arial Unicode MS" pitchFamily="34" charset="-128"/>
                <a:ea typeface="Arial Unicode MS" pitchFamily="34" charset="-128"/>
                <a:cs typeface="Arial Unicode MS" pitchFamily="34" charset="-128"/>
              </a:rPr>
              <a:t>alcohol for the rest of his life.</a:t>
            </a:r>
          </a:p>
          <a:p>
            <a:pPr lvl="0" algn="just"/>
            <a:r>
              <a:rPr lang="en-US" sz="4000" b="1" dirty="0" smtClean="0">
                <a:solidFill>
                  <a:srgbClr val="002060"/>
                </a:solidFill>
                <a:latin typeface="Arial Unicode MS" pitchFamily="34" charset="-128"/>
                <a:ea typeface="Arial Unicode MS" pitchFamily="34" charset="-128"/>
                <a:cs typeface="Arial Unicode MS" pitchFamily="34" charset="-128"/>
              </a:rPr>
              <a:t>T</a:t>
            </a:r>
            <a:r>
              <a:rPr lang="en-US" sz="4000" b="1" dirty="0" smtClean="0">
                <a:solidFill>
                  <a:srgbClr val="002060"/>
                </a:solidFill>
                <a:latin typeface="Arial Unicode MS" pitchFamily="34" charset="-128"/>
                <a:ea typeface="Arial Unicode MS" pitchFamily="34" charset="-128"/>
                <a:cs typeface="Arial Unicode MS" pitchFamily="34" charset="-128"/>
              </a:rPr>
              <a:t>he </a:t>
            </a:r>
            <a:r>
              <a:rPr lang="en-US" sz="4000" b="1" dirty="0" smtClean="0">
                <a:solidFill>
                  <a:srgbClr val="002060"/>
                </a:solidFill>
                <a:latin typeface="Arial Unicode MS" pitchFamily="34" charset="-128"/>
                <a:ea typeface="Arial Unicode MS" pitchFamily="34" charset="-128"/>
                <a:cs typeface="Arial Unicode MS" pitchFamily="34" charset="-128"/>
              </a:rPr>
              <a:t>sins that used to dominate over </a:t>
            </a:r>
            <a:r>
              <a:rPr lang="en-US" sz="4000" b="1" dirty="0" smtClean="0">
                <a:solidFill>
                  <a:srgbClr val="002060"/>
                </a:solidFill>
                <a:latin typeface="Arial Unicode MS" pitchFamily="34" charset="-128"/>
                <a:ea typeface="Arial Unicode MS" pitchFamily="34" charset="-128"/>
                <a:cs typeface="Arial Unicode MS" pitchFamily="34" charset="-128"/>
              </a:rPr>
              <a:t>us will continue to try to reclaim their old dominion.</a:t>
            </a:r>
            <a:endParaRPr lang="en-US" sz="4000" b="1" dirty="0" smtClean="0">
              <a:solidFill>
                <a:srgbClr val="002060"/>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But </a:t>
            </a:r>
            <a:r>
              <a:rPr lang="en-US" sz="4000" b="1" dirty="0" smtClean="0">
                <a:solidFill>
                  <a:srgbClr val="FF0000"/>
                </a:solidFill>
                <a:latin typeface="Arial Unicode MS" pitchFamily="34" charset="-128"/>
                <a:ea typeface="Arial Unicode MS" pitchFamily="34" charset="-128"/>
                <a:cs typeface="Arial Unicode MS" pitchFamily="34" charset="-128"/>
              </a:rPr>
              <a:t>victory is certain with </a:t>
            </a:r>
            <a:r>
              <a:rPr lang="en-US" sz="4000" b="1" dirty="0" smtClean="0">
                <a:solidFill>
                  <a:srgbClr val="FF0000"/>
                </a:solidFill>
                <a:latin typeface="Arial Unicode MS" pitchFamily="34" charset="-128"/>
                <a:ea typeface="Arial Unicode MS" pitchFamily="34" charset="-128"/>
                <a:cs typeface="Arial Unicode MS" pitchFamily="34" charset="-128"/>
              </a:rPr>
              <a:t>Jesus for all sincere Christians.</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sz="4400" b="1" dirty="0" smtClean="0">
                <a:solidFill>
                  <a:srgbClr val="0D069A"/>
                </a:solidFill>
                <a:latin typeface="Arial Unicode MS" pitchFamily="34" charset="-128"/>
                <a:ea typeface="Arial Unicode MS" pitchFamily="34" charset="-128"/>
                <a:cs typeface="Arial Unicode MS" pitchFamily="34" charset="-128"/>
              </a:rPr>
              <a:t>HELP IS ON THE WAY</a:t>
            </a:r>
          </a:p>
          <a:p>
            <a:pPr algn="just"/>
            <a:r>
              <a:rPr lang="fr-FR" sz="4400" b="1" dirty="0" smtClean="0">
                <a:latin typeface="Arial Unicode MS" pitchFamily="34" charset="-128"/>
                <a:ea typeface="Arial Unicode MS" pitchFamily="34" charset="-128"/>
                <a:cs typeface="Arial Unicode MS" pitchFamily="34" charset="-128"/>
              </a:rPr>
              <a:t>1Co 10:3 Aucune tentation ne vous est survenue qui n'ait été humaine, et </a:t>
            </a:r>
            <a:r>
              <a:rPr lang="fr-FR" sz="4400" b="1" dirty="0" smtClean="0">
                <a:solidFill>
                  <a:srgbClr val="0D069A"/>
                </a:solidFill>
                <a:latin typeface="Arial Unicode MS" pitchFamily="34" charset="-128"/>
                <a:ea typeface="Arial Unicode MS" pitchFamily="34" charset="-128"/>
                <a:cs typeface="Arial Unicode MS" pitchFamily="34" charset="-128"/>
              </a:rPr>
              <a:t>Dieu, qui est fidèle, ne permettra pas que vous soyez tentés au delà de vos forces</a:t>
            </a:r>
            <a:r>
              <a:rPr lang="fr-FR" sz="4400" b="1" dirty="0" smtClean="0">
                <a:latin typeface="Arial Unicode MS" pitchFamily="34" charset="-128"/>
                <a:ea typeface="Arial Unicode MS" pitchFamily="34" charset="-128"/>
                <a:cs typeface="Arial Unicode MS" pitchFamily="34" charset="-128"/>
              </a:rPr>
              <a:t>; mais avec la tentation il préparera aussi le moyen d'en sortir, afin que vous puissiez la supporter. </a:t>
            </a:r>
            <a:r>
              <a:rPr lang="en-US" sz="4400" b="1" dirty="0" smtClean="0">
                <a:latin typeface="Arial Unicode MS" pitchFamily="34" charset="-128"/>
                <a:ea typeface="Arial Unicode MS" pitchFamily="34" charset="-128"/>
                <a:cs typeface="Arial Unicode MS" pitchFamily="34" charset="-128"/>
              </a:rPr>
              <a:t>(LSV)</a:t>
            </a: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smtClean="0">
                <a:solidFill>
                  <a:srgbClr val="0D069A"/>
                </a:solidFill>
                <a:latin typeface="Arial Unicode MS" pitchFamily="34" charset="-128"/>
                <a:ea typeface="Arial Unicode MS" pitchFamily="34" charset="-128"/>
                <a:cs typeface="Arial Unicode MS" pitchFamily="34" charset="-128"/>
              </a:rPr>
              <a:t>13 No temptation has overtaken you except such as is common to man; but God is faithful, who will not allow you to be tempted beyond what you are able, but with the temptation will also make the way of escape, that you may be able to bear it. (NKJV)</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2Pe 2:9 le Seigneur </a:t>
            </a:r>
            <a:r>
              <a:rPr lang="fr-FR" sz="4400" b="1" dirty="0" smtClean="0">
                <a:solidFill>
                  <a:srgbClr val="0D069A"/>
                </a:solidFill>
                <a:latin typeface="Arial Unicode MS" pitchFamily="34" charset="-128"/>
                <a:ea typeface="Arial Unicode MS" pitchFamily="34" charset="-128"/>
                <a:cs typeface="Arial Unicode MS" pitchFamily="34" charset="-128"/>
              </a:rPr>
              <a:t>sait délivrer de l'épreuve les hommes pieux</a:t>
            </a:r>
            <a:r>
              <a:rPr lang="fr-FR" sz="4400" b="1" dirty="0" smtClean="0">
                <a:latin typeface="Arial Unicode MS" pitchFamily="34" charset="-128"/>
                <a:ea typeface="Arial Unicode MS" pitchFamily="34" charset="-128"/>
                <a:cs typeface="Arial Unicode MS" pitchFamily="34" charset="-128"/>
              </a:rPr>
              <a:t>, et réserver les injustes pour être punis au jour du jugement, (LSV)</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9 then the Lord knows </a:t>
            </a:r>
            <a:r>
              <a:rPr lang="en-US" sz="4400" b="1" dirty="0" smtClean="0">
                <a:solidFill>
                  <a:srgbClr val="002060"/>
                </a:solidFill>
                <a:latin typeface="Arial Unicode MS" pitchFamily="34" charset="-128"/>
                <a:ea typeface="Arial Unicode MS" pitchFamily="34" charset="-128"/>
                <a:cs typeface="Arial Unicode MS" pitchFamily="34" charset="-128"/>
              </a:rPr>
              <a:t>how to deliver the godly</a:t>
            </a:r>
            <a:r>
              <a:rPr lang="en-US" sz="4400" b="1" dirty="0" smtClean="0">
                <a:solidFill>
                  <a:srgbClr val="FF0000"/>
                </a:solidFill>
                <a:latin typeface="Arial Unicode MS" pitchFamily="34" charset="-128"/>
                <a:ea typeface="Arial Unicode MS" pitchFamily="34" charset="-128"/>
                <a:cs typeface="Arial Unicode MS" pitchFamily="34" charset="-128"/>
              </a:rPr>
              <a:t> out of temptations and to reserve the unjust under punishment for the day of judgment, (NKJV)</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4000" b="1" dirty="0" smtClean="0">
                <a:solidFill>
                  <a:srgbClr val="00FF00"/>
                </a:solidFill>
                <a:latin typeface="Arial Unicode MS" pitchFamily="34" charset="-128"/>
                <a:ea typeface="Arial Unicode MS" pitchFamily="34" charset="-128"/>
                <a:cs typeface="Arial Unicode MS" pitchFamily="34" charset="-128"/>
              </a:rPr>
              <a:t>CONCLUSION</a:t>
            </a:r>
          </a:p>
          <a:p>
            <a:pPr lvl="0" algn="just"/>
            <a:r>
              <a:rPr lang="en-US" sz="4000" b="1" dirty="0" smtClean="0">
                <a:latin typeface="Arial Unicode MS" pitchFamily="34" charset="-128"/>
                <a:ea typeface="Arial Unicode MS" pitchFamily="34" charset="-128"/>
                <a:cs typeface="Arial Unicode MS" pitchFamily="34" charset="-128"/>
              </a:rPr>
              <a:t>If you witness that sin has an upper hand over you, cry out for help.</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you see that </a:t>
            </a:r>
            <a:r>
              <a:rPr lang="en-US" sz="4000" b="1" dirty="0" smtClean="0">
                <a:solidFill>
                  <a:srgbClr val="00FF00"/>
                </a:solidFill>
                <a:latin typeface="Arial Unicode MS" pitchFamily="34" charset="-128"/>
                <a:ea typeface="Arial Unicode MS" pitchFamily="34" charset="-128"/>
                <a:cs typeface="Arial Unicode MS" pitchFamily="34" charset="-128"/>
              </a:rPr>
              <a:t>you’re </a:t>
            </a:r>
            <a:r>
              <a:rPr lang="en-US" sz="4000" b="1" dirty="0" smtClean="0">
                <a:solidFill>
                  <a:srgbClr val="00FF00"/>
                </a:solidFill>
                <a:latin typeface="Arial Unicode MS" pitchFamily="34" charset="-128"/>
                <a:ea typeface="Arial Unicode MS" pitchFamily="34" charset="-128"/>
                <a:cs typeface="Arial Unicode MS" pitchFamily="34" charset="-128"/>
              </a:rPr>
              <a:t>too prompt to tell a lie, ask God to deliver you from that.</a:t>
            </a:r>
          </a:p>
          <a:p>
            <a:pPr lvl="0" algn="just"/>
            <a:r>
              <a:rPr lang="en-US" sz="4000" b="1" dirty="0" smtClean="0">
                <a:latin typeface="Arial Unicode MS" pitchFamily="34" charset="-128"/>
                <a:ea typeface="Arial Unicode MS" pitchFamily="34" charset="-128"/>
                <a:cs typeface="Arial Unicode MS" pitchFamily="34" charset="-128"/>
              </a:rPr>
              <a:t>If you see that you are losing the battle over alcohol, cry out to God.</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you are losing the battle over pornography, cry out to God for deliverance.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If you are losing the battle with your hot temper, beg God to rescue you.</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you are losing the battle with bitterness, go to the throne of God and sue for God’s mercy</a:t>
            </a:r>
            <a:r>
              <a:rPr lang="en-US" sz="4000" b="1" dirty="0" smtClean="0">
                <a:latin typeface="Arial Unicode MS" pitchFamily="34" charset="-128"/>
                <a:ea typeface="Arial Unicode MS" pitchFamily="34" charset="-128"/>
                <a:cs typeface="Arial Unicode MS" pitchFamily="34" charset="-128"/>
              </a:rPr>
              <a:t>.</a:t>
            </a:r>
          </a:p>
          <a:p>
            <a:pPr lvl="0" algn="just"/>
            <a:r>
              <a:rPr lang="en-US" sz="4000" b="1" dirty="0" smtClean="0">
                <a:latin typeface="Arial Unicode MS" pitchFamily="34" charset="-128"/>
                <a:ea typeface="Arial Unicode MS" pitchFamily="34" charset="-128"/>
                <a:cs typeface="Arial Unicode MS" pitchFamily="34" charset="-128"/>
              </a:rPr>
              <a:t>If you are losing the battle with worry, dial God for help.</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you are losing the battle with impure thoughts, run to God for deliverance.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If you are losing the battle with pride dial </a:t>
            </a:r>
            <a:r>
              <a:rPr lang="en-US" sz="4400" b="1" dirty="0" smtClean="0">
                <a:latin typeface="Arial Unicode MS" pitchFamily="34" charset="-128"/>
                <a:ea typeface="Arial Unicode MS" pitchFamily="34" charset="-128"/>
                <a:cs typeface="Arial Unicode MS" pitchFamily="34" charset="-128"/>
              </a:rPr>
              <a:t>God’s </a:t>
            </a:r>
            <a:r>
              <a:rPr lang="en-US" sz="4400" b="1" dirty="0" smtClean="0">
                <a:latin typeface="Arial Unicode MS" pitchFamily="34" charset="-128"/>
                <a:ea typeface="Arial Unicode MS" pitchFamily="34" charset="-128"/>
                <a:cs typeface="Arial Unicode MS" pitchFamily="34" charset="-128"/>
              </a:rPr>
              <a:t>emergency number immediately.</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If the love of money has gotten you on your back, rush to God for grace.</a:t>
            </a:r>
          </a:p>
          <a:p>
            <a:pPr lvl="0" algn="just"/>
            <a:r>
              <a:rPr lang="en-US" sz="4400" b="1" dirty="0" smtClean="0">
                <a:latin typeface="Arial Unicode MS" pitchFamily="34" charset="-128"/>
                <a:ea typeface="Arial Unicode MS" pitchFamily="34" charset="-128"/>
                <a:cs typeface="Arial Unicode MS" pitchFamily="34" charset="-128"/>
              </a:rPr>
              <a:t>Don’t just stand there and allow the enemy to wreck your life.</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Get in the battlefield with the flesh.</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Ask some Christians to join you in the battle.</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you are on your back now, I challenge </a:t>
            </a:r>
            <a:r>
              <a:rPr lang="en-US" sz="4000" b="1" dirty="0" smtClean="0">
                <a:solidFill>
                  <a:srgbClr val="00FF00"/>
                </a:solidFill>
                <a:latin typeface="Arial Unicode MS" pitchFamily="34" charset="-128"/>
                <a:ea typeface="Arial Unicode MS" pitchFamily="34" charset="-128"/>
                <a:cs typeface="Arial Unicode MS" pitchFamily="34" charset="-128"/>
              </a:rPr>
              <a:t> yourself to </a:t>
            </a:r>
            <a:r>
              <a:rPr lang="en-US" sz="4000" b="1" dirty="0" smtClean="0">
                <a:solidFill>
                  <a:srgbClr val="00FF00"/>
                </a:solidFill>
                <a:latin typeface="Arial Unicode MS" pitchFamily="34" charset="-128"/>
                <a:ea typeface="Arial Unicode MS" pitchFamily="34" charset="-128"/>
                <a:cs typeface="Arial Unicode MS" pitchFamily="34" charset="-128"/>
              </a:rPr>
              <a:t>get back on your feet.</a:t>
            </a:r>
          </a:p>
          <a:p>
            <a:pPr lvl="0" algn="just"/>
            <a:r>
              <a:rPr lang="en-US" sz="4000" b="1" dirty="0" smtClean="0">
                <a:latin typeface="Arial Unicode MS" pitchFamily="34" charset="-128"/>
                <a:ea typeface="Arial Unicode MS" pitchFamily="34" charset="-128"/>
                <a:cs typeface="Arial Unicode MS" pitchFamily="34" charset="-128"/>
              </a:rPr>
              <a:t>The fight is not over until </a:t>
            </a:r>
            <a:r>
              <a:rPr lang="en-US" sz="4000" b="1" dirty="0" smtClean="0">
                <a:latin typeface="Arial Unicode MS" pitchFamily="34" charset="-128"/>
                <a:ea typeface="Arial Unicode MS" pitchFamily="34" charset="-128"/>
                <a:cs typeface="Arial Unicode MS" pitchFamily="34" charset="-128"/>
              </a:rPr>
              <a:t>it’s over.</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Do not accept </a:t>
            </a:r>
            <a:r>
              <a:rPr lang="en-US" sz="4000" b="1" dirty="0" smtClean="0">
                <a:solidFill>
                  <a:srgbClr val="00FF00"/>
                </a:solidFill>
                <a:latin typeface="Arial Unicode MS" pitchFamily="34" charset="-128"/>
                <a:ea typeface="Arial Unicode MS" pitchFamily="34" charset="-128"/>
                <a:cs typeface="Arial Unicode MS" pitchFamily="34" charset="-128"/>
              </a:rPr>
              <a:t>defeat; </a:t>
            </a:r>
            <a:r>
              <a:rPr lang="en-US" sz="4000" b="1" dirty="0" smtClean="0">
                <a:solidFill>
                  <a:srgbClr val="00FF00"/>
                </a:solidFill>
                <a:latin typeface="Arial Unicode MS" pitchFamily="34" charset="-128"/>
                <a:ea typeface="Arial Unicode MS" pitchFamily="34" charset="-128"/>
                <a:cs typeface="Arial Unicode MS" pitchFamily="34" charset="-128"/>
              </a:rPr>
              <a:t>fight on </a:t>
            </a:r>
            <a:r>
              <a:rPr lang="en-US" sz="4000" b="1" dirty="0" smtClean="0">
                <a:solidFill>
                  <a:srgbClr val="00FF00"/>
                </a:solidFill>
                <a:latin typeface="Arial Unicode MS" pitchFamily="34" charset="-128"/>
                <a:ea typeface="Arial Unicode MS" pitchFamily="34" charset="-128"/>
                <a:cs typeface="Arial Unicode MS" pitchFamily="34" charset="-128"/>
              </a:rPr>
              <a:t>to holiness till </a:t>
            </a:r>
            <a:r>
              <a:rPr lang="en-US" sz="4000" b="1" dirty="0" smtClean="0">
                <a:solidFill>
                  <a:srgbClr val="00FF00"/>
                </a:solidFill>
                <a:latin typeface="Arial Unicode MS" pitchFamily="34" charset="-128"/>
                <a:ea typeface="Arial Unicode MS" pitchFamily="34" charset="-128"/>
                <a:cs typeface="Arial Unicode MS" pitchFamily="34" charset="-128"/>
              </a:rPr>
              <a:t>your last breath.</a:t>
            </a:r>
          </a:p>
          <a:p>
            <a:pPr lvl="0" algn="just"/>
            <a:r>
              <a:rPr lang="en-US" sz="4000" b="1" dirty="0" smtClean="0">
                <a:latin typeface="Arial Unicode MS" pitchFamily="34" charset="-128"/>
                <a:ea typeface="Arial Unicode MS" pitchFamily="34" charset="-128"/>
                <a:cs typeface="Arial Unicode MS" pitchFamily="34" charset="-128"/>
              </a:rPr>
              <a:t>Remember that God is on your </a:t>
            </a:r>
            <a:r>
              <a:rPr lang="en-US" sz="4000" b="1" dirty="0" smtClean="0">
                <a:latin typeface="Arial Unicode MS" pitchFamily="34" charset="-128"/>
                <a:ea typeface="Arial Unicode MS" pitchFamily="34" charset="-128"/>
                <a:cs typeface="Arial Unicode MS" pitchFamily="34" charset="-128"/>
              </a:rPr>
              <a:t>side and ready to assist you.</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400" b="1" dirty="0" smtClean="0">
                <a:solidFill>
                  <a:srgbClr val="00FF00"/>
                </a:solidFill>
                <a:latin typeface="Arial Unicode MS" pitchFamily="34" charset="-128"/>
                <a:ea typeface="Arial Unicode MS" pitchFamily="34" charset="-128"/>
                <a:cs typeface="Arial Unicode MS" pitchFamily="34" charset="-128"/>
              </a:rPr>
              <a:t>Pr 24:16 For a righteous man may fall seven times And rise again, But the wicked shall fall by calamity.</a:t>
            </a:r>
          </a:p>
          <a:p>
            <a:pPr algn="just"/>
            <a:r>
              <a:rPr lang="fr-FR" sz="4400" b="1" dirty="0" smtClean="0">
                <a:latin typeface="Arial Unicode MS" pitchFamily="34" charset="-128"/>
                <a:ea typeface="Arial Unicode MS" pitchFamily="34" charset="-128"/>
                <a:cs typeface="Arial Unicode MS" pitchFamily="34" charset="-128"/>
              </a:rPr>
              <a:t>Pr 24:16 Car sept fois le juste tombe, et il se relève, Mais les méchants sont précipités dans le malheur.</a:t>
            </a:r>
            <a:endParaRPr lang="en-US" sz="4400" b="1" dirty="0" smtClean="0">
              <a:latin typeface="Arial Unicode MS" pitchFamily="34" charset="-128"/>
              <a:ea typeface="Arial Unicode MS" pitchFamily="34" charset="-128"/>
              <a:cs typeface="Arial Unicode MS" pitchFamily="34" charset="-128"/>
            </a:endParaRPr>
          </a:p>
          <a:p>
            <a:pPr algn="r">
              <a:buNone/>
            </a:pPr>
            <a:r>
              <a:rPr lang="fr-FR" sz="4400" b="1" dirty="0" smtClean="0">
                <a:solidFill>
                  <a:srgbClr val="CCCC00"/>
                </a:solidFill>
                <a:latin typeface="Arial Unicode MS" pitchFamily="34" charset="-128"/>
                <a:ea typeface="Arial Unicode MS" pitchFamily="34" charset="-128"/>
                <a:cs typeface="Arial Unicode MS" pitchFamily="34" charset="-128"/>
              </a:rPr>
              <a:t>	AMEN </a:t>
            </a:r>
            <a:r>
              <a:rPr lang="fr-FR" sz="4000" b="1" dirty="0" smtClean="0">
                <a:solidFill>
                  <a:srgbClr val="CCCC00"/>
                </a:solidFill>
                <a:latin typeface="Arial Unicode MS" pitchFamily="34" charset="-128"/>
                <a:ea typeface="Arial Unicode MS" pitchFamily="34" charset="-128"/>
                <a:cs typeface="Arial Unicode MS" pitchFamily="34" charset="-128"/>
              </a:rPr>
              <a:t>!</a:t>
            </a:r>
            <a:endParaRPr lang="en-US" sz="4000" b="1" dirty="0">
              <a:solidFill>
                <a:srgbClr val="CCCC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33487</TotalTime>
  <Words>1968</Words>
  <Application>Microsoft Office PowerPoint</Application>
  <PresentationFormat>On-screen Show (4:3)</PresentationFormat>
  <Paragraphs>113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CHRIST THE ROCK CONGREGATION SUNDAY JUNE 12TH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118</cp:revision>
  <dcterms:created xsi:type="dcterms:W3CDTF">2020-08-22T16:53:36Z</dcterms:created>
  <dcterms:modified xsi:type="dcterms:W3CDTF">2022-06-12T06:32:27Z</dcterms:modified>
</cp:coreProperties>
</file>