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1"/>
  </p:notesMasterIdLst>
  <p:sldIdLst>
    <p:sldId id="256" r:id="rId2"/>
    <p:sldId id="783" r:id="rId3"/>
    <p:sldId id="257" r:id="rId4"/>
    <p:sldId id="258" r:id="rId5"/>
    <p:sldId id="637" r:id="rId6"/>
    <p:sldId id="482" r:id="rId7"/>
    <p:sldId id="785" r:id="rId8"/>
    <p:sldId id="633" r:id="rId9"/>
    <p:sldId id="635" r:id="rId10"/>
    <p:sldId id="555" r:id="rId11"/>
    <p:sldId id="640" r:id="rId12"/>
    <p:sldId id="811" r:id="rId13"/>
    <p:sldId id="812" r:id="rId14"/>
    <p:sldId id="813" r:id="rId15"/>
    <p:sldId id="716" r:id="rId16"/>
    <p:sldId id="814" r:id="rId17"/>
    <p:sldId id="815" r:id="rId18"/>
    <p:sldId id="405" r:id="rId19"/>
    <p:sldId id="411" r:id="rId20"/>
    <p:sldId id="733" r:id="rId21"/>
    <p:sldId id="651" r:id="rId22"/>
    <p:sldId id="656" r:id="rId23"/>
    <p:sldId id="816" r:id="rId24"/>
    <p:sldId id="817" r:id="rId25"/>
    <p:sldId id="818" r:id="rId26"/>
    <p:sldId id="819" r:id="rId27"/>
    <p:sldId id="820" r:id="rId28"/>
    <p:sldId id="821" r:id="rId29"/>
    <p:sldId id="648" r:id="rId30"/>
    <p:sldId id="822" r:id="rId31"/>
    <p:sldId id="823" r:id="rId32"/>
    <p:sldId id="824" r:id="rId33"/>
    <p:sldId id="825" r:id="rId34"/>
    <p:sldId id="826" r:id="rId35"/>
    <p:sldId id="827" r:id="rId36"/>
    <p:sldId id="657" r:id="rId37"/>
    <p:sldId id="828" r:id="rId38"/>
    <p:sldId id="829" r:id="rId39"/>
    <p:sldId id="734" r:id="rId40"/>
    <p:sldId id="830" r:id="rId41"/>
    <p:sldId id="833" r:id="rId42"/>
    <p:sldId id="831" r:id="rId43"/>
    <p:sldId id="834" r:id="rId44"/>
    <p:sldId id="832" r:id="rId45"/>
    <p:sldId id="835" r:id="rId46"/>
    <p:sldId id="603" r:id="rId47"/>
    <p:sldId id="501" r:id="rId48"/>
    <p:sldId id="471" r:id="rId49"/>
    <p:sldId id="284" r:id="rId50"/>
    <p:sldId id="840" r:id="rId51"/>
    <p:sldId id="435" r:id="rId52"/>
    <p:sldId id="502" r:id="rId53"/>
    <p:sldId id="662" r:id="rId54"/>
    <p:sldId id="836" r:id="rId55"/>
    <p:sldId id="837" r:id="rId56"/>
    <p:sldId id="295" r:id="rId57"/>
    <p:sldId id="296" r:id="rId58"/>
    <p:sldId id="775" r:id="rId59"/>
    <p:sldId id="809" r:id="rId60"/>
    <p:sldId id="810" r:id="rId61"/>
    <p:sldId id="430" r:id="rId62"/>
    <p:sldId id="517" r:id="rId63"/>
    <p:sldId id="706" r:id="rId64"/>
    <p:sldId id="518" r:id="rId65"/>
    <p:sldId id="707" r:id="rId66"/>
    <p:sldId id="778" r:id="rId67"/>
    <p:sldId id="838" r:id="rId68"/>
    <p:sldId id="839" r:id="rId69"/>
    <p:sldId id="330"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003300"/>
    <a:srgbClr val="00FF00"/>
    <a:srgbClr val="66FF66"/>
    <a:srgbClr val="3333FF"/>
    <a:srgbClr val="660066"/>
    <a:srgbClr val="00D66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6/3/2022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6/3/2022</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6/3/2022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6/3/2022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6/3/2022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6/3/2022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6/3/2022</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6/3/2022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6/3/2022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6/3/2022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6/3/2022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6/3/2022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6/3/2022</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r>
              <a:rPr lang="en-US" sz="3600" b="1" dirty="0" smtClean="0">
                <a:solidFill>
                  <a:srgbClr val="FFFF00"/>
                </a:solidFill>
                <a:latin typeface="Copperplate Gothic Light" pitchFamily="34" charset="0"/>
              </a:rPr>
              <a:t>Sunday, </a:t>
            </a:r>
            <a:r>
              <a:rPr lang="en-US" sz="3600" b="1" dirty="0" smtClean="0">
                <a:solidFill>
                  <a:srgbClr val="FFFF00"/>
                </a:solidFill>
                <a:latin typeface="Copperplate Gothic Light" pitchFamily="34" charset="0"/>
              </a:rPr>
              <a:t>JUNE 5</a:t>
            </a:r>
            <a:r>
              <a:rPr lang="en-US" sz="3600" b="1" baseline="30000" dirty="0" smtClean="0">
                <a:solidFill>
                  <a:srgbClr val="FFFF00"/>
                </a:solidFill>
                <a:latin typeface="Copperplate Gothic Light" pitchFamily="34" charset="0"/>
              </a:rPr>
              <a:t>TH</a:t>
            </a:r>
            <a:r>
              <a:rPr lang="en-US" sz="3600" b="1" dirty="0" smtClean="0">
                <a:solidFill>
                  <a:srgbClr val="FFFF00"/>
                </a:solidFill>
                <a:latin typeface="Copperplate Gothic Light" pitchFamily="34" charset="0"/>
              </a:rPr>
              <a:t> 2022</a:t>
            </a:r>
            <a:endParaRPr lang="en-US" sz="3600" b="1" dirty="0" smtClean="0">
              <a:solidFill>
                <a:srgbClr val="FFFF00"/>
              </a:solidFill>
              <a:latin typeface="Copperplate Gothic Light" pitchFamily="34" charset="0"/>
            </a:endParaRPr>
          </a:p>
          <a:p>
            <a:pPr algn="ctr"/>
            <a:r>
              <a:rPr lang="en-US" sz="3600" b="1" dirty="0" smtClean="0">
                <a:solidFill>
                  <a:srgbClr val="FFFF00"/>
                </a:solidFill>
                <a:latin typeface="Copperplate Gothic Light" pitchFamily="34" charset="0"/>
              </a:rPr>
              <a:t>Lead by </a:t>
            </a:r>
          </a:p>
          <a:p>
            <a:pPr algn="ctr"/>
            <a:r>
              <a:rPr lang="en-US" sz="3600" b="1" dirty="0" smtClean="0">
                <a:solidFill>
                  <a:srgbClr val="FFFF00"/>
                </a:solidFill>
                <a:latin typeface="Copperplate Gothic Light" pitchFamily="34" charset="0"/>
              </a:rPr>
              <a:t>Rev St Gerard </a:t>
            </a:r>
            <a:r>
              <a:rPr lang="en-US" sz="3600" b="1" dirty="0" err="1" smtClean="0">
                <a:solidFill>
                  <a:srgbClr val="FFFF00"/>
                </a:solidFill>
                <a:latin typeface="Copperplate Gothic Light" pitchFamily="34" charset="0"/>
              </a:rPr>
              <a:t>Charlestin</a:t>
            </a:r>
            <a:endParaRPr lang="en-US" sz="3600" b="1" dirty="0" smtClean="0">
              <a:solidFill>
                <a:srgbClr val="FFFF00"/>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solidFill>
            <a:schemeClr val="tx1"/>
          </a:solidFill>
        </p:spPr>
        <p:txBody>
          <a:bodyPr wrap="square" rtlCol="0">
            <a:spAutoFit/>
          </a:bodyPr>
          <a:lstStyle/>
          <a:p>
            <a:pPr algn="ctr"/>
            <a:r>
              <a:rPr lang="en-US" sz="3200" dirty="0" smtClean="0">
                <a:solidFill>
                  <a:schemeClr val="bg1"/>
                </a:solidFill>
              </a:rPr>
              <a:t>BIENVENUE A TOUS!</a:t>
            </a:r>
            <a:br>
              <a:rPr lang="en-US" sz="3200" dirty="0" smtClean="0">
                <a:solidFill>
                  <a:schemeClr val="bg1"/>
                </a:solidFill>
              </a:rPr>
            </a:br>
            <a:r>
              <a:rPr lang="en-US" sz="3200" dirty="0" smtClean="0">
                <a:solidFill>
                  <a:schemeClr val="bg1"/>
                </a:solidFill>
              </a:rPr>
              <a:t>AUJOURD’HUI EST LE DIMANCHE </a:t>
            </a:r>
          </a:p>
          <a:p>
            <a:pPr algn="ctr"/>
            <a:r>
              <a:rPr lang="en-US" sz="3200" dirty="0" smtClean="0">
                <a:solidFill>
                  <a:schemeClr val="bg1"/>
                </a:solidFill>
              </a:rPr>
              <a:t>De la Sainte Scène</a:t>
            </a:r>
            <a:endParaRPr lang="en-US" sz="3200" dirty="0">
              <a:solidFill>
                <a:schemeClr val="bg1"/>
              </a:solidFill>
            </a:endParaRPr>
          </a:p>
        </p:txBody>
      </p:sp>
      <p:pic>
        <p:nvPicPr>
          <p:cNvPr id="6" name="Picture 5" descr="BIBLE 2 IMAGE.jpg"/>
          <p:cNvPicPr>
            <a:picLocks noChangeAspect="1"/>
          </p:cNvPicPr>
          <p:nvPr/>
        </p:nvPicPr>
        <p:blipFill>
          <a:blip r:embed="rId2" cstate="print"/>
          <a:stretch>
            <a:fillRect/>
          </a:stretch>
        </p:blipFill>
        <p:spPr>
          <a:xfrm>
            <a:off x="152400" y="3276600"/>
            <a:ext cx="2133600" cy="2209800"/>
          </a:xfrm>
          <a:prstGeom prst="rect">
            <a:avLst/>
          </a:prstGeom>
        </p:spPr>
      </p:pic>
      <p:pic>
        <p:nvPicPr>
          <p:cNvPr id="8" name="Picture 7" descr="DARK SKY SUN SET IMAGE.JPG"/>
          <p:cNvPicPr>
            <a:picLocks noChangeAspect="1"/>
          </p:cNvPicPr>
          <p:nvPr/>
        </p:nvPicPr>
        <p:blipFill>
          <a:blip r:embed="rId3" cstate="print"/>
          <a:stretch>
            <a:fillRect/>
          </a:stretch>
        </p:blipFill>
        <p:spPr>
          <a:xfrm>
            <a:off x="0" y="0"/>
            <a:ext cx="2400300" cy="16002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000" b="1" dirty="0" smtClean="0"/>
              <a:t>3:00-4:30 PM-----GAITE ENFANTINE  (</a:t>
            </a:r>
            <a:r>
              <a:rPr lang="en-US" sz="3000" b="1" u="sng" dirty="0" smtClean="0">
                <a:solidFill>
                  <a:srgbClr val="0000CC"/>
                </a:solidFill>
              </a:rPr>
              <a:t>IN CHURCH/ zoom</a:t>
            </a:r>
            <a:r>
              <a:rPr lang="en-US" sz="30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endParaRPr lang="en-US" sz="3600" b="1" dirty="0" smtClean="0"/>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Sainte </a:t>
            </a:r>
            <a:r>
              <a:rPr lang="en-US" sz="3600" dirty="0" err="1" smtClean="0">
                <a:solidFill>
                  <a:schemeClr val="accent6">
                    <a:lumMod val="50000"/>
                  </a:schemeClr>
                </a:solidFill>
              </a:rPr>
              <a:t>Cène</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fontScale="92500" lnSpcReduction="20000"/>
          </a:bodyPr>
          <a:lstStyle/>
          <a:p>
            <a:pPr algn="ctr">
              <a:buNone/>
            </a:pPr>
            <a:r>
              <a:rPr lang="en-US" sz="4400" b="1" dirty="0" smtClean="0">
                <a:latin typeface="Arial Narrow" pitchFamily="34" charset="0"/>
              </a:rPr>
              <a:t>I will enter his gate </a:t>
            </a:r>
            <a:endParaRPr lang="en-US" sz="4400" b="1" dirty="0" smtClean="0">
              <a:latin typeface="Arial Narrow" pitchFamily="34" charset="0"/>
            </a:endParaRPr>
          </a:p>
          <a:p>
            <a:pPr algn="ctr">
              <a:buNone/>
            </a:pPr>
            <a:r>
              <a:rPr lang="en-US" sz="4400" b="1" dirty="0" smtClean="0">
                <a:latin typeface="Arial Narrow" pitchFamily="34" charset="0"/>
              </a:rPr>
              <a:t>with </a:t>
            </a:r>
            <a:r>
              <a:rPr lang="en-US" sz="4400" b="1" dirty="0" smtClean="0">
                <a:latin typeface="Arial Narrow" pitchFamily="34" charset="0"/>
              </a:rPr>
              <a:t>thanksgiving in my heart </a:t>
            </a:r>
          </a:p>
          <a:p>
            <a:pPr algn="ctr">
              <a:buNone/>
            </a:pPr>
            <a:r>
              <a:rPr lang="en-US" sz="4400" b="1" dirty="0" smtClean="0">
                <a:latin typeface="Arial Narrow" pitchFamily="34" charset="0"/>
              </a:rPr>
              <a:t>I will enter his court with praise,</a:t>
            </a:r>
          </a:p>
          <a:p>
            <a:pPr algn="ctr">
              <a:buNone/>
            </a:pPr>
            <a:r>
              <a:rPr lang="en-US" sz="4400" b="1" dirty="0" smtClean="0">
                <a:latin typeface="Arial Narrow" pitchFamily="34" charset="0"/>
              </a:rPr>
              <a:t>I will say this is the day </a:t>
            </a:r>
            <a:endParaRPr lang="en-US" sz="4400" b="1" dirty="0" smtClean="0">
              <a:latin typeface="Arial Narrow" pitchFamily="34" charset="0"/>
            </a:endParaRPr>
          </a:p>
          <a:p>
            <a:pPr algn="ctr">
              <a:buNone/>
            </a:pPr>
            <a:r>
              <a:rPr lang="en-US" sz="4400" b="1" dirty="0" smtClean="0">
                <a:latin typeface="Arial Narrow" pitchFamily="34" charset="0"/>
              </a:rPr>
              <a:t>that </a:t>
            </a:r>
            <a:r>
              <a:rPr lang="en-US" sz="4400" b="1" dirty="0" smtClean="0">
                <a:latin typeface="Arial Narrow" pitchFamily="34" charset="0"/>
              </a:rPr>
              <a:t>the Lord has made,</a:t>
            </a:r>
          </a:p>
          <a:p>
            <a:pPr algn="ctr">
              <a:buNone/>
            </a:pPr>
            <a:r>
              <a:rPr lang="en-US" sz="4400" b="1" dirty="0" smtClean="0">
                <a:latin typeface="Arial Narrow" pitchFamily="34" charset="0"/>
              </a:rPr>
              <a:t>I will rejoice for He has made glad.</a:t>
            </a:r>
          </a:p>
          <a:p>
            <a:pPr algn="ctr">
              <a:buNone/>
            </a:pPr>
            <a:r>
              <a:rPr lang="en-US" sz="4400" b="1" dirty="0" smtClean="0">
                <a:solidFill>
                  <a:srgbClr val="92D050"/>
                </a:solidFill>
                <a:latin typeface="Arial Narrow" pitchFamily="34" charset="0"/>
              </a:rPr>
              <a:t>Chorus</a:t>
            </a:r>
          </a:p>
          <a:p>
            <a:pPr algn="ctr">
              <a:buNone/>
            </a:pPr>
            <a:r>
              <a:rPr lang="en-US" sz="4400" b="1" dirty="0" smtClean="0">
                <a:solidFill>
                  <a:srgbClr val="0070C0"/>
                </a:solidFill>
                <a:latin typeface="Arial Narrow" pitchFamily="34" charset="0"/>
              </a:rPr>
              <a:t>He has made me glad, </a:t>
            </a:r>
            <a:r>
              <a:rPr lang="en-US" sz="4400" b="1" dirty="0" smtClean="0">
                <a:solidFill>
                  <a:srgbClr val="0070C0"/>
                </a:solidFill>
                <a:latin typeface="Arial Narrow" pitchFamily="34" charset="0"/>
              </a:rPr>
              <a:t>(BIS)</a:t>
            </a:r>
            <a:endParaRPr lang="en-US" sz="4400" b="1" dirty="0" smtClean="0">
              <a:solidFill>
                <a:srgbClr val="0070C0"/>
              </a:solidFill>
              <a:latin typeface="Arial Narrow" pitchFamily="34" charset="0"/>
            </a:endParaRPr>
          </a:p>
          <a:p>
            <a:pPr algn="ctr">
              <a:buNone/>
            </a:pPr>
            <a:r>
              <a:rPr lang="en-US" sz="4400" b="1" dirty="0" smtClean="0">
                <a:solidFill>
                  <a:srgbClr val="0070C0"/>
                </a:solidFill>
                <a:latin typeface="Arial Narrow" pitchFamily="34" charset="0"/>
              </a:rPr>
              <a:t>I will </a:t>
            </a:r>
            <a:r>
              <a:rPr lang="en-US" sz="4400" b="1" dirty="0" smtClean="0">
                <a:solidFill>
                  <a:srgbClr val="0070C0"/>
                </a:solidFill>
                <a:latin typeface="Arial Narrow" pitchFamily="34" charset="0"/>
              </a:rPr>
              <a:t>rejoice </a:t>
            </a:r>
            <a:r>
              <a:rPr lang="en-US" sz="4400" b="1" dirty="0" smtClean="0">
                <a:solidFill>
                  <a:srgbClr val="0070C0"/>
                </a:solidFill>
                <a:latin typeface="Arial Narrow" pitchFamily="34" charset="0"/>
              </a:rPr>
              <a:t>for He has made me glad..</a:t>
            </a:r>
          </a:p>
          <a:p>
            <a:pPr algn="ctr">
              <a:buNone/>
            </a:pPr>
            <a:r>
              <a:rPr lang="en-US" sz="4400" b="1" dirty="0" smtClean="0">
                <a:solidFill>
                  <a:srgbClr val="0070C0"/>
                </a:solidFill>
                <a:latin typeface="Arial Narrow" pitchFamily="34" charset="0"/>
              </a:rPr>
              <a:t>Hosanna  blessed be the rock </a:t>
            </a:r>
          </a:p>
          <a:p>
            <a:pPr algn="ctr">
              <a:buNone/>
            </a:pPr>
            <a:r>
              <a:rPr lang="en-US" sz="4400" b="1" dirty="0" smtClean="0">
                <a:solidFill>
                  <a:srgbClr val="0070C0"/>
                </a:solidFill>
                <a:latin typeface="Arial Narrow" pitchFamily="34" charset="0"/>
              </a:rPr>
              <a:t>Blessed be the rock of my salvation</a:t>
            </a:r>
            <a:endParaRPr lang="en-US" sz="4400" b="1" dirty="0">
              <a:solidFill>
                <a:srgbClr val="0070C0"/>
              </a:solidFill>
              <a:latin typeface="Arial Narrow"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D661"/>
          </a:solidFill>
        </p:spPr>
        <p:txBody>
          <a:bodyPr>
            <a:normAutofit/>
          </a:bodyPr>
          <a:lstStyle/>
          <a:p>
            <a:pPr algn="ctr">
              <a:buNone/>
            </a:pPr>
            <a:r>
              <a:rPr lang="fr-FR" sz="4400" b="1" dirty="0" err="1" smtClean="0">
                <a:latin typeface="Arial Unicode MS" pitchFamily="34" charset="-128"/>
                <a:ea typeface="Arial Unicode MS" pitchFamily="34" charset="-128"/>
                <a:cs typeface="Arial Unicode MS" pitchFamily="34" charset="-128"/>
              </a:rPr>
              <a:t>Ala</a:t>
            </a:r>
            <a:r>
              <a:rPr lang="fr-FR" sz="4400" b="1" dirty="0" smtClean="0">
                <a:latin typeface="Arial Unicode MS" pitchFamily="34" charset="-128"/>
                <a:ea typeface="Arial Unicode MS" pitchFamily="34" charset="-128"/>
                <a:cs typeface="Arial Unicode MS" pitchFamily="34" charset="-128"/>
              </a:rPr>
              <a:t> gnon </a:t>
            </a:r>
            <a:r>
              <a:rPr lang="fr-FR" sz="4400" b="1" dirty="0" err="1" smtClean="0">
                <a:latin typeface="Arial Unicode MS" pitchFamily="34" charset="-128"/>
                <a:ea typeface="Arial Unicode MS" pitchFamily="34" charset="-128"/>
                <a:cs typeface="Arial Unicode MS" pitchFamily="34" charset="-128"/>
              </a:rPr>
              <a:t>mèvèye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sovè</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Se li </a:t>
            </a: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merite</a:t>
            </a:r>
            <a:r>
              <a:rPr lang="fr-FR" sz="4400" b="1" dirty="0" smtClean="0">
                <a:latin typeface="Arial Unicode MS" pitchFamily="34" charset="-128"/>
                <a:ea typeface="Arial Unicode MS" pitchFamily="34" charset="-128"/>
                <a:cs typeface="Arial Unicode MS" pitchFamily="34" charset="-128"/>
              </a:rPr>
              <a:t> tout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Ala</a:t>
            </a:r>
            <a:r>
              <a:rPr lang="fr-FR" sz="4400" b="1" dirty="0" smtClean="0">
                <a:latin typeface="Arial Unicode MS" pitchFamily="34" charset="-128"/>
                <a:ea typeface="Arial Unicode MS" pitchFamily="34" charset="-128"/>
                <a:cs typeface="Arial Unicode MS" pitchFamily="34" charset="-128"/>
              </a:rPr>
              <a:t> gnon </a:t>
            </a:r>
            <a:r>
              <a:rPr lang="fr-FR" sz="4400" b="1" dirty="0" err="1" smtClean="0">
                <a:latin typeface="Arial Unicode MS" pitchFamily="34" charset="-128"/>
                <a:ea typeface="Arial Unicode MS" pitchFamily="34" charset="-128"/>
                <a:cs typeface="Arial Unicode MS" pitchFamily="34" charset="-128"/>
              </a:rPr>
              <a:t>mèvèye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sovè</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Se li </a:t>
            </a: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merite</a:t>
            </a:r>
            <a:r>
              <a:rPr lang="fr-FR" sz="4400" b="1" dirty="0" smtClean="0">
                <a:latin typeface="Arial Unicode MS" pitchFamily="34" charset="-128"/>
                <a:ea typeface="Arial Unicode MS" pitchFamily="34" charset="-128"/>
                <a:cs typeface="Arial Unicode MS" pitchFamily="34" charset="-128"/>
              </a:rPr>
              <a:t> tout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C00000"/>
                </a:solidFill>
                <a:latin typeface="Arial Unicode MS" pitchFamily="34" charset="-128"/>
                <a:ea typeface="Arial Unicode MS" pitchFamily="34" charset="-128"/>
                <a:cs typeface="Arial Unicode MS" pitchFamily="34" charset="-128"/>
              </a:rPr>
              <a:t>Hozanna</a:t>
            </a:r>
            <a:r>
              <a:rPr lang="fr-FR" sz="4400" b="1" dirty="0" smtClean="0">
                <a:solidFill>
                  <a:srgbClr val="C00000"/>
                </a:solidFill>
                <a:latin typeface="Arial Unicode MS" pitchFamily="34" charset="-128"/>
                <a:ea typeface="Arial Unicode MS" pitchFamily="34" charset="-128"/>
                <a:cs typeface="Arial Unicode MS" pitchFamily="34" charset="-128"/>
              </a:rPr>
              <a:t>, </a:t>
            </a:r>
            <a:r>
              <a:rPr lang="fr-FR" sz="4400" b="1" dirty="0" err="1" smtClean="0">
                <a:solidFill>
                  <a:srgbClr val="C00000"/>
                </a:solidFill>
                <a:latin typeface="Arial Unicode MS" pitchFamily="34" charset="-128"/>
                <a:ea typeface="Arial Unicode MS" pitchFamily="34" charset="-128"/>
                <a:cs typeface="Arial Unicode MS" pitchFamily="34" charset="-128"/>
              </a:rPr>
              <a:t>beni</a:t>
            </a:r>
            <a:r>
              <a:rPr lang="fr-FR" sz="4400" b="1" dirty="0" smtClean="0">
                <a:solidFill>
                  <a:srgbClr val="C00000"/>
                </a:solidFill>
                <a:latin typeface="Arial Unicode MS" pitchFamily="34" charset="-128"/>
                <a:ea typeface="Arial Unicode MS" pitchFamily="34" charset="-128"/>
                <a:cs typeface="Arial Unicode MS" pitchFamily="34" charset="-128"/>
              </a:rPr>
              <a:t> Roche-a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C00000"/>
                </a:solidFill>
                <a:latin typeface="Arial Unicode MS" pitchFamily="34" charset="-128"/>
                <a:ea typeface="Arial Unicode MS" pitchFamily="34" charset="-128"/>
                <a:cs typeface="Arial Unicode MS" pitchFamily="34" charset="-128"/>
              </a:rPr>
              <a:t>Beni</a:t>
            </a:r>
            <a:r>
              <a:rPr lang="fr-FR" sz="4400" b="1" dirty="0" smtClean="0">
                <a:solidFill>
                  <a:srgbClr val="C00000"/>
                </a:solidFill>
                <a:latin typeface="Arial Unicode MS" pitchFamily="34" charset="-128"/>
                <a:ea typeface="Arial Unicode MS" pitchFamily="34" charset="-128"/>
                <a:cs typeface="Arial Unicode MS" pitchFamily="34" charset="-128"/>
              </a:rPr>
              <a:t> Roche-a, Roche </a:t>
            </a:r>
            <a:r>
              <a:rPr lang="fr-FR" sz="4400" b="1" dirty="0" err="1" smtClean="0">
                <a:solidFill>
                  <a:srgbClr val="C00000"/>
                </a:solidFill>
                <a:latin typeface="Arial Unicode MS" pitchFamily="34" charset="-128"/>
                <a:ea typeface="Arial Unicode MS" pitchFamily="34" charset="-128"/>
                <a:cs typeface="Arial Unicode MS" pitchFamily="34" charset="-128"/>
              </a:rPr>
              <a:t>salu-a</a:t>
            </a:r>
            <a:r>
              <a:rPr lang="fr-FR" sz="4400" b="1" dirty="0" smtClean="0">
                <a:solidFill>
                  <a:srgbClr val="C00000"/>
                </a:solidFill>
                <a:latin typeface="Arial Unicode MS" pitchFamily="34" charset="-128"/>
                <a:ea typeface="Arial Unicode MS" pitchFamily="34" charset="-128"/>
                <a:cs typeface="Arial Unicode MS" pitchFamily="34" charset="-128"/>
              </a:rPr>
              <a:t>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C00000"/>
                </a:solidFill>
                <a:latin typeface="Arial Unicode MS" pitchFamily="34" charset="-128"/>
                <a:ea typeface="Arial Unicode MS" pitchFamily="34" charset="-128"/>
                <a:cs typeface="Arial Unicode MS" pitchFamily="34" charset="-128"/>
              </a:rPr>
              <a:t>Hozanna</a:t>
            </a:r>
            <a:r>
              <a:rPr lang="fr-FR" sz="4400" b="1" dirty="0" smtClean="0">
                <a:solidFill>
                  <a:srgbClr val="C00000"/>
                </a:solidFill>
                <a:latin typeface="Arial Unicode MS" pitchFamily="34" charset="-128"/>
                <a:ea typeface="Arial Unicode MS" pitchFamily="34" charset="-128"/>
                <a:cs typeface="Arial Unicode MS" pitchFamily="34" charset="-128"/>
              </a:rPr>
              <a:t>, </a:t>
            </a:r>
            <a:r>
              <a:rPr lang="fr-FR" sz="4400" b="1" dirty="0" err="1" smtClean="0">
                <a:solidFill>
                  <a:srgbClr val="C00000"/>
                </a:solidFill>
                <a:latin typeface="Arial Unicode MS" pitchFamily="34" charset="-128"/>
                <a:ea typeface="Arial Unicode MS" pitchFamily="34" charset="-128"/>
                <a:cs typeface="Arial Unicode MS" pitchFamily="34" charset="-128"/>
              </a:rPr>
              <a:t>beni</a:t>
            </a:r>
            <a:r>
              <a:rPr lang="fr-FR" sz="4400" b="1" dirty="0" smtClean="0">
                <a:solidFill>
                  <a:srgbClr val="C00000"/>
                </a:solidFill>
                <a:latin typeface="Arial Unicode MS" pitchFamily="34" charset="-128"/>
                <a:ea typeface="Arial Unicode MS" pitchFamily="34" charset="-128"/>
                <a:cs typeface="Arial Unicode MS" pitchFamily="34" charset="-128"/>
              </a:rPr>
              <a:t> Roche-a,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C00000"/>
                </a:solidFill>
                <a:latin typeface="Arial Unicode MS" pitchFamily="34" charset="-128"/>
                <a:ea typeface="Arial Unicode MS" pitchFamily="34" charset="-128"/>
                <a:cs typeface="Arial Unicode MS" pitchFamily="34" charset="-128"/>
              </a:rPr>
              <a:t>Beni</a:t>
            </a:r>
            <a:r>
              <a:rPr lang="fr-FR" sz="4400" b="1" dirty="0" smtClean="0">
                <a:solidFill>
                  <a:srgbClr val="C00000"/>
                </a:solidFill>
                <a:latin typeface="Arial Unicode MS" pitchFamily="34" charset="-128"/>
                <a:ea typeface="Arial Unicode MS" pitchFamily="34" charset="-128"/>
                <a:cs typeface="Arial Unicode MS" pitchFamily="34" charset="-128"/>
              </a:rPr>
              <a:t> Roche-a, Roche </a:t>
            </a:r>
            <a:r>
              <a:rPr lang="fr-FR" sz="4400" b="1" dirty="0" err="1" smtClean="0">
                <a:solidFill>
                  <a:srgbClr val="C00000"/>
                </a:solidFill>
                <a:latin typeface="Arial Unicode MS" pitchFamily="34" charset="-128"/>
                <a:ea typeface="Arial Unicode MS" pitchFamily="34" charset="-128"/>
                <a:cs typeface="Arial Unicode MS" pitchFamily="34" charset="-128"/>
              </a:rPr>
              <a:t>salu-a</a:t>
            </a:r>
            <a:r>
              <a:rPr lang="fr-FR" sz="4400" b="1" dirty="0" smtClean="0">
                <a:solidFill>
                  <a:srgbClr val="C00000"/>
                </a:solidFill>
                <a:latin typeface="Arial Unicode MS" pitchFamily="34" charset="-128"/>
                <a:ea typeface="Arial Unicode MS" pitchFamily="34" charset="-128"/>
                <a:cs typeface="Arial Unicode MS" pitchFamily="34" charset="-128"/>
              </a:rPr>
              <a:t> </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000" b="1" dirty="0" smtClean="0">
                <a:latin typeface="Arial Unicode MS" pitchFamily="34" charset="-128"/>
                <a:ea typeface="Arial Unicode MS" pitchFamily="34" charset="-128"/>
                <a:cs typeface="Arial Unicode MS" pitchFamily="34" charset="-128"/>
              </a:rPr>
              <a:t> </a:t>
            </a:r>
            <a:r>
              <a:rPr lang="fr-FR" sz="4000" b="1" dirty="0" smtClean="0">
                <a:solidFill>
                  <a:srgbClr val="FFC000"/>
                </a:solidFill>
                <a:latin typeface="Arial Unicode MS" pitchFamily="34" charset="-128"/>
                <a:ea typeface="Arial Unicode MS" pitchFamily="34" charset="-128"/>
                <a:cs typeface="Arial Unicode MS" pitchFamily="34" charset="-128"/>
              </a:rPr>
              <a:t> </a:t>
            </a:r>
            <a:r>
              <a:rPr lang="fr-FR" sz="4000" b="1" dirty="0" err="1" smtClean="0">
                <a:solidFill>
                  <a:srgbClr val="FFC000"/>
                </a:solidFill>
                <a:latin typeface="Arial Unicode MS" pitchFamily="34" charset="-128"/>
                <a:ea typeface="Arial Unicode MS" pitchFamily="34" charset="-128"/>
                <a:cs typeface="Arial Unicode MS" pitchFamily="34" charset="-128"/>
              </a:rPr>
              <a:t>Pouki</a:t>
            </a:r>
            <a:r>
              <a:rPr lang="fr-FR" sz="4000" b="1" dirty="0" smtClean="0">
                <a:solidFill>
                  <a:srgbClr val="FFC000"/>
                </a:solidFill>
                <a:latin typeface="Arial Unicode MS" pitchFamily="34" charset="-128"/>
                <a:ea typeface="Arial Unicode MS" pitchFamily="34" charset="-128"/>
                <a:cs typeface="Arial Unicode MS" pitchFamily="34" charset="-128"/>
              </a:rPr>
              <a:t>-w </a:t>
            </a:r>
            <a:r>
              <a:rPr lang="fr-FR" sz="4000" b="1" dirty="0" err="1" smtClean="0">
                <a:solidFill>
                  <a:srgbClr val="FFC000"/>
                </a:solidFill>
                <a:latin typeface="Arial Unicode MS" pitchFamily="34" charset="-128"/>
                <a:ea typeface="Arial Unicode MS" pitchFamily="34" charset="-128"/>
                <a:cs typeface="Arial Unicode MS" pitchFamily="34" charset="-128"/>
              </a:rPr>
              <a:t>pa</a:t>
            </a:r>
            <a:r>
              <a:rPr lang="fr-FR" sz="4000" b="1" dirty="0" smtClean="0">
                <a:solidFill>
                  <a:srgbClr val="FFC000"/>
                </a:solidFill>
                <a:latin typeface="Arial Unicode MS" pitchFamily="34" charset="-128"/>
                <a:ea typeface="Arial Unicode MS" pitchFamily="34" charset="-128"/>
                <a:cs typeface="Arial Unicode MS" pitchFamily="34" charset="-128"/>
              </a:rPr>
              <a:t> </a:t>
            </a:r>
            <a:r>
              <a:rPr lang="fr-FR" sz="4000" b="1" dirty="0" err="1" smtClean="0">
                <a:solidFill>
                  <a:srgbClr val="FFC000"/>
                </a:solidFill>
                <a:latin typeface="Arial Unicode MS" pitchFamily="34" charset="-128"/>
                <a:ea typeface="Arial Unicode MS" pitchFamily="34" charset="-128"/>
                <a:cs typeface="Arial Unicode MS" pitchFamily="34" charset="-128"/>
              </a:rPr>
              <a:t>lage</a:t>
            </a:r>
            <a:r>
              <a:rPr lang="fr-FR" sz="4000" b="1" dirty="0" smtClean="0">
                <a:solidFill>
                  <a:srgbClr val="FFC000"/>
                </a:solidFill>
                <a:latin typeface="Arial Unicode MS" pitchFamily="34" charset="-128"/>
                <a:ea typeface="Arial Unicode MS" pitchFamily="34" charset="-128"/>
                <a:cs typeface="Arial Unicode MS" pitchFamily="34" charset="-128"/>
              </a:rPr>
              <a:t>-w nan min le </a:t>
            </a:r>
            <a:r>
              <a:rPr lang="fr-FR" sz="4000" b="1" dirty="0" err="1" smtClean="0">
                <a:solidFill>
                  <a:srgbClr val="FFC000"/>
                </a:solidFill>
                <a:latin typeface="Arial Unicode MS" pitchFamily="34" charset="-128"/>
                <a:ea typeface="Arial Unicode MS" pitchFamily="34" charset="-128"/>
                <a:cs typeface="Arial Unicode MS" pitchFamily="34" charset="-128"/>
              </a:rPr>
              <a:t>Segne</a:t>
            </a:r>
            <a:r>
              <a:rPr lang="fr-FR" sz="4000" b="1" dirty="0" smtClean="0">
                <a:solidFill>
                  <a:srgbClr val="FFC000"/>
                </a:solidFill>
                <a:latin typeface="Arial Unicode MS" pitchFamily="34" charset="-128"/>
                <a:ea typeface="Arial Unicode MS" pitchFamily="34" charset="-128"/>
                <a:cs typeface="Arial Unicode MS" pitchFamily="34" charset="-128"/>
              </a:rPr>
              <a:t> </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C000"/>
                </a:solidFill>
                <a:latin typeface="Arial Unicode MS" pitchFamily="34" charset="-128"/>
                <a:ea typeface="Arial Unicode MS" pitchFamily="34" charset="-128"/>
                <a:cs typeface="Arial Unicode MS" pitchFamily="34" charset="-128"/>
              </a:rPr>
              <a:t>Kite</a:t>
            </a:r>
            <a:r>
              <a:rPr lang="fr-FR" sz="4000" b="1" dirty="0" smtClean="0">
                <a:solidFill>
                  <a:srgbClr val="FFC000"/>
                </a:solidFill>
                <a:latin typeface="Arial Unicode MS" pitchFamily="34" charset="-128"/>
                <a:ea typeface="Arial Unicode MS" pitchFamily="34" charset="-128"/>
                <a:cs typeface="Arial Unicode MS" pitchFamily="34" charset="-128"/>
              </a:rPr>
              <a:t>-l </a:t>
            </a:r>
            <a:r>
              <a:rPr lang="fr-FR" sz="4000" b="1" dirty="0" err="1" smtClean="0">
                <a:solidFill>
                  <a:srgbClr val="FFC000"/>
                </a:solidFill>
                <a:latin typeface="Arial Unicode MS" pitchFamily="34" charset="-128"/>
                <a:ea typeface="Arial Unicode MS" pitchFamily="34" charset="-128"/>
                <a:cs typeface="Arial Unicode MS" pitchFamily="34" charset="-128"/>
              </a:rPr>
              <a:t>fe</a:t>
            </a:r>
            <a:r>
              <a:rPr lang="fr-FR" sz="4000" b="1" dirty="0" smtClean="0">
                <a:solidFill>
                  <a:srgbClr val="FFC000"/>
                </a:solidFill>
                <a:latin typeface="Arial Unicode MS" pitchFamily="34" charset="-128"/>
                <a:ea typeface="Arial Unicode MS" pitchFamily="34" charset="-128"/>
                <a:cs typeface="Arial Unicode MS" pitchFamily="34" charset="-128"/>
              </a:rPr>
              <a:t> </a:t>
            </a:r>
            <a:r>
              <a:rPr lang="fr-FR" sz="4000" b="1" dirty="0" err="1" smtClean="0">
                <a:solidFill>
                  <a:srgbClr val="FFC000"/>
                </a:solidFill>
                <a:latin typeface="Arial Unicode MS" pitchFamily="34" charset="-128"/>
                <a:ea typeface="Arial Unicode MS" pitchFamily="34" charset="-128"/>
                <a:cs typeface="Arial Unicode MS" pitchFamily="34" charset="-128"/>
              </a:rPr>
              <a:t>sa-l</a:t>
            </a:r>
            <a:r>
              <a:rPr lang="fr-FR" sz="4000" b="1" dirty="0" smtClean="0">
                <a:solidFill>
                  <a:srgbClr val="FFC000"/>
                </a:solidFill>
                <a:latin typeface="Arial Unicode MS" pitchFamily="34" charset="-128"/>
                <a:ea typeface="Arial Unicode MS" pitchFamily="34" charset="-128"/>
                <a:cs typeface="Arial Unicode MS" pitchFamily="34" charset="-128"/>
              </a:rPr>
              <a:t> </a:t>
            </a:r>
            <a:r>
              <a:rPr lang="fr-FR" sz="4000" b="1" dirty="0" err="1" smtClean="0">
                <a:solidFill>
                  <a:srgbClr val="FFC000"/>
                </a:solidFill>
                <a:latin typeface="Arial Unicode MS" pitchFamily="34" charset="-128"/>
                <a:ea typeface="Arial Unicode MS" pitchFamily="34" charset="-128"/>
                <a:cs typeface="Arial Unicode MS" pitchFamily="34" charset="-128"/>
              </a:rPr>
              <a:t>vle</a:t>
            </a:r>
            <a:r>
              <a:rPr lang="fr-FR" sz="4000" b="1" dirty="0" smtClean="0">
                <a:solidFill>
                  <a:srgbClr val="FFC000"/>
                </a:solidFill>
                <a:latin typeface="Arial Unicode MS" pitchFamily="34" charset="-128"/>
                <a:ea typeface="Arial Unicode MS" pitchFamily="34" charset="-128"/>
                <a:cs typeface="Arial Unicode MS" pitchFamily="34" charset="-128"/>
              </a:rPr>
              <a:t> </a:t>
            </a:r>
            <a:r>
              <a:rPr lang="fr-FR" sz="4000" b="1" dirty="0" err="1" smtClean="0">
                <a:solidFill>
                  <a:srgbClr val="FFC000"/>
                </a:solidFill>
                <a:latin typeface="Arial Unicode MS" pitchFamily="34" charset="-128"/>
                <a:ea typeface="Arial Unicode MS" pitchFamily="34" charset="-128"/>
                <a:cs typeface="Arial Unicode MS" pitchFamily="34" charset="-128"/>
              </a:rPr>
              <a:t>avek</a:t>
            </a:r>
            <a:r>
              <a:rPr lang="fr-FR" sz="4000" b="1" dirty="0" smtClean="0">
                <a:solidFill>
                  <a:srgbClr val="FFC000"/>
                </a:solidFill>
                <a:latin typeface="Arial Unicode MS" pitchFamily="34" charset="-128"/>
                <a:ea typeface="Arial Unicode MS" pitchFamily="34" charset="-128"/>
                <a:cs typeface="Arial Unicode MS" pitchFamily="34" charset="-128"/>
              </a:rPr>
              <a:t> Ou.  </a:t>
            </a:r>
            <a:r>
              <a:rPr lang="fr-FR" sz="4000" b="1" dirty="0" smtClean="0">
                <a:solidFill>
                  <a:srgbClr val="FFC000"/>
                </a:solidFill>
                <a:latin typeface="Arial Unicode MS" pitchFamily="34" charset="-128"/>
                <a:ea typeface="Arial Unicode MS" pitchFamily="34" charset="-128"/>
                <a:cs typeface="Arial Unicode MS" pitchFamily="34" charset="-128"/>
              </a:rPr>
              <a:t>(2L  4X)</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66FF66"/>
                </a:solidFill>
                <a:latin typeface="Arial Unicode MS" pitchFamily="34" charset="-128"/>
                <a:ea typeface="Arial Unicode MS" pitchFamily="34" charset="-128"/>
                <a:cs typeface="Arial Unicode MS" pitchFamily="34" charset="-128"/>
              </a:rPr>
              <a:t>Mouin</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fr-FR" sz="4000" b="1" dirty="0" err="1" smtClean="0">
                <a:solidFill>
                  <a:srgbClr val="66FF66"/>
                </a:solidFill>
                <a:latin typeface="Arial Unicode MS" pitchFamily="34" charset="-128"/>
                <a:ea typeface="Arial Unicode MS" pitchFamily="34" charset="-128"/>
                <a:cs typeface="Arial Unicode MS" pitchFamily="34" charset="-128"/>
              </a:rPr>
              <a:t>minm</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fr-FR" sz="4000" b="1" dirty="0" err="1" smtClean="0">
                <a:solidFill>
                  <a:srgbClr val="66FF66"/>
                </a:solidFill>
                <a:latin typeface="Arial Unicode MS" pitchFamily="34" charset="-128"/>
                <a:ea typeface="Arial Unicode MS" pitchFamily="34" charset="-128"/>
                <a:cs typeface="Arial Unicode MS" pitchFamily="34" charset="-128"/>
              </a:rPr>
              <a:t>mouin</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fr-FR" sz="4000" b="1" dirty="0" err="1" smtClean="0">
                <a:solidFill>
                  <a:srgbClr val="66FF66"/>
                </a:solidFill>
                <a:latin typeface="Arial Unicode MS" pitchFamily="34" charset="-128"/>
                <a:ea typeface="Arial Unicode MS" pitchFamily="34" charset="-128"/>
                <a:cs typeface="Arial Unicode MS" pitchFamily="34" charset="-128"/>
              </a:rPr>
              <a:t>lage</a:t>
            </a:r>
            <a:r>
              <a:rPr lang="fr-FR" sz="4000" b="1" dirty="0" smtClean="0">
                <a:solidFill>
                  <a:srgbClr val="66FF66"/>
                </a:solidFill>
                <a:latin typeface="Arial Unicode MS" pitchFamily="34" charset="-128"/>
                <a:ea typeface="Arial Unicode MS" pitchFamily="34" charset="-128"/>
                <a:cs typeface="Arial Unicode MS" pitchFamily="34" charset="-128"/>
              </a:rPr>
              <a:t>-m </a:t>
            </a:r>
            <a:endParaRPr lang="fr-FR" sz="4000" b="1" dirty="0" smtClean="0">
              <a:solidFill>
                <a:srgbClr val="66FF66"/>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66FF66"/>
                </a:solidFill>
                <a:latin typeface="Arial Unicode MS" pitchFamily="34" charset="-128"/>
                <a:ea typeface="Arial Unicode MS" pitchFamily="34" charset="-128"/>
                <a:cs typeface="Arial Unicode MS" pitchFamily="34" charset="-128"/>
              </a:rPr>
              <a:t>nan </a:t>
            </a:r>
            <a:r>
              <a:rPr lang="fr-FR" sz="4000" b="1" dirty="0" smtClean="0">
                <a:solidFill>
                  <a:srgbClr val="66FF66"/>
                </a:solidFill>
                <a:latin typeface="Arial Unicode MS" pitchFamily="34" charset="-128"/>
                <a:ea typeface="Arial Unicode MS" pitchFamily="34" charset="-128"/>
                <a:cs typeface="Arial Unicode MS" pitchFamily="34" charset="-128"/>
              </a:rPr>
              <a:t>min le </a:t>
            </a:r>
            <a:r>
              <a:rPr lang="fr-FR" sz="4000" b="1" dirty="0" err="1" smtClean="0">
                <a:solidFill>
                  <a:srgbClr val="66FF66"/>
                </a:solidFill>
                <a:latin typeface="Arial Unicode MS" pitchFamily="34" charset="-128"/>
                <a:ea typeface="Arial Unicode MS" pitchFamily="34" charset="-128"/>
                <a:cs typeface="Arial Unicode MS" pitchFamily="34" charset="-128"/>
              </a:rPr>
              <a:t>Segne</a:t>
            </a:r>
            <a:r>
              <a:rPr lang="fr-FR" sz="4000" b="1" dirty="0" smtClean="0">
                <a:solidFill>
                  <a:srgbClr val="66FF66"/>
                </a:solidFill>
                <a:latin typeface="Arial Unicode MS" pitchFamily="34" charset="-128"/>
                <a:ea typeface="Arial Unicode MS" pitchFamily="34" charset="-128"/>
                <a:cs typeface="Arial Unicode MS" pitchFamily="34" charset="-128"/>
              </a:rPr>
              <a:t> </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M-</a:t>
            </a:r>
            <a:r>
              <a:rPr lang="fr-FR" sz="4000" b="1" dirty="0" err="1" smtClean="0">
                <a:solidFill>
                  <a:srgbClr val="66FF66"/>
                </a:solidFill>
                <a:latin typeface="Arial Unicode MS" pitchFamily="34" charset="-128"/>
                <a:ea typeface="Arial Unicode MS" pitchFamily="34" charset="-128"/>
                <a:cs typeface="Arial Unicode MS" pitchFamily="34" charset="-128"/>
              </a:rPr>
              <a:t>kite</a:t>
            </a:r>
            <a:r>
              <a:rPr lang="fr-FR" sz="4000" b="1" dirty="0" smtClean="0">
                <a:solidFill>
                  <a:srgbClr val="66FF66"/>
                </a:solidFill>
                <a:latin typeface="Arial Unicode MS" pitchFamily="34" charset="-128"/>
                <a:ea typeface="Arial Unicode MS" pitchFamily="34" charset="-128"/>
                <a:cs typeface="Arial Unicode MS" pitchFamily="34" charset="-128"/>
              </a:rPr>
              <a:t>-l </a:t>
            </a:r>
            <a:r>
              <a:rPr lang="fr-FR" sz="4000" b="1" dirty="0" err="1" smtClean="0">
                <a:solidFill>
                  <a:srgbClr val="66FF66"/>
                </a:solidFill>
                <a:latin typeface="Arial Unicode MS" pitchFamily="34" charset="-128"/>
                <a:ea typeface="Arial Unicode MS" pitchFamily="34" charset="-128"/>
                <a:cs typeface="Arial Unicode MS" pitchFamily="34" charset="-128"/>
              </a:rPr>
              <a:t>fe</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fr-FR" sz="4000" b="1" dirty="0" err="1" smtClean="0">
                <a:solidFill>
                  <a:srgbClr val="66FF66"/>
                </a:solidFill>
                <a:latin typeface="Arial Unicode MS" pitchFamily="34" charset="-128"/>
                <a:ea typeface="Arial Unicode MS" pitchFamily="34" charset="-128"/>
                <a:cs typeface="Arial Unicode MS" pitchFamily="34" charset="-128"/>
              </a:rPr>
              <a:t>sa-l</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fr-FR" sz="4000" b="1" dirty="0" err="1" smtClean="0">
                <a:solidFill>
                  <a:srgbClr val="66FF66"/>
                </a:solidFill>
                <a:latin typeface="Arial Unicode MS" pitchFamily="34" charset="-128"/>
                <a:ea typeface="Arial Unicode MS" pitchFamily="34" charset="-128"/>
                <a:cs typeface="Arial Unicode MS" pitchFamily="34" charset="-128"/>
              </a:rPr>
              <a:t>vle</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fr-FR" sz="4000" b="1" dirty="0" err="1" smtClean="0">
                <a:solidFill>
                  <a:srgbClr val="66FF66"/>
                </a:solidFill>
                <a:latin typeface="Arial Unicode MS" pitchFamily="34" charset="-128"/>
                <a:ea typeface="Arial Unicode MS" pitchFamily="34" charset="-128"/>
                <a:cs typeface="Arial Unicode MS" pitchFamily="34" charset="-128"/>
              </a:rPr>
              <a:t>avek</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fr-FR" sz="4000" b="1" dirty="0" err="1" smtClean="0">
                <a:solidFill>
                  <a:srgbClr val="66FF66"/>
                </a:solidFill>
                <a:latin typeface="Arial Unicode MS" pitchFamily="34" charset="-128"/>
                <a:ea typeface="Arial Unicode MS" pitchFamily="34" charset="-128"/>
                <a:cs typeface="Arial Unicode MS" pitchFamily="34" charset="-128"/>
              </a:rPr>
              <a:t>mouin</a:t>
            </a:r>
            <a:r>
              <a:rPr lang="fr-FR" sz="4000" b="1" dirty="0" smtClean="0">
                <a:solidFill>
                  <a:srgbClr val="66FF66"/>
                </a:solidFill>
                <a:latin typeface="Arial Unicode MS" pitchFamily="34" charset="-128"/>
                <a:ea typeface="Arial Unicode MS" pitchFamily="34" charset="-128"/>
                <a:cs typeface="Arial Unicode MS" pitchFamily="34" charset="-128"/>
              </a:rPr>
              <a:t>. </a:t>
            </a:r>
            <a:r>
              <a:rPr lang="en-US" sz="4000" b="1" dirty="0" smtClean="0">
                <a:solidFill>
                  <a:srgbClr val="66FF66"/>
                </a:solidFill>
                <a:latin typeface="Arial Unicode MS" pitchFamily="34" charset="-128"/>
                <a:ea typeface="Arial Unicode MS" pitchFamily="34" charset="-128"/>
                <a:cs typeface="Arial Unicode MS" pitchFamily="34" charset="-128"/>
              </a:rPr>
              <a:t>(2 </a:t>
            </a:r>
            <a:r>
              <a:rPr lang="en-US" sz="4000" b="1" dirty="0" smtClean="0">
                <a:solidFill>
                  <a:srgbClr val="66FF66"/>
                </a:solidFill>
                <a:latin typeface="Arial Unicode MS" pitchFamily="34" charset="-128"/>
                <a:ea typeface="Arial Unicode MS" pitchFamily="34" charset="-128"/>
                <a:cs typeface="Arial Unicode MS" pitchFamily="34" charset="-128"/>
              </a:rPr>
              <a:t>L 4 </a:t>
            </a:r>
            <a:r>
              <a:rPr lang="en-US" sz="4000" b="1" dirty="0" smtClean="0">
                <a:solidFill>
                  <a:srgbClr val="66FF66"/>
                </a:solidFill>
                <a:latin typeface="Arial Unicode MS" pitchFamily="34" charset="-128"/>
                <a:ea typeface="Arial Unicode MS" pitchFamily="34" charset="-128"/>
                <a:cs typeface="Arial Unicode MS" pitchFamily="34" charset="-128"/>
              </a:rPr>
              <a:t>X</a:t>
            </a:r>
            <a:r>
              <a:rPr lang="en-US" sz="4000" b="1" dirty="0" smtClean="0">
                <a:solidFill>
                  <a:srgbClr val="66FF66"/>
                </a:solidFill>
                <a:latin typeface="Arial Unicode MS" pitchFamily="34" charset="-128"/>
                <a:ea typeface="Arial Unicode MS" pitchFamily="34" charset="-128"/>
                <a:cs typeface="Arial Unicode MS" pitchFamily="34" charset="-128"/>
              </a:rPr>
              <a:t>)</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endParaRPr lang="en-US" sz="3600" b="1" dirty="0" smtClean="0"/>
          </a:p>
          <a:p>
            <a:pPr algn="ctr">
              <a:buNone/>
            </a:pPr>
            <a:endParaRPr lang="en-US" sz="36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en-US" sz="4000" b="1" dirty="0" smtClean="0">
                <a:solidFill>
                  <a:srgbClr val="66FF66"/>
                </a:solidFill>
                <a:latin typeface="Arial Narrow" pitchFamily="34" charset="0"/>
                <a:ea typeface="Arial Unicode MS" pitchFamily="34" charset="-128"/>
                <a:cs typeface="Arial Unicode MS" pitchFamily="34" charset="-128"/>
              </a:rPr>
              <a:t> </a:t>
            </a:r>
            <a:r>
              <a:rPr lang="fr-FR" sz="4000" b="1" dirty="0" smtClean="0">
                <a:solidFill>
                  <a:srgbClr val="66FF66"/>
                </a:solidFill>
                <a:latin typeface="Arial Narrow" pitchFamily="34" charset="0"/>
                <a:ea typeface="Arial Unicode MS" pitchFamily="34" charset="-128"/>
                <a:cs typeface="Arial Unicode MS" pitchFamily="34" charset="-128"/>
              </a:rPr>
              <a:t> </a:t>
            </a:r>
            <a:r>
              <a:rPr lang="en-US" sz="4000" b="1" dirty="0" smtClean="0">
                <a:latin typeface="Arial Narrow" pitchFamily="34" charset="0"/>
              </a:rPr>
              <a:t>In moments, I sing out a song </a:t>
            </a:r>
          </a:p>
          <a:p>
            <a:pPr algn="ctr">
              <a:buNone/>
            </a:pPr>
            <a:r>
              <a:rPr lang="en-US" sz="4000" b="1" dirty="0" smtClean="0">
                <a:latin typeface="Arial Narrow" pitchFamily="34" charset="0"/>
              </a:rPr>
              <a:t>I sing out a song to Jesus (2x2)</a:t>
            </a:r>
          </a:p>
          <a:p>
            <a:pPr algn="ctr">
              <a:buNone/>
            </a:pPr>
            <a:r>
              <a:rPr lang="en-US" sz="4000" b="1" dirty="0" smtClean="0">
                <a:solidFill>
                  <a:srgbClr val="00FF00"/>
                </a:solidFill>
                <a:latin typeface="Arial Narrow" pitchFamily="34" charset="0"/>
              </a:rPr>
              <a:t>Ref</a:t>
            </a:r>
            <a:endParaRPr lang="en-US" sz="4000" b="1" dirty="0" smtClean="0">
              <a:solidFill>
                <a:srgbClr val="00FF00"/>
              </a:solidFill>
              <a:latin typeface="Arial Narrow" pitchFamily="34" charset="0"/>
            </a:endParaRPr>
          </a:p>
          <a:p>
            <a:pPr algn="ctr">
              <a:buNone/>
            </a:pPr>
            <a:r>
              <a:rPr lang="en-US" sz="4000" b="1" dirty="0" smtClean="0">
                <a:solidFill>
                  <a:srgbClr val="FFFF00"/>
                </a:solidFill>
                <a:latin typeface="Arial Narrow" pitchFamily="34" charset="0"/>
              </a:rPr>
              <a:t>Singing “I love you Lord”. (3x) I love you Lord.</a:t>
            </a:r>
          </a:p>
          <a:p>
            <a:pPr algn="ctr">
              <a:buNone/>
            </a:pPr>
            <a:r>
              <a:rPr lang="en-US" sz="4000" b="1" dirty="0" smtClean="0">
                <a:solidFill>
                  <a:srgbClr val="00FF00"/>
                </a:solidFill>
                <a:latin typeface="Arial Narrow" pitchFamily="34" charset="0"/>
              </a:rPr>
              <a:t>2</a:t>
            </a:r>
          </a:p>
          <a:p>
            <a:pPr algn="ctr">
              <a:buNone/>
            </a:pPr>
            <a:r>
              <a:rPr lang="en-US" sz="4000" b="1" dirty="0" smtClean="0">
                <a:latin typeface="Arial Narrow" pitchFamily="34" charset="0"/>
              </a:rPr>
              <a:t>In moments like this, I lift up my hands.</a:t>
            </a:r>
          </a:p>
          <a:p>
            <a:pPr algn="ctr">
              <a:buNone/>
            </a:pPr>
            <a:r>
              <a:rPr lang="en-US" sz="4000" b="1" dirty="0" smtClean="0">
                <a:latin typeface="Arial Narrow" pitchFamily="34" charset="0"/>
              </a:rPr>
              <a:t>I lift up my hands to the Lord. (2x2)</a:t>
            </a:r>
          </a:p>
          <a:p>
            <a:pPr algn="ctr">
              <a:buNone/>
            </a:pPr>
            <a:r>
              <a:rPr lang="en-US" sz="4000" b="1" dirty="0" smtClean="0">
                <a:solidFill>
                  <a:srgbClr val="00FF00"/>
                </a:solidFill>
                <a:latin typeface="Arial Narrow" pitchFamily="34" charset="0"/>
              </a:rPr>
              <a:t>3</a:t>
            </a:r>
          </a:p>
          <a:p>
            <a:pPr algn="ctr">
              <a:buNone/>
            </a:pPr>
            <a:r>
              <a:rPr lang="en-US" sz="4000" b="1" dirty="0" smtClean="0">
                <a:latin typeface="Arial Narrow" pitchFamily="34" charset="0"/>
              </a:rPr>
              <a:t>Yon </a:t>
            </a:r>
            <a:r>
              <a:rPr lang="en-US" sz="4000" b="1" dirty="0" err="1" smtClean="0">
                <a:latin typeface="Arial Narrow" pitchFamily="34" charset="0"/>
              </a:rPr>
              <a:t>moman</a:t>
            </a:r>
            <a:r>
              <a:rPr lang="en-US" sz="4000" b="1" dirty="0" smtClean="0">
                <a:latin typeface="Arial Narrow" pitchFamily="34" charset="0"/>
              </a:rPr>
              <a:t> </a:t>
            </a:r>
            <a:r>
              <a:rPr lang="en-US" sz="4000" b="1" dirty="0" err="1" smtClean="0">
                <a:latin typeface="Arial Narrow" pitchFamily="34" charset="0"/>
              </a:rPr>
              <a:t>konsa</a:t>
            </a:r>
            <a:r>
              <a:rPr lang="en-US" sz="4000" b="1" dirty="0" smtClean="0">
                <a:latin typeface="Arial Narrow" pitchFamily="34" charset="0"/>
              </a:rPr>
              <a:t>, </a:t>
            </a:r>
            <a:r>
              <a:rPr lang="en-US" sz="4000" b="1" dirty="0" err="1" smtClean="0">
                <a:latin typeface="Arial Narrow" pitchFamily="34" charset="0"/>
              </a:rPr>
              <a:t>m’ap</a:t>
            </a:r>
            <a:r>
              <a:rPr lang="en-US" sz="4000" b="1" dirty="0" smtClean="0">
                <a:latin typeface="Arial Narrow" pitchFamily="34" charset="0"/>
              </a:rPr>
              <a:t> </a:t>
            </a:r>
            <a:r>
              <a:rPr lang="en-US" sz="4000" b="1" dirty="0" err="1" smtClean="0">
                <a:latin typeface="Arial Narrow" pitchFamily="34" charset="0"/>
              </a:rPr>
              <a:t>kante</a:t>
            </a:r>
            <a:r>
              <a:rPr lang="en-US" sz="4000" b="1" dirty="0" smtClean="0">
                <a:latin typeface="Arial Narrow" pitchFamily="34" charset="0"/>
              </a:rPr>
              <a:t> yon </a:t>
            </a:r>
            <a:r>
              <a:rPr lang="en-US" sz="4000" b="1" dirty="0" err="1" smtClean="0">
                <a:latin typeface="Arial Narrow" pitchFamily="34" charset="0"/>
              </a:rPr>
              <a:t>kantik</a:t>
            </a:r>
            <a:r>
              <a:rPr lang="en-US" sz="4000" b="1" dirty="0" smtClean="0">
                <a:latin typeface="Arial Narrow" pitchFamily="34" charset="0"/>
              </a:rPr>
              <a:t>,</a:t>
            </a:r>
          </a:p>
          <a:p>
            <a:pPr algn="ctr">
              <a:buNone/>
            </a:pPr>
            <a:r>
              <a:rPr lang="en-US" sz="4000" b="1" dirty="0" smtClean="0">
                <a:latin typeface="Arial Narrow" pitchFamily="34" charset="0"/>
              </a:rPr>
              <a:t>Yon </a:t>
            </a:r>
            <a:r>
              <a:rPr lang="en-US" sz="4000" b="1" dirty="0" err="1" smtClean="0">
                <a:latin typeface="Arial Narrow" pitchFamily="34" charset="0"/>
              </a:rPr>
              <a:t>kantik</a:t>
            </a:r>
            <a:r>
              <a:rPr lang="en-US" sz="4000" b="1" dirty="0" smtClean="0">
                <a:latin typeface="Arial Narrow" pitchFamily="34" charset="0"/>
              </a:rPr>
              <a:t> </a:t>
            </a:r>
            <a:r>
              <a:rPr lang="en-US" sz="4000" b="1" dirty="0" err="1" smtClean="0">
                <a:latin typeface="Arial Narrow" pitchFamily="34" charset="0"/>
              </a:rPr>
              <a:t>damou</a:t>
            </a:r>
            <a:r>
              <a:rPr lang="en-US" sz="4000" b="1" dirty="0" smtClean="0">
                <a:latin typeface="Arial Narrow" pitchFamily="34" charset="0"/>
              </a:rPr>
              <a:t> </a:t>
            </a:r>
            <a:r>
              <a:rPr lang="en-US" sz="4000" b="1" dirty="0" err="1" smtClean="0">
                <a:latin typeface="Arial Narrow" pitchFamily="34" charset="0"/>
              </a:rPr>
              <a:t>pou</a:t>
            </a:r>
            <a:r>
              <a:rPr lang="en-US" sz="4000" b="1" dirty="0" smtClean="0">
                <a:latin typeface="Arial Narrow" pitchFamily="34" charset="0"/>
              </a:rPr>
              <a:t> </a:t>
            </a:r>
            <a:r>
              <a:rPr lang="en-US" sz="4000" b="1" dirty="0" err="1" smtClean="0">
                <a:latin typeface="Arial Narrow" pitchFamily="34" charset="0"/>
              </a:rPr>
              <a:t>Jezu</a:t>
            </a:r>
            <a:r>
              <a:rPr lang="en-US" sz="4000" b="1" dirty="0" smtClean="0">
                <a:latin typeface="Arial Narrow" pitchFamily="34" charset="0"/>
              </a:rPr>
              <a:t> (2x2)</a:t>
            </a:r>
          </a:p>
          <a:p>
            <a:pPr algn="ctr">
              <a:buNone/>
            </a:pPr>
            <a:r>
              <a:rPr lang="en-US" sz="4000" b="1" dirty="0" err="1" smtClean="0">
                <a:solidFill>
                  <a:srgbClr val="00FF00"/>
                </a:solidFill>
                <a:latin typeface="Arial Narrow" pitchFamily="34" charset="0"/>
              </a:rPr>
              <a:t>Kè</a:t>
            </a:r>
            <a:r>
              <a:rPr lang="en-US" sz="4000" b="1" dirty="0" smtClean="0">
                <a:solidFill>
                  <a:srgbClr val="00FF00"/>
                </a:solidFill>
                <a:latin typeface="Arial Narrow" pitchFamily="34" charset="0"/>
              </a:rPr>
              <a:t> </a:t>
            </a:r>
          </a:p>
          <a:p>
            <a:pPr algn="ctr">
              <a:buNone/>
            </a:pPr>
            <a:r>
              <a:rPr lang="en-US" sz="4000" b="1" dirty="0" err="1" smtClean="0">
                <a:solidFill>
                  <a:srgbClr val="FFFF00"/>
                </a:solidFill>
                <a:latin typeface="Arial Narrow" pitchFamily="34" charset="0"/>
              </a:rPr>
              <a:t>Kè</a:t>
            </a:r>
            <a:r>
              <a:rPr lang="en-US" sz="4000" b="1" dirty="0" smtClean="0">
                <a:solidFill>
                  <a:srgbClr val="FFFF00"/>
                </a:solidFill>
                <a:latin typeface="Arial Narrow" pitchFamily="34" charset="0"/>
              </a:rPr>
              <a:t>-m </a:t>
            </a:r>
            <a:r>
              <a:rPr lang="en-US" sz="4000" b="1" dirty="0" err="1" smtClean="0">
                <a:solidFill>
                  <a:srgbClr val="FFFF00"/>
                </a:solidFill>
                <a:latin typeface="Arial Narrow" pitchFamily="34" charset="0"/>
              </a:rPr>
              <a:t>di</a:t>
            </a:r>
            <a:r>
              <a:rPr lang="en-US" sz="4000" b="1" dirty="0" smtClean="0">
                <a:solidFill>
                  <a:srgbClr val="FFFF00"/>
                </a:solidFill>
                <a:latin typeface="Arial Narrow" pitchFamily="34" charset="0"/>
              </a:rPr>
              <a:t> </a:t>
            </a:r>
            <a:r>
              <a:rPr lang="en-US" sz="4000" b="1" dirty="0" err="1" smtClean="0">
                <a:solidFill>
                  <a:srgbClr val="FFFF00"/>
                </a:solidFill>
                <a:latin typeface="Arial Narrow" pitchFamily="34" charset="0"/>
              </a:rPr>
              <a:t>alelouya</a:t>
            </a:r>
            <a:r>
              <a:rPr lang="en-US" sz="4000" b="1" dirty="0" smtClean="0">
                <a:solidFill>
                  <a:srgbClr val="FFFF00"/>
                </a:solidFill>
                <a:latin typeface="Arial Narrow" pitchFamily="34" charset="0"/>
              </a:rPr>
              <a:t> (3x) </a:t>
            </a:r>
            <a:r>
              <a:rPr lang="en-US" sz="4000" b="1" dirty="0" err="1" smtClean="0">
                <a:solidFill>
                  <a:srgbClr val="FFFF00"/>
                </a:solidFill>
                <a:latin typeface="Arial Narrow" pitchFamily="34" charset="0"/>
              </a:rPr>
              <a:t>Alelouya</a:t>
            </a:r>
            <a:endParaRPr lang="en-US" sz="3600" b="1" dirty="0" smtClean="0">
              <a:solidFill>
                <a:srgbClr val="FFFF00"/>
              </a:solidFill>
              <a:latin typeface="Arial Narrow" pitchFamily="34" charset="0"/>
            </a:endParaRPr>
          </a:p>
          <a:p>
            <a:pPr algn="ctr">
              <a:buNone/>
            </a:pPr>
            <a:endParaRPr lang="en-US" sz="36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1"/>
            <a:ext cx="9144000" cy="646331"/>
          </a:xfrm>
          <a:prstGeom prst="rect">
            <a:avLst/>
          </a:prstGeom>
          <a:solidFill>
            <a:schemeClr val="accent6">
              <a:lumMod val="50000"/>
            </a:schemeClr>
          </a:solidFill>
        </p:spPr>
        <p:txBody>
          <a:bodyPr wrap="square" rtlCol="0">
            <a:spAutoFit/>
          </a:bodyPr>
          <a:lstStyle/>
          <a:p>
            <a:r>
              <a:rPr lang="fr-FR" sz="1800" b="1" dirty="0" err="1" smtClean="0">
                <a:solidFill>
                  <a:schemeClr val="tx2">
                    <a:lumMod val="90000"/>
                  </a:schemeClr>
                </a:solidFill>
              </a:rPr>
              <a:t>Php</a:t>
            </a:r>
            <a:r>
              <a:rPr lang="fr-FR" sz="1800" b="1" dirty="0" smtClean="0">
                <a:solidFill>
                  <a:schemeClr val="tx2">
                    <a:lumMod val="90000"/>
                  </a:schemeClr>
                </a:solidFill>
              </a:rPr>
              <a:t> 4:6 Ne vous inquiétez de rien; mais en toute chose faites connaître vos </a:t>
            </a:r>
            <a:r>
              <a:rPr lang="fr-FR" sz="1800" b="1" dirty="0" smtClean="0">
                <a:solidFill>
                  <a:schemeClr val="accent2">
                    <a:lumMod val="40000"/>
                    <a:lumOff val="60000"/>
                  </a:schemeClr>
                </a:solidFill>
              </a:rPr>
              <a:t>besoins à Dieu par des prières et des supplications, avec des actions de grâces.</a:t>
            </a:r>
          </a:p>
        </p:txBody>
      </p:sp>
      <p:sp>
        <p:nvSpPr>
          <p:cNvPr id="7" name="TextBox 6"/>
          <p:cNvSpPr txBox="1"/>
          <p:nvPr/>
        </p:nvSpPr>
        <p:spPr>
          <a:xfrm>
            <a:off x="0" y="5562601"/>
            <a:ext cx="9144000" cy="830997"/>
          </a:xfrm>
          <a:prstGeom prst="rect">
            <a:avLst/>
          </a:prstGeom>
          <a:solidFill>
            <a:schemeClr val="accent6">
              <a:lumMod val="50000"/>
            </a:schemeClr>
          </a:solidFill>
        </p:spPr>
        <p:txBody>
          <a:bodyPr wrap="square" rtlCol="0">
            <a:spAutoFit/>
          </a:bodyPr>
          <a:lstStyle/>
          <a:p>
            <a:r>
              <a:rPr lang="fr-FR" sz="2400" dirty="0" smtClean="0">
                <a:solidFill>
                  <a:srgbClr val="FFFF00"/>
                </a:solidFill>
              </a:rPr>
              <a:t> </a:t>
            </a:r>
            <a:r>
              <a:rPr lang="fr-FR" sz="2400" b="1" dirty="0" smtClean="0">
                <a:solidFill>
                  <a:srgbClr val="FFFF00"/>
                </a:solidFill>
              </a:rPr>
              <a:t>7 Et la paix de Dieu, qui surpasse toute intelligence, gardera vos </a:t>
            </a:r>
            <a:r>
              <a:rPr lang="fr-FR" sz="2400" b="1" dirty="0" err="1" smtClean="0">
                <a:solidFill>
                  <a:srgbClr val="FFFF00"/>
                </a:solidFill>
              </a:rPr>
              <a:t>coeurs</a:t>
            </a:r>
            <a:r>
              <a:rPr lang="fr-FR" sz="2400" b="1" dirty="0" smtClean="0">
                <a:solidFill>
                  <a:srgbClr val="FFFF00"/>
                </a:solidFill>
              </a:rPr>
              <a:t> et vos pensées en Jésus-Christ.</a:t>
            </a:r>
            <a:endParaRPr lang="en-US" sz="2400" b="1"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66"/>
          </a:solidFill>
        </p:spPr>
        <p:txBody>
          <a:bodyPr>
            <a:normAutofit fontScale="62500" lnSpcReduction="20000"/>
          </a:bodyPr>
          <a:lstStyle/>
          <a:p>
            <a:pPr algn="ctr">
              <a:buNone/>
            </a:pPr>
            <a:r>
              <a:rPr lang="fr-FR" sz="6000" b="1" dirty="0" smtClean="0">
                <a:solidFill>
                  <a:srgbClr val="0070C0"/>
                </a:solidFill>
                <a:latin typeface="Arial Unicode MS" pitchFamily="34" charset="-128"/>
                <a:ea typeface="Arial Unicode MS" pitchFamily="34" charset="-128"/>
                <a:cs typeface="Arial Unicode MS" pitchFamily="34" charset="-128"/>
              </a:rPr>
              <a:t>Psaume </a:t>
            </a:r>
            <a:r>
              <a:rPr lang="fr-FR" sz="6000" b="1" dirty="0" smtClean="0">
                <a:solidFill>
                  <a:srgbClr val="0070C0"/>
                </a:solidFill>
                <a:latin typeface="Arial Unicode MS" pitchFamily="34" charset="-128"/>
                <a:ea typeface="Arial Unicode MS" pitchFamily="34" charset="-128"/>
                <a:cs typeface="Arial Unicode MS" pitchFamily="34" charset="-128"/>
              </a:rPr>
              <a:t>133</a:t>
            </a:r>
            <a:r>
              <a:rPr lang="fr-FR" sz="6000" b="1" dirty="0" smtClean="0">
                <a:solidFill>
                  <a:srgbClr val="0070C0"/>
                </a:solidFill>
                <a:latin typeface="Arial Unicode MS" pitchFamily="34" charset="-128"/>
                <a:ea typeface="Arial Unicode MS" pitchFamily="34" charset="-128"/>
                <a:cs typeface="Arial Unicode MS" pitchFamily="34" charset="-128"/>
              </a:rPr>
              <a:t>:</a:t>
            </a:r>
          </a:p>
          <a:p>
            <a:pPr algn="just"/>
            <a:r>
              <a:rPr lang="fr-FR" sz="6000" b="1" dirty="0" smtClean="0">
                <a:latin typeface="Arial Unicode MS" pitchFamily="34" charset="-128"/>
                <a:ea typeface="Arial Unicode MS" pitchFamily="34" charset="-128"/>
                <a:cs typeface="Arial Unicode MS" pitchFamily="34" charset="-128"/>
              </a:rPr>
              <a:t>1 </a:t>
            </a:r>
            <a:r>
              <a:rPr lang="fr-FR" sz="6000" b="1" dirty="0" smtClean="0">
                <a:latin typeface="Arial Unicode MS" pitchFamily="34" charset="-128"/>
                <a:ea typeface="Arial Unicode MS" pitchFamily="34" charset="-128"/>
                <a:cs typeface="Arial Unicode MS" pitchFamily="34" charset="-128"/>
              </a:rPr>
              <a:t>¶ Cantique des degrés. De David. Voici, oh! qu'il est agréable, qu'il est doux Pour des frères de demeurer ensemble!</a:t>
            </a:r>
            <a:endParaRPr lang="en-US" sz="6000" b="1" dirty="0" smtClean="0">
              <a:latin typeface="Arial Unicode MS" pitchFamily="34" charset="-128"/>
              <a:ea typeface="Arial Unicode MS" pitchFamily="34" charset="-128"/>
              <a:cs typeface="Arial Unicode MS" pitchFamily="34" charset="-128"/>
            </a:endParaRPr>
          </a:p>
          <a:p>
            <a:pPr algn="just"/>
            <a:r>
              <a:rPr lang="fr-FR" sz="6000" b="1" dirty="0" smtClean="0">
                <a:latin typeface="Arial Unicode MS" pitchFamily="34" charset="-128"/>
                <a:ea typeface="Arial Unicode MS" pitchFamily="34" charset="-128"/>
                <a:cs typeface="Arial Unicode MS" pitchFamily="34" charset="-128"/>
              </a:rPr>
              <a:t> </a:t>
            </a:r>
            <a:r>
              <a:rPr lang="fr-FR" sz="6000" b="1" dirty="0" smtClean="0">
                <a:solidFill>
                  <a:srgbClr val="0070C0"/>
                </a:solidFill>
                <a:latin typeface="Arial Unicode MS" pitchFamily="34" charset="-128"/>
                <a:ea typeface="Arial Unicode MS" pitchFamily="34" charset="-128"/>
                <a:cs typeface="Arial Unicode MS" pitchFamily="34" charset="-128"/>
              </a:rPr>
              <a:t>2 C'est comme l'huile précieuse qui, répandue sur la tête, Descend sur la barbe, sur la barbe d'Aaron, Qui descend sur le bord de ses vêtements.</a:t>
            </a:r>
            <a:endParaRPr lang="en-US" sz="6000" b="1" dirty="0" smtClean="0">
              <a:solidFill>
                <a:srgbClr val="0070C0"/>
              </a:solidFill>
              <a:latin typeface="Arial Unicode MS" pitchFamily="34" charset="-128"/>
              <a:ea typeface="Arial Unicode MS" pitchFamily="34" charset="-128"/>
              <a:cs typeface="Arial Unicode MS" pitchFamily="34" charset="-128"/>
            </a:endParaRPr>
          </a:p>
          <a:p>
            <a:pPr algn="just"/>
            <a:r>
              <a:rPr lang="fr-FR" sz="6000" b="1" dirty="0" smtClean="0">
                <a:latin typeface="Arial Unicode MS" pitchFamily="34" charset="-128"/>
                <a:ea typeface="Arial Unicode MS" pitchFamily="34" charset="-128"/>
                <a:cs typeface="Arial Unicode MS" pitchFamily="34" charset="-128"/>
              </a:rPr>
              <a:t> 3 C'est comme la rosée de l'Hermon, Qui descend sur les montagnes de Sion; Car c'est là que l'Éternel envoie la bénédiction, La vie, pour l'éternité.</a:t>
            </a:r>
            <a:endParaRPr lang="en-US" sz="6000" b="1" dirty="0" smtClean="0">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22 Échos : II est un nom</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1</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II est un nom, un nom béni et saint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Un nom divin que nul n’implore en vain</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De ce nom vient le salut des humains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nom de Jésus, précieux Jésus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Refrain</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Glorieux Nom, (3 fois)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Le nom de Jésus, précieux Jésus </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2</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Il est un nom le seul qui fut donné,</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 Nom par lequel je puis être sauvé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De tous les noms, c'est le plus élevé</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nom de Jésus, précieux Jésus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Refrain</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Glorieux Nom, (3 fois)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Le nom de Jésus, précieux Jésus </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3</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Il est un nom qui guérit, qui console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Si doux, si beau qui pardonne </a:t>
            </a:r>
            <a:endParaRPr lang="fr-FR"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et</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qui </a:t>
            </a:r>
            <a:r>
              <a:rPr lang="fr-FR" sz="4000" b="1" dirty="0" smtClean="0">
                <a:latin typeface="Arial Unicode MS" pitchFamily="34" charset="-128"/>
                <a:ea typeface="Arial Unicode MS" pitchFamily="34" charset="-128"/>
                <a:cs typeface="Arial Unicode MS" pitchFamily="34" charset="-128"/>
              </a:rPr>
              <a:t>sauve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Et merveilleux puissant par sa parole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nom de Jésus, précieux Jésus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Refrain</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Glorieux Nom, (3 fois)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Le nom de Jésus, précieux Jésus </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4</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II est nom qui signifie espoir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 Qui rend heureux, chassant le désespoir,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En ce nom saint Dieu peut nous recevoir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nom de Jésus, Précieux </a:t>
            </a:r>
            <a:r>
              <a:rPr lang="fr-FR" sz="4000" b="1" dirty="0" smtClean="0">
                <a:latin typeface="Arial Unicode MS" pitchFamily="34" charset="-128"/>
                <a:ea typeface="Arial Unicode MS" pitchFamily="34" charset="-128"/>
                <a:cs typeface="Arial Unicode MS" pitchFamily="34" charset="-128"/>
              </a:rPr>
              <a:t>Jésus</a:t>
            </a:r>
          </a:p>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Refrain</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Glorieux Nom, (3 fois)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Le nom de Jésus, précieux Jésus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algn="ctr">
              <a:buNone/>
            </a:pPr>
            <a:r>
              <a:rPr lang="fr-FR" b="1" dirty="0" smtClean="0">
                <a:solidFill>
                  <a:srgbClr val="CC3300"/>
                </a:solidFill>
                <a:latin typeface="Arial Unicode MS" pitchFamily="34" charset="-128"/>
                <a:ea typeface="Arial Unicode MS" pitchFamily="34" charset="-128"/>
                <a:cs typeface="Arial Unicode MS" pitchFamily="34" charset="-128"/>
              </a:rPr>
              <a:t>153 Fr CE : Jésus à Toi J’appartiens</a:t>
            </a:r>
            <a:endParaRPr lang="en-US" b="1" dirty="0" smtClean="0">
              <a:solidFill>
                <a:srgbClr val="CC330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CC3300"/>
                </a:solidFill>
                <a:latin typeface="Arial Unicode MS" pitchFamily="34" charset="-128"/>
                <a:ea typeface="Arial Unicode MS" pitchFamily="34" charset="-128"/>
                <a:cs typeface="Arial Unicode MS" pitchFamily="34" charset="-128"/>
              </a:rPr>
              <a:t>1.</a:t>
            </a:r>
            <a:endParaRPr lang="en-US" b="1" dirty="0" smtClean="0">
              <a:solidFill>
                <a:srgbClr val="CC3300"/>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Jésus, à toi j'appartiens pour jamais;</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Viens en mon âme habiter désormais;</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Divines parole,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Brise toute idole</a:t>
            </a:r>
            <a:r>
              <a:rPr lang="fr-FR" sz="3600" b="1" dirty="0" smtClean="0">
                <a:latin typeface="Arial Unicode MS" pitchFamily="34" charset="-128"/>
                <a:ea typeface="Arial Unicode MS" pitchFamily="34" charset="-128"/>
                <a:cs typeface="Arial Unicode MS" pitchFamily="34" charset="-128"/>
              </a:rPr>
              <a:t>!</a:t>
            </a:r>
            <a:r>
              <a:rPr lang="fr-FR"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solidFill>
                  <a:srgbClr val="CC3300"/>
                </a:solidFill>
                <a:latin typeface="Arial Unicode MS" pitchFamily="34" charset="-128"/>
                <a:ea typeface="Arial Unicode MS" pitchFamily="34" charset="-128"/>
                <a:cs typeface="Arial Unicode MS" pitchFamily="34" charset="-128"/>
              </a:rPr>
              <a:t>Refrain</a:t>
            </a:r>
            <a:endParaRPr lang="en-US" sz="3600" b="1" dirty="0" smtClean="0">
              <a:solidFill>
                <a:srgbClr val="CC33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3333FF"/>
                </a:solidFill>
                <a:latin typeface="Arial Unicode MS" pitchFamily="34" charset="-128"/>
                <a:ea typeface="Arial Unicode MS" pitchFamily="34" charset="-128"/>
                <a:cs typeface="Arial Unicode MS" pitchFamily="34" charset="-128"/>
              </a:rPr>
              <a:t>Par ton Saint-Esprit</a:t>
            </a:r>
            <a:endParaRPr lang="en-US" sz="36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3333FF"/>
                </a:solidFill>
                <a:latin typeface="Arial Unicode MS" pitchFamily="34" charset="-128"/>
                <a:ea typeface="Arial Unicode MS" pitchFamily="34" charset="-128"/>
                <a:cs typeface="Arial Unicode MS" pitchFamily="34" charset="-128"/>
              </a:rPr>
              <a:t>Rends-moi pur comme toi! (ter)</a:t>
            </a:r>
            <a:endParaRPr lang="en-US" sz="36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3333FF"/>
                </a:solidFill>
                <a:latin typeface="Arial Unicode MS" pitchFamily="34" charset="-128"/>
                <a:ea typeface="Arial Unicode MS" pitchFamily="34" charset="-128"/>
                <a:cs typeface="Arial Unicode MS" pitchFamily="34" charset="-128"/>
              </a:rPr>
              <a:t>Par ton Saint-Esprit</a:t>
            </a:r>
            <a:endParaRPr lang="en-US" sz="36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3333FF"/>
                </a:solidFill>
                <a:latin typeface="Arial Unicode MS" pitchFamily="34" charset="-128"/>
                <a:ea typeface="Arial Unicode MS" pitchFamily="34" charset="-128"/>
                <a:cs typeface="Arial Unicode MS" pitchFamily="34" charset="-128"/>
              </a:rPr>
              <a:t>Rends-moi pur comme toi</a:t>
            </a:r>
            <a:r>
              <a:rPr lang="fr-FR" sz="3600" b="1" dirty="0" smtClean="0">
                <a:solidFill>
                  <a:srgbClr val="3333FF"/>
                </a:solidFill>
                <a:latin typeface="Arial Unicode MS" pitchFamily="34" charset="-128"/>
                <a:ea typeface="Arial Unicode MS" pitchFamily="34" charset="-128"/>
                <a:cs typeface="Arial Unicode MS" pitchFamily="34" charset="-128"/>
              </a:rPr>
              <a:t>.</a:t>
            </a:r>
            <a:endParaRPr lang="en-US" sz="3600" b="1" dirty="0" smtClean="0">
              <a:solidFill>
                <a:srgbClr val="3333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algn="ctr">
              <a:buNone/>
            </a:pPr>
            <a:r>
              <a:rPr lang="fr-FR" b="1" dirty="0" smtClean="0">
                <a:solidFill>
                  <a:srgbClr val="CC3300"/>
                </a:solidFill>
                <a:latin typeface="Arial Unicode MS" pitchFamily="34" charset="-128"/>
                <a:ea typeface="Arial Unicode MS" pitchFamily="34" charset="-128"/>
                <a:cs typeface="Arial Unicode MS" pitchFamily="34" charset="-128"/>
              </a:rPr>
              <a:t>2</a:t>
            </a:r>
            <a:r>
              <a:rPr lang="fr-FR" b="1" dirty="0" smtClean="0">
                <a:solidFill>
                  <a:srgbClr val="CC3300"/>
                </a:solidFill>
                <a:latin typeface="Arial Unicode MS" pitchFamily="34" charset="-128"/>
                <a:ea typeface="Arial Unicode MS" pitchFamily="34" charset="-128"/>
                <a:cs typeface="Arial Unicode MS" pitchFamily="34" charset="-128"/>
              </a:rPr>
              <a:t>.</a:t>
            </a:r>
            <a:endParaRPr lang="en-US" b="1" dirty="0" smtClean="0">
              <a:solidFill>
                <a:srgbClr val="CC33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Jésus, du ciel où ton trône est assis,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Montre la route à mes pas indécis,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Je te sacrifie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Mon cœur et ma vie!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CC3300"/>
                </a:solidFill>
                <a:latin typeface="Arial Unicode MS" pitchFamily="34" charset="-128"/>
                <a:ea typeface="Arial Unicode MS" pitchFamily="34" charset="-128"/>
                <a:cs typeface="Arial Unicode MS" pitchFamily="34" charset="-128"/>
              </a:rPr>
              <a:t>Refrain</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Par ton Saint-Esprit</a:t>
            </a:r>
            <a:endParaRPr lang="en-US" sz="40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Rends-moi pur comme toi! (ter)</a:t>
            </a:r>
            <a:endParaRPr lang="en-US" sz="40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Par ton Saint-Esprit</a:t>
            </a:r>
            <a:endParaRPr lang="en-US" sz="40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Rends-moi pur comme toi.</a:t>
            </a:r>
            <a:endParaRPr lang="en-US" sz="4000" b="1" dirty="0" smtClean="0">
              <a:solidFill>
                <a:srgbClr val="3333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algn="ctr">
              <a:buNone/>
            </a:pPr>
            <a:r>
              <a:rPr lang="fr-FR" b="1" dirty="0" smtClean="0">
                <a:solidFill>
                  <a:srgbClr val="CC3300"/>
                </a:solidFill>
                <a:latin typeface="Arial Unicode MS" pitchFamily="34" charset="-128"/>
                <a:ea typeface="Arial Unicode MS" pitchFamily="34" charset="-128"/>
                <a:cs typeface="Arial Unicode MS" pitchFamily="34" charset="-128"/>
              </a:rPr>
              <a:t>3</a:t>
            </a:r>
            <a:r>
              <a:rPr lang="fr-FR" b="1" dirty="0" smtClean="0">
                <a:solidFill>
                  <a:srgbClr val="CC3300"/>
                </a:solidFill>
                <a:latin typeface="Arial Unicode MS" pitchFamily="34" charset="-128"/>
                <a:ea typeface="Arial Unicode MS" pitchFamily="34" charset="-128"/>
                <a:cs typeface="Arial Unicode MS" pitchFamily="34" charset="-128"/>
              </a:rPr>
              <a:t>.</a:t>
            </a:r>
            <a:endParaRPr lang="en-US" b="1" dirty="0" smtClean="0">
              <a:solidFill>
                <a:srgbClr val="CC33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Tu veux Seigneur un cœur sanctifié;</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Donnes-le moi, divin Crucifié!</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Seigneur, quand serai-je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Plus blanc que la neige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CC3300"/>
                </a:solidFill>
                <a:latin typeface="Arial Unicode MS" pitchFamily="34" charset="-128"/>
                <a:ea typeface="Arial Unicode MS" pitchFamily="34" charset="-128"/>
                <a:cs typeface="Arial Unicode MS" pitchFamily="34" charset="-128"/>
              </a:rPr>
              <a:t>Refrain</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Par ton Saint-Esprit</a:t>
            </a:r>
            <a:endParaRPr lang="en-US" sz="40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Rends-moi pur comme toi! (ter)</a:t>
            </a:r>
            <a:endParaRPr lang="en-US" sz="40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Par ton Saint-Esprit</a:t>
            </a:r>
            <a:endParaRPr lang="en-US" sz="4000" b="1" dirty="0" smtClean="0">
              <a:solidFill>
                <a:srgbClr val="3333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3333FF"/>
                </a:solidFill>
                <a:latin typeface="Arial Unicode MS" pitchFamily="34" charset="-128"/>
                <a:ea typeface="Arial Unicode MS" pitchFamily="34" charset="-128"/>
                <a:cs typeface="Arial Unicode MS" pitchFamily="34" charset="-128"/>
              </a:rPr>
              <a:t>Rends-moi pur comme toi.</a:t>
            </a:r>
            <a:endParaRPr lang="en-US" sz="4000" b="1" dirty="0" smtClean="0">
              <a:solidFill>
                <a:srgbClr val="3333FF"/>
              </a:solidFill>
              <a:latin typeface="Arial Unicode MS" pitchFamily="34" charset="-128"/>
              <a:ea typeface="Arial Unicode MS" pitchFamily="34" charset="-128"/>
              <a:cs typeface="Arial Unicode MS" pitchFamily="34" charset="-128"/>
            </a:endParaRPr>
          </a:p>
          <a:p>
            <a:pPr algn="ctr">
              <a:buNone/>
            </a:pP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chemeClr val="accent2">
              <a:lumMod val="40000"/>
              <a:lumOff val="60000"/>
            </a:schemeClr>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B050"/>
                </a:solidFill>
              </a:rPr>
              <a:t>LECTURE ALTERNATIVE</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solidFill>
            <a:srgbClr val="00B0F0"/>
          </a:solidFill>
        </p:spPr>
        <p:txBody>
          <a:bodyPr>
            <a:normAutofit/>
          </a:bodyPr>
          <a:lstStyle/>
          <a:p>
            <a:pPr algn="ctr">
              <a:buNone/>
            </a:pPr>
            <a:r>
              <a:rPr lang="en-US" sz="9600" dirty="0" smtClean="0">
                <a:solidFill>
                  <a:srgbClr val="002060"/>
                </a:solidFill>
              </a:rPr>
              <a:t>ACTS 2:</a:t>
            </a:r>
            <a:endParaRPr lang="en-US" sz="9600" dirty="0" smtClean="0">
              <a:solidFill>
                <a:srgbClr val="002060"/>
              </a:solidFill>
            </a:endParaRPr>
          </a:p>
          <a:p>
            <a:pPr algn="ctr">
              <a:buNone/>
            </a:pPr>
            <a:r>
              <a:rPr lang="en-US" sz="9600" dirty="0" smtClean="0">
                <a:solidFill>
                  <a:srgbClr val="002060"/>
                </a:solidFill>
              </a:rPr>
              <a:t>1-21</a:t>
            </a:r>
            <a:endParaRPr lang="en-US" sz="9600" dirty="0">
              <a:solidFill>
                <a:srgbClr val="00206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just">
              <a:buNone/>
            </a:pPr>
            <a:r>
              <a:rPr lang="en-US" sz="4000" b="1" dirty="0" smtClean="0">
                <a:latin typeface="Arial Unicode MS" pitchFamily="34" charset="-128"/>
                <a:ea typeface="Arial Unicode MS" pitchFamily="34" charset="-128"/>
                <a:cs typeface="Arial Unicode MS" pitchFamily="34" charset="-128"/>
              </a:rPr>
              <a:t>Ac 2:1 ¶ When the Day of Pentecost had fully come, they were all with one accord in one place.</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2 And suddenly there came a sound from heaven, as of a rushing mighty wind, and it filled the whole house where they were sitting.</a:t>
            </a:r>
          </a:p>
          <a:p>
            <a:pPr algn="just">
              <a:buNone/>
            </a:pPr>
            <a:r>
              <a:rPr lang="en-US" sz="4000" b="1" dirty="0" smtClean="0">
                <a:latin typeface="Arial Unicode MS" pitchFamily="34" charset="-128"/>
                <a:ea typeface="Arial Unicode MS" pitchFamily="34" charset="-128"/>
                <a:cs typeface="Arial Unicode MS" pitchFamily="34" charset="-128"/>
              </a:rPr>
              <a:t> 3 Then there appeared to them divided tongues, as of fire, and one sat upon each of them.</a:t>
            </a:r>
          </a:p>
          <a:p>
            <a:pPr algn="just">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Autofit/>
          </a:bodyPr>
          <a:lstStyle/>
          <a:p>
            <a:pPr algn="just">
              <a:buNone/>
            </a:pPr>
            <a:r>
              <a:rPr lang="en-US" sz="4000" b="1" dirty="0" smtClean="0">
                <a:latin typeface="Arial Unicode MS" pitchFamily="34" charset="-128"/>
                <a:ea typeface="Arial Unicode MS" pitchFamily="34" charset="-128"/>
                <a:cs typeface="Arial Unicode MS" pitchFamily="34" charset="-128"/>
              </a:rPr>
              <a:t>4 </a:t>
            </a:r>
            <a:r>
              <a:rPr lang="en-US" sz="4000" b="1" dirty="0" smtClean="0">
                <a:latin typeface="Arial Unicode MS" pitchFamily="34" charset="-128"/>
                <a:ea typeface="Arial Unicode MS" pitchFamily="34" charset="-128"/>
                <a:cs typeface="Arial Unicode MS" pitchFamily="34" charset="-128"/>
              </a:rPr>
              <a:t>And they were all filled with the Holy Spirit and began to speak with other tongues, as the Spirit gave them utterance.</a:t>
            </a:r>
          </a:p>
          <a:p>
            <a:pPr algn="just">
              <a:buNone/>
            </a:pP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chemeClr val="bg1"/>
                </a:solidFill>
                <a:latin typeface="Arial Unicode MS" pitchFamily="34" charset="-128"/>
                <a:ea typeface="Arial Unicode MS" pitchFamily="34" charset="-128"/>
                <a:cs typeface="Arial Unicode MS" pitchFamily="34" charset="-128"/>
              </a:rPr>
              <a:t>5 ¶ And there were dwelling in Jerusalem Jews, devout men, from every nation under heaven.</a:t>
            </a:r>
          </a:p>
          <a:p>
            <a:pPr algn="just">
              <a:buNone/>
            </a:pPr>
            <a:r>
              <a:rPr lang="en-US" sz="4000" b="1" dirty="0" smtClean="0">
                <a:latin typeface="Arial Unicode MS" pitchFamily="34" charset="-128"/>
                <a:ea typeface="Arial Unicode MS" pitchFamily="34" charset="-128"/>
                <a:cs typeface="Arial Unicode MS" pitchFamily="34" charset="-128"/>
              </a:rPr>
              <a:t> 6 And when this sound occurred, the multitude came together, and were confused, because everyone heard them speak in his own language</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lnSpcReduction="10000"/>
          </a:bodyPr>
          <a:lstStyle/>
          <a:p>
            <a:pPr algn="just">
              <a:buNone/>
            </a:pPr>
            <a:r>
              <a:rPr lang="en-US" sz="4000" b="1" dirty="0" smtClean="0">
                <a:latin typeface="Arial Unicode MS" pitchFamily="34" charset="-128"/>
                <a:ea typeface="Arial Unicode MS" pitchFamily="34" charset="-128"/>
                <a:cs typeface="Arial Unicode MS" pitchFamily="34" charset="-128"/>
              </a:rPr>
              <a:t>7 </a:t>
            </a:r>
            <a:r>
              <a:rPr lang="en-US" sz="4000" b="1" dirty="0" smtClean="0">
                <a:latin typeface="Arial Unicode MS" pitchFamily="34" charset="-128"/>
                <a:ea typeface="Arial Unicode MS" pitchFamily="34" charset="-128"/>
                <a:cs typeface="Arial Unicode MS" pitchFamily="34" charset="-128"/>
              </a:rPr>
              <a:t>Then they were all amazed and marveled, saying to one another, "Look, are not all these who speak Galileans?</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8 "And how is it that we hear, each in our own language in which we were born?</a:t>
            </a:r>
          </a:p>
          <a:p>
            <a:pPr algn="just">
              <a:buNone/>
            </a:pPr>
            <a:r>
              <a:rPr lang="en-US" sz="4000" b="1" dirty="0" smtClean="0">
                <a:latin typeface="Arial Unicode MS" pitchFamily="34" charset="-128"/>
                <a:ea typeface="Arial Unicode MS" pitchFamily="34" charset="-128"/>
                <a:cs typeface="Arial Unicode MS" pitchFamily="34" charset="-128"/>
              </a:rPr>
              <a:t> 9 "</a:t>
            </a:r>
            <a:r>
              <a:rPr lang="en-US" sz="4000" b="1" dirty="0" err="1" smtClean="0">
                <a:latin typeface="Arial Unicode MS" pitchFamily="34" charset="-128"/>
                <a:ea typeface="Arial Unicode MS" pitchFamily="34" charset="-128"/>
                <a:cs typeface="Arial Unicode MS" pitchFamily="34" charset="-128"/>
              </a:rPr>
              <a:t>Parthians</a:t>
            </a:r>
            <a:r>
              <a:rPr lang="en-US" sz="4000" b="1" dirty="0" smtClean="0">
                <a:latin typeface="Arial Unicode MS" pitchFamily="34" charset="-128"/>
                <a:ea typeface="Arial Unicode MS" pitchFamily="34" charset="-128"/>
                <a:cs typeface="Arial Unicode MS" pitchFamily="34" charset="-128"/>
              </a:rPr>
              <a:t> and Medes and </a:t>
            </a:r>
            <a:r>
              <a:rPr lang="en-US" sz="4000" b="1" dirty="0" err="1" smtClean="0">
                <a:latin typeface="Arial Unicode MS" pitchFamily="34" charset="-128"/>
                <a:ea typeface="Arial Unicode MS" pitchFamily="34" charset="-128"/>
                <a:cs typeface="Arial Unicode MS" pitchFamily="34" charset="-128"/>
              </a:rPr>
              <a:t>Elamites</a:t>
            </a:r>
            <a:r>
              <a:rPr lang="en-US" sz="4000" b="1" dirty="0" smtClean="0">
                <a:latin typeface="Arial Unicode MS" pitchFamily="34" charset="-128"/>
                <a:ea typeface="Arial Unicode MS" pitchFamily="34" charset="-128"/>
                <a:cs typeface="Arial Unicode MS" pitchFamily="34" charset="-128"/>
              </a:rPr>
              <a:t>, those dwelling in Mesopotamia, Judea and Cappadocia, Pontus and Asia,</a:t>
            </a:r>
          </a:p>
          <a:p>
            <a:pPr algn="just">
              <a:buNone/>
            </a:pPr>
            <a:r>
              <a:rPr lang="en-US" sz="3600" b="1" dirty="0" smtClean="0">
                <a:latin typeface="Arial Unicode MS" pitchFamily="34" charset="-128"/>
                <a:ea typeface="Arial Unicode MS" pitchFamily="34" charset="-128"/>
                <a:cs typeface="Arial Unicode MS" pitchFamily="34" charset="-128"/>
              </a:rPr>
              <a:t> </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lnSpcReduction="10000"/>
          </a:bodyPr>
          <a:lstStyle/>
          <a:p>
            <a:pPr algn="just">
              <a:buNone/>
            </a:pPr>
            <a:r>
              <a:rPr lang="en-US" sz="4000" b="1" dirty="0" smtClean="0">
                <a:latin typeface="Arial Unicode MS" pitchFamily="34" charset="-128"/>
                <a:ea typeface="Arial Unicode MS" pitchFamily="34" charset="-128"/>
                <a:cs typeface="Arial Unicode MS" pitchFamily="34" charset="-128"/>
              </a:rPr>
              <a:t>10 </a:t>
            </a:r>
            <a:r>
              <a:rPr lang="en-US" sz="4000" b="1" dirty="0" smtClean="0">
                <a:latin typeface="Arial Unicode MS" pitchFamily="34" charset="-128"/>
                <a:ea typeface="Arial Unicode MS" pitchFamily="34" charset="-128"/>
                <a:cs typeface="Arial Unicode MS" pitchFamily="34" charset="-128"/>
              </a:rPr>
              <a:t>"Phrygia and </a:t>
            </a:r>
            <a:r>
              <a:rPr lang="en-US" sz="4000" b="1" dirty="0" err="1" smtClean="0">
                <a:latin typeface="Arial Unicode MS" pitchFamily="34" charset="-128"/>
                <a:ea typeface="Arial Unicode MS" pitchFamily="34" charset="-128"/>
                <a:cs typeface="Arial Unicode MS" pitchFamily="34" charset="-128"/>
              </a:rPr>
              <a:t>Pamphylia</a:t>
            </a:r>
            <a:r>
              <a:rPr lang="en-US" sz="4000" b="1" dirty="0" smtClean="0">
                <a:latin typeface="Arial Unicode MS" pitchFamily="34" charset="-128"/>
                <a:ea typeface="Arial Unicode MS" pitchFamily="34" charset="-128"/>
                <a:cs typeface="Arial Unicode MS" pitchFamily="34" charset="-128"/>
              </a:rPr>
              <a:t>, Egypt and the parts of Libya adjoining Cyrene, visitors from Rome, both Jews and proselytes,</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11 "Cretans and Arabs--we hear them speaking in our own tongues the wonderful works of God."</a:t>
            </a:r>
          </a:p>
          <a:p>
            <a:pPr algn="just">
              <a:buNone/>
            </a:pPr>
            <a:r>
              <a:rPr lang="en-US" sz="4000" b="1" dirty="0" smtClean="0">
                <a:latin typeface="Arial Unicode MS" pitchFamily="34" charset="-128"/>
                <a:ea typeface="Arial Unicode MS" pitchFamily="34" charset="-128"/>
                <a:cs typeface="Arial Unicode MS" pitchFamily="34" charset="-128"/>
              </a:rPr>
              <a:t> 12 So they were all amazed and perplexed, saying to one another, "Whatever could this mean?"</a:t>
            </a:r>
          </a:p>
          <a:p>
            <a:pPr algn="just">
              <a:buNone/>
            </a:pPr>
            <a:r>
              <a:rPr lang="en-US" sz="3600" b="1" dirty="0" smtClean="0">
                <a:latin typeface="Arial Unicode MS" pitchFamily="34" charset="-128"/>
                <a:ea typeface="Arial Unicode MS" pitchFamily="34" charset="-128"/>
                <a:cs typeface="Arial Unicode MS" pitchFamily="34" charset="-128"/>
              </a:rPr>
              <a:t> </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lnSpcReduction="10000"/>
          </a:bodyPr>
          <a:lstStyle/>
          <a:p>
            <a:pPr algn="just">
              <a:buNone/>
            </a:pPr>
            <a:r>
              <a:rPr lang="en-US" sz="4000" b="1" dirty="0" smtClean="0">
                <a:latin typeface="Arial Unicode MS" pitchFamily="34" charset="-128"/>
                <a:ea typeface="Arial Unicode MS" pitchFamily="34" charset="-128"/>
                <a:cs typeface="Arial Unicode MS" pitchFamily="34" charset="-128"/>
              </a:rPr>
              <a:t>13 </a:t>
            </a:r>
            <a:r>
              <a:rPr lang="en-US" sz="4000" b="1" dirty="0" smtClean="0">
                <a:latin typeface="Arial Unicode MS" pitchFamily="34" charset="-128"/>
                <a:ea typeface="Arial Unicode MS" pitchFamily="34" charset="-128"/>
                <a:cs typeface="Arial Unicode MS" pitchFamily="34" charset="-128"/>
              </a:rPr>
              <a:t>Others mocking said, "They are full of new wine."</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14 ¶ But Peter, standing up with the eleven, raised his voice and said to them, "Men of Judea and all who dwell in Jerusalem, let this be known to you, and heed my words.</a:t>
            </a:r>
          </a:p>
          <a:p>
            <a:pPr algn="just">
              <a:buNone/>
            </a:pPr>
            <a:r>
              <a:rPr lang="en-US" sz="4000" b="1" dirty="0" smtClean="0">
                <a:latin typeface="Arial Unicode MS" pitchFamily="34" charset="-128"/>
                <a:ea typeface="Arial Unicode MS" pitchFamily="34" charset="-128"/>
                <a:cs typeface="Arial Unicode MS" pitchFamily="34" charset="-128"/>
              </a:rPr>
              <a:t> 15 "For these are not drunk, as you suppose, since it is only the third hour of the day.</a:t>
            </a:r>
          </a:p>
          <a:p>
            <a:pPr algn="just">
              <a:buNone/>
            </a:pPr>
            <a:r>
              <a:rPr lang="en-US" sz="3600" b="1" dirty="0" smtClean="0">
                <a:latin typeface="Arial Unicode MS" pitchFamily="34" charset="-128"/>
                <a:ea typeface="Arial Unicode MS" pitchFamily="34" charset="-128"/>
                <a:cs typeface="Arial Unicode MS" pitchFamily="34" charset="-128"/>
              </a:rPr>
              <a:t> </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lnSpcReduction="10000"/>
          </a:bodyPr>
          <a:lstStyle/>
          <a:p>
            <a:pPr algn="just">
              <a:buNone/>
            </a:pPr>
            <a:r>
              <a:rPr lang="en-US" sz="4000" b="1" dirty="0" smtClean="0">
                <a:latin typeface="Arial Unicode MS" pitchFamily="34" charset="-128"/>
                <a:ea typeface="Arial Unicode MS" pitchFamily="34" charset="-128"/>
                <a:cs typeface="Arial Unicode MS" pitchFamily="34" charset="-128"/>
              </a:rPr>
              <a:t>16 </a:t>
            </a:r>
            <a:r>
              <a:rPr lang="en-US" sz="4000" b="1" dirty="0" smtClean="0">
                <a:latin typeface="Arial Unicode MS" pitchFamily="34" charset="-128"/>
                <a:ea typeface="Arial Unicode MS" pitchFamily="34" charset="-128"/>
                <a:cs typeface="Arial Unicode MS" pitchFamily="34" charset="-128"/>
              </a:rPr>
              <a:t>"But this is what was spoken by the prophet Joel:</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17 'And it shall come to pass in the last days, says God, That I will pour out of My Spirit on all flesh; Your sons and your daughters shall prophesy, Your young men shall see visions, Your old men shall dream dreams.</a:t>
            </a:r>
          </a:p>
          <a:p>
            <a:pPr algn="just">
              <a:buNone/>
            </a:pPr>
            <a:r>
              <a:rPr lang="en-US" sz="4000" b="1" dirty="0" smtClean="0">
                <a:latin typeface="Arial Unicode MS" pitchFamily="34" charset="-128"/>
                <a:ea typeface="Arial Unicode MS" pitchFamily="34" charset="-128"/>
                <a:cs typeface="Arial Unicode MS" pitchFamily="34" charset="-128"/>
              </a:rPr>
              <a:t> 18 And on My menservants and on My maidservants I will pour out My Spirit in those days; And they shall prophesy.</a:t>
            </a:r>
          </a:p>
          <a:p>
            <a:pPr algn="just">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just">
              <a:buNone/>
            </a:pPr>
            <a:r>
              <a:rPr lang="en-US" sz="4000" b="1" dirty="0" smtClean="0">
                <a:latin typeface="Arial Unicode MS" pitchFamily="34" charset="-128"/>
                <a:ea typeface="Arial Unicode MS" pitchFamily="34" charset="-128"/>
                <a:cs typeface="Arial Unicode MS" pitchFamily="34" charset="-128"/>
              </a:rPr>
              <a:t>19 </a:t>
            </a:r>
            <a:r>
              <a:rPr lang="en-US" sz="4000" b="1" dirty="0" smtClean="0">
                <a:latin typeface="Arial Unicode MS" pitchFamily="34" charset="-128"/>
                <a:ea typeface="Arial Unicode MS" pitchFamily="34" charset="-128"/>
                <a:cs typeface="Arial Unicode MS" pitchFamily="34" charset="-128"/>
              </a:rPr>
              <a:t>I will show wonders in heaven above And signs in the earth beneath: Blood and fire and vapor of smoke.</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20 The sun shall be turned into darkness, And the moon into blood, Before the coming of the great and awesome day of the LORD.</a:t>
            </a:r>
          </a:p>
          <a:p>
            <a:pPr algn="just">
              <a:buNone/>
            </a:pPr>
            <a:r>
              <a:rPr lang="en-US" sz="4000" b="1" dirty="0" smtClean="0">
                <a:latin typeface="Arial Unicode MS" pitchFamily="34" charset="-128"/>
                <a:ea typeface="Arial Unicode MS" pitchFamily="34" charset="-128"/>
                <a:cs typeface="Arial Unicode MS" pitchFamily="34" charset="-128"/>
              </a:rPr>
              <a:t> 21 And it shall come to pass That whoever calls on the name of the LORD Shall be saved.'</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rmAutofit lnSpcReduction="10000"/>
          </a:bodyPr>
          <a:lstStyle/>
          <a:p>
            <a:pPr algn="just">
              <a:buNone/>
            </a:pPr>
            <a:r>
              <a:rPr lang="fr-FR" sz="4000" b="1" dirty="0" err="1" smtClean="0">
                <a:latin typeface="Arial Unicode MS" pitchFamily="34" charset="-128"/>
                <a:ea typeface="Arial Unicode MS" pitchFamily="34" charset="-128"/>
                <a:cs typeface="Arial Unicode MS" pitchFamily="34" charset="-128"/>
              </a:rPr>
              <a:t>Ac</a:t>
            </a:r>
            <a:r>
              <a:rPr lang="fr-FR" sz="4000" b="1" dirty="0" smtClean="0">
                <a:latin typeface="Arial Unicode MS" pitchFamily="34" charset="-128"/>
                <a:ea typeface="Arial Unicode MS" pitchFamily="34" charset="-128"/>
                <a:cs typeface="Arial Unicode MS" pitchFamily="34" charset="-128"/>
              </a:rPr>
              <a:t> 2:1 ¶ Le jour de la Pentecôte, ils étaient tous ensemble dans le même lieu.</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C3300"/>
                </a:solidFill>
                <a:latin typeface="Arial Unicode MS" pitchFamily="34" charset="-128"/>
                <a:ea typeface="Arial Unicode MS" pitchFamily="34" charset="-128"/>
                <a:cs typeface="Arial Unicode MS" pitchFamily="34" charset="-128"/>
              </a:rPr>
              <a:t> 2 Tout à coup il vint du ciel un bruit comme celui d'un vent impétueux, et il remplit toute la maison où ils étaient assis.</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3 Des langues, semblables à des langues de feu, leur apparurent, séparées les unes des autres, et se posèrent sur chacun d'eux.</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3200" b="1" dirty="0" smtClean="0">
                <a:latin typeface="Arial Unicode MS" pitchFamily="34" charset="-128"/>
                <a:ea typeface="Arial Unicode MS" pitchFamily="34" charset="-128"/>
                <a:cs typeface="Arial Unicode MS" pitchFamily="34" charset="-128"/>
              </a:rPr>
              <a:t> </a:t>
            </a:r>
            <a:endParaRPr lang="en-US" sz="32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4 </a:t>
            </a:r>
            <a:r>
              <a:rPr lang="fr-FR" sz="4000" b="1" dirty="0" smtClean="0">
                <a:latin typeface="Arial Unicode MS" pitchFamily="34" charset="-128"/>
                <a:ea typeface="Arial Unicode MS" pitchFamily="34" charset="-128"/>
                <a:cs typeface="Arial Unicode MS" pitchFamily="34" charset="-128"/>
              </a:rPr>
              <a:t>Et ils furent tous remplis du Saint-Esprit, et se mirent à parler en d'autres langues, selon que l'Esprit leur donnait de s'exprimer.</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C3300"/>
                </a:solidFill>
                <a:latin typeface="Arial Unicode MS" pitchFamily="34" charset="-128"/>
                <a:ea typeface="Arial Unicode MS" pitchFamily="34" charset="-128"/>
                <a:cs typeface="Arial Unicode MS" pitchFamily="34" charset="-128"/>
              </a:rPr>
              <a:t>5 ¶ Or, il y avait en séjour à Jérusalem des Juifs, hommes pieux, de toutes les nations qui sont sous le ciel.</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6 Au bruit qui eut lieu, la multitude accourut, et elle fut confondue parce que chacun les entendait parler dans sa propre langue.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3200" b="1" dirty="0" smtClean="0">
                <a:latin typeface="Arial Unicode MS" pitchFamily="34" charset="-128"/>
                <a:ea typeface="Arial Unicode MS" pitchFamily="34" charset="-128"/>
                <a:cs typeface="Arial Unicode MS" pitchFamily="34" charset="-128"/>
              </a:rPr>
              <a:t> </a:t>
            </a: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Autofit/>
          </a:bodyPr>
          <a:lstStyle/>
          <a:p>
            <a:pPr algn="just">
              <a:buNone/>
            </a:pPr>
            <a:r>
              <a:rPr lang="fr-FR" sz="4000" b="1" dirty="0" smtClean="0">
                <a:latin typeface="Arial Unicode MS" pitchFamily="34" charset="-128"/>
                <a:ea typeface="Arial Unicode MS" pitchFamily="34" charset="-128"/>
                <a:cs typeface="Arial Unicode MS" pitchFamily="34" charset="-128"/>
              </a:rPr>
              <a:t>7 </a:t>
            </a:r>
            <a:r>
              <a:rPr lang="fr-FR" sz="4000" b="1" dirty="0" smtClean="0">
                <a:latin typeface="Arial Unicode MS" pitchFamily="34" charset="-128"/>
                <a:ea typeface="Arial Unicode MS" pitchFamily="34" charset="-128"/>
                <a:cs typeface="Arial Unicode MS" pitchFamily="34" charset="-128"/>
              </a:rPr>
              <a:t>Ils étaient tous dans l'étonnement et la surprise, et ils se disaient les uns aux autres: Voici, ces gens qui parlent ne sont-ils pas tous Galiléens?</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C3300"/>
                </a:solidFill>
                <a:latin typeface="Arial Unicode MS" pitchFamily="34" charset="-128"/>
                <a:ea typeface="Arial Unicode MS" pitchFamily="34" charset="-128"/>
                <a:cs typeface="Arial Unicode MS" pitchFamily="34" charset="-128"/>
              </a:rPr>
              <a:t> 8 Et comment les entendons-nous dans notre propre langue à chacun, dans notre langue maternelle?</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9 Parthes, Mèdes, Élamites, ceux qui habitent la Mésopotamie, la Judée, la Cappadoce, le Pont, l'Asie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10 </a:t>
            </a:r>
            <a:r>
              <a:rPr lang="fr-FR" sz="4000" b="1" dirty="0" smtClean="0">
                <a:latin typeface="Arial Unicode MS" pitchFamily="34" charset="-128"/>
                <a:ea typeface="Arial Unicode MS" pitchFamily="34" charset="-128"/>
                <a:cs typeface="Arial Unicode MS" pitchFamily="34" charset="-128"/>
              </a:rPr>
              <a:t>la Phrygie, la Pamphylie, l'Égypte, le territoire de la Libye voisine de Cyrène, et ceux qui sont venus de Rome, Juifs et prosélytes,</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C3300"/>
                </a:solidFill>
                <a:latin typeface="Arial Unicode MS" pitchFamily="34" charset="-128"/>
                <a:ea typeface="Arial Unicode MS" pitchFamily="34" charset="-128"/>
                <a:cs typeface="Arial Unicode MS" pitchFamily="34" charset="-128"/>
              </a:rPr>
              <a:t>11 Crétois et Arabes, comment les entendons-nous parler dans nos langues des merveilles de Dieu?</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12 Ils étaient tous dans l'étonnement, et, ne sachant que penser, ils se disaient les uns aux autres: Que veut dire ceci?</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3200" b="1" dirty="0" smtClean="0">
                <a:latin typeface="Arial Unicode MS" pitchFamily="34" charset="-128"/>
                <a:ea typeface="Arial Unicode MS" pitchFamily="34" charset="-128"/>
                <a:cs typeface="Arial Unicode MS" pitchFamily="34" charset="-128"/>
              </a:rPr>
              <a:t> </a:t>
            </a: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13 </a:t>
            </a:r>
            <a:r>
              <a:rPr lang="fr-FR" sz="4000" b="1" dirty="0" smtClean="0">
                <a:latin typeface="Arial Unicode MS" pitchFamily="34" charset="-128"/>
                <a:ea typeface="Arial Unicode MS" pitchFamily="34" charset="-128"/>
                <a:cs typeface="Arial Unicode MS" pitchFamily="34" charset="-128"/>
              </a:rPr>
              <a:t>Mais d'autres se moquaient, et disaient: Ils sont pleins de vin doux.</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C3300"/>
                </a:solidFill>
                <a:latin typeface="Arial Unicode MS" pitchFamily="34" charset="-128"/>
                <a:ea typeface="Arial Unicode MS" pitchFamily="34" charset="-128"/>
                <a:cs typeface="Arial Unicode MS" pitchFamily="34" charset="-128"/>
              </a:rPr>
              <a:t> 14 ¶ Alors Pierre, se présentant avec les onze, éleva la voix, et leur parla en ces termes: Hommes Juifs, et vous tous qui séjournez à Jérusalem, sachez ceci, et prêtez l'oreille à mes paroles!</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15 Ces gens ne sont pas ivres, comme vous le supposez, car c'est la troisième heure du jour.</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3200" b="1" dirty="0" smtClean="0">
                <a:latin typeface="Arial Unicode MS" pitchFamily="34" charset="-128"/>
                <a:ea typeface="Arial Unicode MS" pitchFamily="34" charset="-128"/>
                <a:cs typeface="Arial Unicode MS" pitchFamily="34" charset="-128"/>
              </a:rPr>
              <a:t> </a:t>
            </a: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Autofit/>
          </a:bodyPr>
          <a:lstStyle/>
          <a:p>
            <a:pPr algn="just">
              <a:buNone/>
            </a:pPr>
            <a:r>
              <a:rPr lang="fr-FR" sz="3600" b="1" dirty="0" smtClean="0">
                <a:latin typeface="Arial Unicode MS" pitchFamily="34" charset="-128"/>
                <a:ea typeface="Arial Unicode MS" pitchFamily="34" charset="-128"/>
                <a:cs typeface="Arial Unicode MS" pitchFamily="34" charset="-128"/>
              </a:rPr>
              <a:t>16 </a:t>
            </a:r>
            <a:r>
              <a:rPr lang="fr-FR" sz="3600" b="1" dirty="0" smtClean="0">
                <a:latin typeface="Arial Unicode MS" pitchFamily="34" charset="-128"/>
                <a:ea typeface="Arial Unicode MS" pitchFamily="34" charset="-128"/>
                <a:cs typeface="Arial Unicode MS" pitchFamily="34" charset="-128"/>
              </a:rPr>
              <a:t>Mais c'est ici ce qui a été dit par le prophète Joël:</a:t>
            </a:r>
            <a:endParaRPr lang="en-US" sz="3600" b="1"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CC3300"/>
                </a:solidFill>
                <a:latin typeface="Arial Unicode MS" pitchFamily="34" charset="-128"/>
                <a:ea typeface="Arial Unicode MS" pitchFamily="34" charset="-128"/>
                <a:cs typeface="Arial Unicode MS" pitchFamily="34" charset="-128"/>
              </a:rPr>
              <a:t> 17 Dans les derniers jours, dit Dieu, je répandrai de mon Esprit sur toute chair; Vos fils et vos filles prophétiseront, Vos jeunes gens auront des visions, Et vos vieillards auront des songes.</a:t>
            </a:r>
            <a:endParaRPr lang="en-US" sz="3600" b="1" dirty="0" smtClean="0">
              <a:solidFill>
                <a:srgbClr val="CC3300"/>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18 Oui, sur mes serviteurs et sur mes servantes, Dans ces jours-là, je répandrai de mon Esprit; et ils prophétiseront.</a:t>
            </a:r>
            <a:endParaRPr lang="en-US" sz="3600" b="1" dirty="0" smtClean="0">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19 </a:t>
            </a:r>
            <a:r>
              <a:rPr lang="fr-FR" sz="4000" b="1" dirty="0" smtClean="0">
                <a:latin typeface="Arial Unicode MS" pitchFamily="34" charset="-128"/>
                <a:ea typeface="Arial Unicode MS" pitchFamily="34" charset="-128"/>
                <a:cs typeface="Arial Unicode MS" pitchFamily="34" charset="-128"/>
              </a:rPr>
              <a:t>Je ferai paraître des prodiges en haut dans le ciel et des miracles en bas sur la terre, Du sang, du feu, et une vapeur de fumée;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C3300"/>
                </a:solidFill>
                <a:latin typeface="Arial Unicode MS" pitchFamily="34" charset="-128"/>
                <a:ea typeface="Arial Unicode MS" pitchFamily="34" charset="-128"/>
                <a:cs typeface="Arial Unicode MS" pitchFamily="34" charset="-128"/>
              </a:rPr>
              <a:t> 20 Le soleil se changera en ténèbres, Et la lune en sang, Avant l'arrivée du jour du Seigneur, De ce jour grand et glorieux.</a:t>
            </a:r>
            <a:endParaRPr lang="en-US" sz="4000" b="1" dirty="0" smtClean="0">
              <a:solidFill>
                <a:srgbClr val="CC33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21 Alors quiconque invoquera le nom du Seigneur sera sauvé.</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r>
              <a:rPr lang="fr-FR" sz="3600" dirty="0" smtClean="0"/>
              <a:t>1.</a:t>
            </a:r>
            <a:endParaRPr lang="en-US" sz="3600" dirty="0" smtClean="0"/>
          </a:p>
          <a:p>
            <a:pPr algn="ctr">
              <a:buNone/>
            </a:pPr>
            <a:r>
              <a:rPr lang="fr-FR" sz="3600" b="1" dirty="0" smtClean="0">
                <a:latin typeface="Copperplate Gothic Light" pitchFamily="34" charset="0"/>
              </a:rPr>
              <a:t>Adorons le Père</a:t>
            </a:r>
            <a:endParaRPr lang="en-US" sz="3600" b="1" dirty="0" smtClean="0">
              <a:latin typeface="Copperplate Gothic Light" pitchFamily="34" charset="0"/>
            </a:endParaRPr>
          </a:p>
          <a:p>
            <a:pPr algn="ctr">
              <a:buNone/>
            </a:pPr>
            <a:r>
              <a:rPr lang="fr-FR" sz="3600" b="1" dirty="0" smtClean="0">
                <a:latin typeface="Copperplate Gothic Light" pitchFamily="34" charset="0"/>
              </a:rPr>
              <a:t>Au plus haut des cieux,</a:t>
            </a:r>
            <a:endParaRPr lang="en-US" sz="3600" b="1" dirty="0" smtClean="0">
              <a:latin typeface="Copperplate Gothic Light" pitchFamily="34" charset="0"/>
            </a:endParaRPr>
          </a:p>
          <a:p>
            <a:pPr algn="ctr">
              <a:buNone/>
            </a:pPr>
            <a:r>
              <a:rPr lang="fr-FR" sz="3600" b="1" dirty="0" smtClean="0">
                <a:latin typeface="Copperplate Gothic Light" pitchFamily="34" charset="0"/>
              </a:rPr>
              <a:t>La sainte lumière</a:t>
            </a:r>
            <a:endParaRPr lang="en-US" sz="3600" b="1" dirty="0" smtClean="0">
              <a:latin typeface="Copperplate Gothic Light" pitchFamily="34" charset="0"/>
            </a:endParaRPr>
          </a:p>
          <a:p>
            <a:pPr algn="ctr">
              <a:buNone/>
            </a:pPr>
            <a:r>
              <a:rPr lang="fr-FR" sz="3600" b="1" dirty="0" smtClean="0">
                <a:latin typeface="Copperplate Gothic Light" pitchFamily="34" charset="0"/>
              </a:rPr>
              <a:t>Qui brille en tous lieux.</a:t>
            </a:r>
            <a:endParaRPr lang="en-US" sz="3600" b="1" dirty="0" smtClean="0">
              <a:latin typeface="Copperplate Gothic Light" pitchFamily="34" charset="0"/>
            </a:endParaRPr>
          </a:p>
          <a:p>
            <a:pPr algn="ctr">
              <a:buNone/>
            </a:pPr>
            <a:r>
              <a:rPr lang="fr-FR" sz="3600" b="1" dirty="0" smtClean="0">
                <a:latin typeface="Copperplate Gothic Light" pitchFamily="34" charset="0"/>
              </a:rPr>
              <a:t>Proclamons sa grâce,</a:t>
            </a:r>
            <a:endParaRPr lang="en-US" sz="3600" b="1" dirty="0" smtClean="0">
              <a:latin typeface="Copperplate Gothic Light" pitchFamily="34" charset="0"/>
            </a:endParaRPr>
          </a:p>
          <a:p>
            <a:pPr algn="ctr">
              <a:buNone/>
            </a:pPr>
            <a:r>
              <a:rPr lang="fr-FR" sz="3600" b="1" dirty="0" smtClean="0">
                <a:latin typeface="Copperplate Gothic Light" pitchFamily="34" charset="0"/>
              </a:rPr>
              <a:t>Le pardon divin,</a:t>
            </a:r>
            <a:endParaRPr lang="en-US" sz="3600" b="1" dirty="0" smtClean="0">
              <a:latin typeface="Copperplate Gothic Light" pitchFamily="34" charset="0"/>
            </a:endParaRPr>
          </a:p>
          <a:p>
            <a:pPr algn="ctr">
              <a:buNone/>
            </a:pPr>
            <a:r>
              <a:rPr lang="fr-FR" sz="3600" b="1" dirty="0" smtClean="0">
                <a:latin typeface="Copperplate Gothic Light" pitchFamily="34" charset="0"/>
              </a:rPr>
              <a:t>L'amour efficace,</a:t>
            </a:r>
            <a:endParaRPr lang="en-US" sz="3600" b="1" dirty="0" smtClean="0">
              <a:latin typeface="Copperplate Gothic Light" pitchFamily="34" charset="0"/>
            </a:endParaRPr>
          </a:p>
          <a:p>
            <a:pPr algn="ctr">
              <a:buNone/>
            </a:pPr>
            <a:r>
              <a:rPr lang="fr-FR" sz="3600" b="1" dirty="0" smtClean="0">
                <a:latin typeface="Copperplate Gothic Light" pitchFamily="34" charset="0"/>
              </a:rPr>
              <a:t>Le bonheur sans fin</a:t>
            </a:r>
            <a:r>
              <a:rPr lang="fr-FR" sz="3600" b="1" dirty="0" smtClean="0">
                <a:latin typeface="Copperplate Gothic Light" pitchFamily="34" charset="0"/>
              </a:rPr>
              <a:t>.</a:t>
            </a:r>
            <a:endParaRPr lang="en-US" sz="3600" b="1" dirty="0" smtClean="0">
              <a:latin typeface="Copperplate Gothic Light"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r>
              <a:rPr lang="fr-FR" sz="3600" b="1" dirty="0" smtClean="0">
                <a:latin typeface="Copperplate Gothic Light" pitchFamily="34" charset="0"/>
              </a:rPr>
              <a:t>2</a:t>
            </a:r>
            <a:r>
              <a:rPr lang="fr-FR" sz="3600" b="1" dirty="0" smtClean="0">
                <a:latin typeface="Copperplate Gothic Light" pitchFamily="34" charset="0"/>
              </a:rPr>
              <a:t>.</a:t>
            </a:r>
            <a:endParaRPr lang="en-US" sz="3600" b="1" dirty="0" smtClean="0">
              <a:latin typeface="Copperplate Gothic Light" pitchFamily="34" charset="0"/>
            </a:endParaRPr>
          </a:p>
          <a:p>
            <a:pPr algn="ctr">
              <a:buNone/>
            </a:pPr>
            <a:r>
              <a:rPr lang="fr-FR" sz="3600" b="1" dirty="0" smtClean="0">
                <a:latin typeface="Copperplate Gothic Light" pitchFamily="34" charset="0"/>
              </a:rPr>
              <a:t>Célébrons la gloire</a:t>
            </a:r>
            <a:endParaRPr lang="en-US" sz="3600" b="1" dirty="0" smtClean="0">
              <a:latin typeface="Copperplate Gothic Light" pitchFamily="34" charset="0"/>
            </a:endParaRPr>
          </a:p>
          <a:p>
            <a:pPr algn="ctr">
              <a:buNone/>
            </a:pPr>
            <a:r>
              <a:rPr lang="fr-FR" sz="3600" b="1" dirty="0" smtClean="0">
                <a:latin typeface="Copperplate Gothic Light" pitchFamily="34" charset="0"/>
              </a:rPr>
              <a:t>Du puissant Sauveur;</a:t>
            </a:r>
            <a:endParaRPr lang="en-US" sz="3600" b="1" dirty="0" smtClean="0">
              <a:latin typeface="Copperplate Gothic Light" pitchFamily="34" charset="0"/>
            </a:endParaRPr>
          </a:p>
          <a:p>
            <a:pPr algn="ctr">
              <a:buNone/>
            </a:pPr>
            <a:r>
              <a:rPr lang="fr-FR" sz="3600" b="1" dirty="0" smtClean="0">
                <a:latin typeface="Copperplate Gothic Light" pitchFamily="34" charset="0"/>
              </a:rPr>
              <a:t>Chantons la victoire</a:t>
            </a:r>
            <a:endParaRPr lang="en-US" sz="3600" b="1" dirty="0" smtClean="0">
              <a:latin typeface="Copperplate Gothic Light" pitchFamily="34" charset="0"/>
            </a:endParaRPr>
          </a:p>
          <a:p>
            <a:pPr algn="ctr">
              <a:buNone/>
            </a:pPr>
            <a:r>
              <a:rPr lang="fr-FR" sz="3600" b="1" dirty="0" smtClean="0">
                <a:latin typeface="Copperplate Gothic Light" pitchFamily="34" charset="0"/>
              </a:rPr>
              <a:t>Du grand Rédempteur!</a:t>
            </a:r>
            <a:endParaRPr lang="en-US" sz="3600" b="1" dirty="0" smtClean="0">
              <a:latin typeface="Copperplate Gothic Light" pitchFamily="34" charset="0"/>
            </a:endParaRPr>
          </a:p>
          <a:p>
            <a:pPr algn="ctr">
              <a:buNone/>
            </a:pPr>
            <a:r>
              <a:rPr lang="fr-FR" sz="3600" b="1" dirty="0" smtClean="0">
                <a:latin typeface="Copperplate Gothic Light" pitchFamily="34" charset="0"/>
              </a:rPr>
              <a:t>Il vient sur la terre;</a:t>
            </a:r>
            <a:endParaRPr lang="en-US" sz="3600" b="1" dirty="0" smtClean="0">
              <a:latin typeface="Copperplate Gothic Light" pitchFamily="34" charset="0"/>
            </a:endParaRPr>
          </a:p>
          <a:p>
            <a:pPr algn="ctr">
              <a:buNone/>
            </a:pPr>
            <a:r>
              <a:rPr lang="fr-FR" sz="3600" b="1" dirty="0" smtClean="0">
                <a:latin typeface="Copperplate Gothic Light" pitchFamily="34" charset="0"/>
              </a:rPr>
              <a:t>Pour nous secourir;</a:t>
            </a:r>
            <a:endParaRPr lang="en-US" sz="3600" b="1" dirty="0" smtClean="0">
              <a:latin typeface="Copperplate Gothic Light" pitchFamily="34" charset="0"/>
            </a:endParaRPr>
          </a:p>
          <a:p>
            <a:pPr algn="ctr">
              <a:buNone/>
            </a:pPr>
            <a:r>
              <a:rPr lang="fr-FR" sz="3600" b="1" dirty="0" smtClean="0">
                <a:latin typeface="Copperplate Gothic Light" pitchFamily="34" charset="0"/>
              </a:rPr>
              <a:t>Plus tendre qu'un frère,</a:t>
            </a:r>
            <a:endParaRPr lang="en-US" sz="3600" b="1" dirty="0" smtClean="0">
              <a:latin typeface="Copperplate Gothic Light" pitchFamily="34" charset="0"/>
            </a:endParaRPr>
          </a:p>
          <a:p>
            <a:pPr algn="ctr">
              <a:buNone/>
            </a:pPr>
            <a:r>
              <a:rPr lang="fr-FR" sz="3600" b="1" dirty="0" smtClean="0">
                <a:latin typeface="Copperplate Gothic Light" pitchFamily="34" charset="0"/>
              </a:rPr>
              <a:t>Il voulut mourir</a:t>
            </a:r>
            <a:r>
              <a:rPr lang="fr-FR" sz="3600" b="1" dirty="0" smtClean="0">
                <a:latin typeface="Copperplate Gothic Light" pitchFamily="34" charset="0"/>
              </a:rPr>
              <a:t>.</a:t>
            </a:r>
            <a:endParaRPr lang="en-US" sz="3600" b="1" dirty="0" smtClean="0">
              <a:latin typeface="Copperplate Gothic Light"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r>
              <a:rPr lang="fr-FR" sz="3600" b="1" dirty="0" smtClean="0">
                <a:latin typeface="Copperplate Gothic Light" pitchFamily="34" charset="0"/>
              </a:rPr>
              <a:t>3</a:t>
            </a:r>
            <a:r>
              <a:rPr lang="fr-FR" sz="3600" b="1" dirty="0" smtClean="0">
                <a:latin typeface="Copperplate Gothic Light" pitchFamily="34" charset="0"/>
              </a:rPr>
              <a:t>.</a:t>
            </a:r>
            <a:endParaRPr lang="en-US" sz="3600" b="1" dirty="0" smtClean="0">
              <a:latin typeface="Copperplate Gothic Light" pitchFamily="34" charset="0"/>
            </a:endParaRPr>
          </a:p>
          <a:p>
            <a:pPr algn="ctr">
              <a:buNone/>
            </a:pPr>
            <a:r>
              <a:rPr lang="fr-FR" sz="3600" b="1" dirty="0" smtClean="0">
                <a:latin typeface="Copperplate Gothic Light" pitchFamily="34" charset="0"/>
              </a:rPr>
              <a:t>Viens, céleste flamme,</a:t>
            </a:r>
            <a:endParaRPr lang="en-US" sz="3600" b="1" dirty="0" smtClean="0">
              <a:latin typeface="Copperplate Gothic Light" pitchFamily="34" charset="0"/>
            </a:endParaRPr>
          </a:p>
          <a:p>
            <a:pPr algn="ctr">
              <a:buNone/>
            </a:pPr>
            <a:r>
              <a:rPr lang="fr-FR" sz="3600" b="1" dirty="0" smtClean="0">
                <a:latin typeface="Copperplate Gothic Light" pitchFamily="34" charset="0"/>
              </a:rPr>
              <a:t>Messager divin,</a:t>
            </a:r>
            <a:endParaRPr lang="en-US" sz="3600" b="1" dirty="0" smtClean="0">
              <a:latin typeface="Copperplate Gothic Light" pitchFamily="34" charset="0"/>
            </a:endParaRPr>
          </a:p>
          <a:p>
            <a:pPr algn="ctr">
              <a:buNone/>
            </a:pPr>
            <a:r>
              <a:rPr lang="fr-FR" sz="3600" b="1" dirty="0" smtClean="0">
                <a:latin typeface="Copperplate Gothic Light" pitchFamily="34" charset="0"/>
              </a:rPr>
              <a:t>Viens, montre à notre âme</a:t>
            </a:r>
            <a:endParaRPr lang="en-US" sz="3600" b="1" dirty="0" smtClean="0">
              <a:latin typeface="Copperplate Gothic Light" pitchFamily="34" charset="0"/>
            </a:endParaRPr>
          </a:p>
          <a:p>
            <a:pPr algn="ctr">
              <a:buNone/>
            </a:pPr>
            <a:r>
              <a:rPr lang="fr-FR" sz="3600" b="1" dirty="0" smtClean="0">
                <a:latin typeface="Copperplate Gothic Light" pitchFamily="34" charset="0"/>
              </a:rPr>
              <a:t>Jésus, le chemin!</a:t>
            </a:r>
            <a:endParaRPr lang="en-US" sz="3600" b="1" dirty="0" smtClean="0">
              <a:latin typeface="Copperplate Gothic Light" pitchFamily="34" charset="0"/>
            </a:endParaRPr>
          </a:p>
          <a:p>
            <a:pPr algn="ctr">
              <a:buNone/>
            </a:pPr>
            <a:r>
              <a:rPr lang="fr-FR" sz="3600" b="1" dirty="0" smtClean="0">
                <a:latin typeface="Copperplate Gothic Light" pitchFamily="34" charset="0"/>
              </a:rPr>
              <a:t>Descends à cette heure</a:t>
            </a:r>
            <a:endParaRPr lang="en-US" sz="3600" b="1" dirty="0" smtClean="0">
              <a:latin typeface="Copperplate Gothic Light" pitchFamily="34" charset="0"/>
            </a:endParaRPr>
          </a:p>
          <a:p>
            <a:pPr algn="ctr">
              <a:buNone/>
            </a:pPr>
            <a:r>
              <a:rPr lang="fr-FR" sz="3600" b="1" dirty="0" smtClean="0">
                <a:latin typeface="Copperplate Gothic Light" pitchFamily="34" charset="0"/>
              </a:rPr>
              <a:t>Dans nos cœurs joyeux;</a:t>
            </a:r>
            <a:endParaRPr lang="en-US" sz="3600" b="1" dirty="0" smtClean="0">
              <a:latin typeface="Copperplate Gothic Light" pitchFamily="34" charset="0"/>
            </a:endParaRPr>
          </a:p>
          <a:p>
            <a:pPr algn="ctr">
              <a:buNone/>
            </a:pPr>
            <a:r>
              <a:rPr lang="fr-FR" sz="3600" b="1" dirty="0" smtClean="0">
                <a:latin typeface="Copperplate Gothic Light" pitchFamily="34" charset="0"/>
              </a:rPr>
              <a:t>Qu'ils soient ta demeure,</a:t>
            </a:r>
            <a:endParaRPr lang="en-US" sz="3600" b="1" dirty="0" smtClean="0">
              <a:latin typeface="Copperplate Gothic Light" pitchFamily="34" charset="0"/>
            </a:endParaRPr>
          </a:p>
          <a:p>
            <a:pPr algn="ctr">
              <a:buNone/>
            </a:pPr>
            <a:r>
              <a:rPr lang="en-US" sz="3600" b="1" dirty="0" smtClean="0">
                <a:latin typeface="Copperplate Gothic Light" pitchFamily="34" charset="0"/>
              </a:rPr>
              <a:t>Esprit </a:t>
            </a:r>
            <a:r>
              <a:rPr lang="en-US" sz="3600" b="1" dirty="0" err="1" smtClean="0">
                <a:latin typeface="Copperplate Gothic Light" pitchFamily="34" charset="0"/>
              </a:rPr>
              <a:t>glorieux</a:t>
            </a:r>
            <a:r>
              <a:rPr lang="en-US" sz="3600" b="1" dirty="0" smtClean="0">
                <a:latin typeface="Copperplate Gothic Light" pitchFamily="34" charset="0"/>
              </a:rPr>
              <a:t>!</a:t>
            </a:r>
          </a:p>
          <a:p>
            <a:pPr algn="ctr">
              <a:buNone/>
            </a:pPr>
            <a:endParaRPr lang="en-US" sz="4400" b="1" dirty="0" smtClean="0">
              <a:latin typeface="Copperplate Gothic Light"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smtClean="0">
                <a:solidFill>
                  <a:srgbClr val="FFFF00"/>
                </a:solidFill>
                <a:latin typeface="Copperplate Gothic Light" pitchFamily="34" charset="0"/>
                <a:ea typeface="Arial Unicode MS" pitchFamily="34" charset="-128"/>
                <a:cs typeface="Arial Unicode MS" pitchFamily="34" charset="-128"/>
              </a:rPr>
              <a:t>8 Fr </a:t>
            </a:r>
            <a:r>
              <a:rPr lang="fr-FR" sz="3600" b="1" dirty="0" err="1" smtClean="0">
                <a:solidFill>
                  <a:srgbClr val="FFFF00"/>
                </a:solidFill>
                <a:latin typeface="Copperplate Gothic Light" pitchFamily="34" charset="0"/>
                <a:ea typeface="Arial Unicode MS" pitchFamily="34" charset="-128"/>
                <a:cs typeface="Arial Unicode MS" pitchFamily="34" charset="-128"/>
              </a:rPr>
              <a:t>Rev</a:t>
            </a:r>
            <a:r>
              <a:rPr lang="fr-FR" sz="3600" b="1" dirty="0" smtClean="0">
                <a:solidFill>
                  <a:srgbClr val="FFFF00"/>
                </a:solidFill>
                <a:latin typeface="Copperplate Gothic Light" pitchFamily="34" charset="0"/>
                <a:ea typeface="Arial Unicode MS" pitchFamily="34" charset="-128"/>
                <a:cs typeface="Arial Unicode MS" pitchFamily="34" charset="-128"/>
              </a:rPr>
              <a:t> :Pour toi Rédempteur précieux </a:t>
            </a:r>
            <a:endParaRPr lang="en-US" sz="3600" b="1" dirty="0" smtClean="0">
              <a:solidFill>
                <a:srgbClr val="FFFF00"/>
              </a:solidFill>
              <a:latin typeface="Copperplate Gothic Light" pitchFamily="34" charset="0"/>
              <a:ea typeface="Arial Unicode MS" pitchFamily="34" charset="-128"/>
              <a:cs typeface="Arial Unicode MS" pitchFamily="34" charset="-128"/>
            </a:endParaRPr>
          </a:p>
          <a:p>
            <a:pPr marL="0" indent="0" algn="ctr">
              <a:buNone/>
            </a:pPr>
            <a:r>
              <a:rPr lang="fr-FR" sz="3600" b="1" dirty="0" smtClean="0">
                <a:solidFill>
                  <a:srgbClr val="FFFF00"/>
                </a:solidFill>
                <a:latin typeface="Copperplate Gothic Light" pitchFamily="34" charset="0"/>
                <a:ea typeface="Arial Unicode MS" pitchFamily="34" charset="-128"/>
                <a:cs typeface="Arial Unicode MS" pitchFamily="34" charset="-128"/>
              </a:rPr>
              <a:t>1</a:t>
            </a:r>
            <a:r>
              <a:rPr lang="fr-FR" sz="3600" b="1" dirty="0" smtClean="0">
                <a:latin typeface="Copperplate Gothic Light" pitchFamily="34" charset="0"/>
                <a:ea typeface="Arial Unicode MS" pitchFamily="34" charset="-128"/>
                <a:cs typeface="Arial Unicode MS" pitchFamily="34" charset="-128"/>
              </a:rPr>
              <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Pour toi, Rédempteur précieux</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J'entonne un hymne d'amour</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Ma voix s'élève vers toi,</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Vers mon Dieu</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Car de toi vient le secours</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De ma vie tu suis le cours</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Ma force de chaque jour</a:t>
            </a:r>
            <a:br>
              <a:rPr lang="fr-FR" sz="3600" b="1" dirty="0" smtClean="0">
                <a:latin typeface="Copperplate Gothic Light" pitchFamily="34" charset="0"/>
                <a:ea typeface="Arial Unicode MS" pitchFamily="34" charset="-128"/>
                <a:cs typeface="Arial Unicode MS" pitchFamily="34" charset="-128"/>
              </a:rPr>
            </a:br>
            <a:r>
              <a:rPr lang="fr-FR" sz="3600" b="1" dirty="0" smtClean="0">
                <a:latin typeface="Copperplate Gothic Light" pitchFamily="34" charset="0"/>
                <a:ea typeface="Arial Unicode MS" pitchFamily="34" charset="-128"/>
                <a:cs typeface="Arial Unicode MS" pitchFamily="34" charset="-128"/>
              </a:rPr>
              <a:t>C'est Jésus.</a:t>
            </a:r>
            <a:br>
              <a:rPr lang="fr-FR" sz="3600" b="1" dirty="0" smtClean="0">
                <a:latin typeface="Copperplate Gothic Light" pitchFamily="34" charset="0"/>
                <a:ea typeface="Arial Unicode MS" pitchFamily="34" charset="-128"/>
                <a:cs typeface="Arial Unicode MS" pitchFamily="34" charset="-128"/>
              </a:rPr>
            </a:br>
            <a:endParaRPr lang="en-US" sz="3600" b="1" dirty="0" smtClean="0">
              <a:solidFill>
                <a:srgbClr val="00FF00"/>
              </a:solidFill>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b="1" dirty="0" smtClean="0">
                <a:solidFill>
                  <a:srgbClr val="FFFF00"/>
                </a:solidFill>
                <a:latin typeface="Copperplate Gothic Light" pitchFamily="34" charset="0"/>
                <a:ea typeface="Arial Unicode MS" pitchFamily="34" charset="-128"/>
                <a:cs typeface="Arial Unicode MS" pitchFamily="34" charset="-128"/>
              </a:rPr>
              <a:t>Refrain</a:t>
            </a:r>
            <a:r>
              <a:rPr lang="fr-FR" sz="4400" b="1" dirty="0" smtClean="0">
                <a:solidFill>
                  <a:srgbClr val="66FF66"/>
                </a:solidFill>
                <a:latin typeface="Copperplate Gothic Light" pitchFamily="34" charset="0"/>
                <a:ea typeface="Arial Unicode MS" pitchFamily="34" charset="-128"/>
                <a:cs typeface="Arial Unicode MS" pitchFamily="34" charset="-128"/>
              </a:rPr>
              <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Mon Jésus, mon Jésus</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Quel ami précieux</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Je trouve en Jésus!</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Par son sang, il m'a lavé,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Par sa mort, il m'a sauvé,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De sa vie, il m'a donné,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Mon Jésus.</a:t>
            </a:r>
            <a:r>
              <a:rPr lang="fr-FR" sz="4400" b="1" dirty="0" smtClean="0">
                <a:latin typeface="Copperplate Gothic Light" pitchFamily="34" charset="0"/>
                <a:ea typeface="Arial Unicode MS" pitchFamily="34" charset="-128"/>
                <a:cs typeface="Arial Unicode MS" pitchFamily="34" charset="-128"/>
              </a:rPr>
              <a:t/>
            </a:r>
            <a:br>
              <a:rPr lang="fr-FR" sz="4400" b="1" dirty="0" smtClean="0">
                <a:latin typeface="Copperplate Gothic Light" pitchFamily="34" charset="0"/>
                <a:ea typeface="Arial Unicode MS" pitchFamily="34" charset="-128"/>
                <a:cs typeface="Arial Unicode MS" pitchFamily="34" charset="-128"/>
              </a:rPr>
            </a:br>
            <a:endParaRPr lang="en-US" sz="4400" b="1" dirty="0" smtClean="0">
              <a:solidFill>
                <a:srgbClr val="00FF00"/>
              </a:solidFill>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FFFF00"/>
                </a:solidFill>
                <a:latin typeface="Arial Unicode MS" pitchFamily="34" charset="-128"/>
                <a:ea typeface="Arial Unicode MS" pitchFamily="34" charset="-128"/>
                <a:cs typeface="Arial Unicode MS" pitchFamily="34" charset="-128"/>
              </a:rPr>
              <a:t>2</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Tu Subis mon châtiment</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Pour me donner le salut,</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Tu pris sur toi mes tourments,</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Mon Jésus!</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Mon cœur ne désespère plus,</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Mon âme n'est plus abattue,</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Je suis toujours soutenu par Jésus</a:t>
            </a:r>
            <a:r>
              <a:rPr lang="fr-FR" sz="4000" b="1" dirty="0" smtClean="0">
                <a:latin typeface="Copperplate Gothic Light" pitchFamily="34" charset="0"/>
                <a:ea typeface="Arial Unicode MS" pitchFamily="34" charset="-128"/>
                <a:cs typeface="Arial Unicode MS" pitchFamily="34" charset="-128"/>
              </a:rPr>
              <a:t>.</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b="1" dirty="0" smtClean="0">
                <a:solidFill>
                  <a:srgbClr val="FFFF00"/>
                </a:solidFill>
                <a:latin typeface="Copperplate Gothic Light" pitchFamily="34" charset="0"/>
                <a:ea typeface="Arial Unicode MS" pitchFamily="34" charset="-128"/>
                <a:cs typeface="Arial Unicode MS" pitchFamily="34" charset="-128"/>
              </a:rPr>
              <a:t>Refrain</a:t>
            </a:r>
            <a:r>
              <a:rPr lang="fr-FR" sz="4400" b="1" dirty="0" smtClean="0">
                <a:solidFill>
                  <a:srgbClr val="66FF66"/>
                </a:solidFill>
                <a:latin typeface="Copperplate Gothic Light" pitchFamily="34" charset="0"/>
                <a:ea typeface="Arial Unicode MS" pitchFamily="34" charset="-128"/>
                <a:cs typeface="Arial Unicode MS" pitchFamily="34" charset="-128"/>
              </a:rPr>
              <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Mon Jésus, mon Jésus</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Quel ami précieux</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Je trouve en Jésus!</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Par son sang, il m'a lavé,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Par sa mort, il m'a sauvé,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De sa vie, il m'a donné,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Mon Jésus.</a:t>
            </a:r>
            <a:r>
              <a:rPr lang="fr-FR" sz="4400" b="1" dirty="0" smtClean="0">
                <a:latin typeface="Copperplate Gothic Light" pitchFamily="34" charset="0"/>
                <a:ea typeface="Arial Unicode MS" pitchFamily="34" charset="-128"/>
                <a:cs typeface="Arial Unicode MS" pitchFamily="34" charset="-128"/>
              </a:rPr>
              <a:t/>
            </a:r>
            <a:br>
              <a:rPr lang="fr-FR" sz="4400" b="1" dirty="0" smtClean="0">
                <a:latin typeface="Copperplate Gothic Light" pitchFamily="34" charset="0"/>
                <a:ea typeface="Arial Unicode MS" pitchFamily="34" charset="-128"/>
                <a:cs typeface="Arial Unicode MS" pitchFamily="34" charset="-128"/>
              </a:rPr>
            </a:br>
            <a:endParaRPr lang="en-US" sz="4400" b="1" dirty="0" smtClean="0">
              <a:solidFill>
                <a:srgbClr val="00FF00"/>
              </a:solidFill>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b="1" dirty="0" smtClean="0">
                <a:solidFill>
                  <a:srgbClr val="FFFF00"/>
                </a:solidFill>
                <a:latin typeface="Arial Unicode MS" pitchFamily="34" charset="-128"/>
                <a:ea typeface="Arial Unicode MS" pitchFamily="34" charset="-128"/>
                <a:cs typeface="Arial Unicode MS" pitchFamily="34" charset="-128"/>
              </a:rPr>
              <a:t>3</a:t>
            </a:r>
            <a:r>
              <a:rPr lang="fr-FR" b="1" dirty="0" smtClean="0">
                <a:solidFill>
                  <a:srgbClr val="FFFF00"/>
                </a:solidFill>
                <a:latin typeface="Arial Unicode MS" pitchFamily="34" charset="-128"/>
                <a:ea typeface="Arial Unicode MS" pitchFamily="34" charset="-128"/>
                <a:cs typeface="Arial Unicode MS" pitchFamily="34" charset="-128"/>
              </a:rPr>
              <a:t>. </a:t>
            </a:r>
            <a:r>
              <a:rPr lang="fr-FR" b="1" dirty="0" smtClean="0">
                <a:latin typeface="Arial Unicode MS" pitchFamily="34" charset="-128"/>
                <a:ea typeface="Arial Unicode MS" pitchFamily="34" charset="-128"/>
                <a:cs typeface="Arial Unicode MS" pitchFamily="34" charset="-128"/>
              </a:rPr>
              <a:t/>
            </a:r>
            <a:br>
              <a:rPr lang="fr-FR" b="1" dirty="0" smtClean="0">
                <a:latin typeface="Arial Unicode MS" pitchFamily="34" charset="-128"/>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De ma vie, mon temps, mes biens</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A ton gré dispose de moi</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Mon être entier t'</a:t>
            </a:r>
            <a:r>
              <a:rPr lang="fr-FR" sz="4000" b="1" dirty="0" err="1" smtClean="0">
                <a:latin typeface="Copperplate Gothic Light" pitchFamily="34" charset="0"/>
                <a:ea typeface="Arial Unicode MS" pitchFamily="34" charset="-128"/>
                <a:cs typeface="Arial Unicode MS" pitchFamily="34" charset="-128"/>
              </a:rPr>
              <a:t>apartient</a:t>
            </a:r>
            <a:r>
              <a:rPr lang="fr-FR" sz="4000" b="1" dirty="0" smtClean="0">
                <a:latin typeface="Copperplate Gothic Light" pitchFamily="34" charset="0"/>
                <a:ea typeface="Arial Unicode MS" pitchFamily="34" charset="-128"/>
                <a:cs typeface="Arial Unicode MS" pitchFamily="34" charset="-128"/>
              </a:rPr>
              <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O! Jésus</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Ma vie cachée dans ta croix</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Ne veut suivre que ta voie</a:t>
            </a:r>
            <a:br>
              <a:rPr lang="fr-FR" sz="4000" b="1" dirty="0" smtClean="0">
                <a:latin typeface="Copperplate Gothic Light" pitchFamily="34" charset="0"/>
                <a:ea typeface="Arial Unicode MS" pitchFamily="34" charset="-128"/>
                <a:cs typeface="Arial Unicode MS" pitchFamily="34" charset="-128"/>
              </a:rPr>
            </a:br>
            <a:r>
              <a:rPr lang="fr-FR" sz="4000" b="1" dirty="0" smtClean="0">
                <a:latin typeface="Copperplate Gothic Light" pitchFamily="34" charset="0"/>
                <a:ea typeface="Arial Unicode MS" pitchFamily="34" charset="-128"/>
                <a:cs typeface="Arial Unicode MS" pitchFamily="34" charset="-128"/>
              </a:rPr>
              <a:t>Prendre pour son divin Roi que Jésus.</a:t>
            </a:r>
            <a:endParaRPr lang="en-US" sz="4000" b="1" dirty="0" smtClean="0">
              <a:solidFill>
                <a:srgbClr val="00FF00"/>
              </a:solidFill>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b="1" dirty="0" smtClean="0">
                <a:solidFill>
                  <a:srgbClr val="FFFF00"/>
                </a:solidFill>
                <a:latin typeface="Copperplate Gothic Light" pitchFamily="34" charset="0"/>
                <a:ea typeface="Arial Unicode MS" pitchFamily="34" charset="-128"/>
                <a:cs typeface="Arial Unicode MS" pitchFamily="34" charset="-128"/>
              </a:rPr>
              <a:t>Refrain</a:t>
            </a:r>
            <a:r>
              <a:rPr lang="fr-FR" sz="4400" b="1" dirty="0" smtClean="0">
                <a:solidFill>
                  <a:srgbClr val="66FF66"/>
                </a:solidFill>
                <a:latin typeface="Copperplate Gothic Light" pitchFamily="34" charset="0"/>
                <a:ea typeface="Arial Unicode MS" pitchFamily="34" charset="-128"/>
                <a:cs typeface="Arial Unicode MS" pitchFamily="34" charset="-128"/>
              </a:rPr>
              <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Mon Jésus, mon Jésus</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Quel ami précieux</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Je trouve en Jésus!</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Par son sang, il m'a lavé,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Par sa mort, il m'a sauvé,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De sa vie, il m'a donné,</a:t>
            </a:r>
            <a:br>
              <a:rPr lang="fr-FR" sz="4400" b="1" dirty="0" smtClean="0">
                <a:solidFill>
                  <a:srgbClr val="66FF66"/>
                </a:solidFill>
                <a:latin typeface="Copperplate Gothic Light" pitchFamily="34" charset="0"/>
                <a:ea typeface="Arial Unicode MS" pitchFamily="34" charset="-128"/>
                <a:cs typeface="Arial Unicode MS" pitchFamily="34" charset="-128"/>
              </a:rPr>
            </a:br>
            <a:r>
              <a:rPr lang="fr-FR" sz="4400" b="1" dirty="0" smtClean="0">
                <a:solidFill>
                  <a:srgbClr val="66FF66"/>
                </a:solidFill>
                <a:latin typeface="Copperplate Gothic Light" pitchFamily="34" charset="0"/>
                <a:ea typeface="Arial Unicode MS" pitchFamily="34" charset="-128"/>
                <a:cs typeface="Arial Unicode MS" pitchFamily="34" charset="-128"/>
              </a:rPr>
              <a:t>Mon Jésus.</a:t>
            </a:r>
            <a:r>
              <a:rPr lang="fr-FR" sz="4400" b="1" dirty="0" smtClean="0">
                <a:latin typeface="Copperplate Gothic Light" pitchFamily="34" charset="0"/>
                <a:ea typeface="Arial Unicode MS" pitchFamily="34" charset="-128"/>
                <a:cs typeface="Arial Unicode MS" pitchFamily="34" charset="-128"/>
              </a:rPr>
              <a:t/>
            </a:r>
            <a:br>
              <a:rPr lang="fr-FR" sz="4400" b="1" dirty="0" smtClean="0">
                <a:latin typeface="Copperplate Gothic Light" pitchFamily="34" charset="0"/>
                <a:ea typeface="Arial Unicode MS" pitchFamily="34" charset="-128"/>
                <a:cs typeface="Arial Unicode MS" pitchFamily="34" charset="-128"/>
              </a:rPr>
            </a:br>
            <a:endParaRPr lang="en-US" sz="4400" b="1" dirty="0" smtClean="0">
              <a:solidFill>
                <a:srgbClr val="00FF00"/>
              </a:solidFill>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t>PRIERE COMMUNE</a:t>
            </a:r>
            <a:endParaRPr lang="en-US" dirty="0"/>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normAutofit/>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a:t>
            </a:r>
            <a:r>
              <a:rPr lang="en-US" sz="6000" dirty="0" smtClean="0">
                <a:solidFill>
                  <a:srgbClr val="FFFF00"/>
                </a:solidFill>
              </a:rPr>
              <a:t>PROGRAM</a:t>
            </a:r>
          </a:p>
          <a:p>
            <a:r>
              <a:rPr lang="fr-FR" sz="6000" b="1" dirty="0" smtClean="0">
                <a:solidFill>
                  <a:srgbClr val="FFFF00"/>
                </a:solidFill>
              </a:rPr>
              <a:t>GROUPE D’HOMMES</a:t>
            </a:r>
            <a:endParaRPr lang="en-US" sz="6000" dirty="0" smtClean="0">
              <a:solidFill>
                <a:srgbClr val="FFFF00"/>
              </a:solidFill>
            </a:endParaRPr>
          </a:p>
          <a:p>
            <a:endParaRPr lang="en-US" sz="6000" dirty="0" smtClean="0">
              <a:solidFill>
                <a:srgbClr val="FFFF00"/>
              </a:solidFill>
            </a:endParaRP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000" b="1" dirty="0" smtClean="0"/>
              <a:t>3:00-4:30 PM-----GAITE ENFANTINE  (</a:t>
            </a:r>
            <a:r>
              <a:rPr lang="en-US" sz="3000" b="1" u="sng" dirty="0" smtClean="0">
                <a:solidFill>
                  <a:srgbClr val="0000CC"/>
                </a:solidFill>
              </a:rPr>
              <a:t>IN CHURCH/ zoom</a:t>
            </a:r>
            <a:r>
              <a:rPr lang="en-US" sz="30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endParaRPr lang="en-US" sz="3600" b="1" dirty="0" smtClean="0"/>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fontScale="92500" lnSpcReduction="10000"/>
          </a:bodyPr>
          <a:lstStyle/>
          <a:p>
            <a:pPr algn="ctr">
              <a:buNone/>
            </a:pPr>
            <a:r>
              <a:rPr lang="fr-FR" sz="3200" b="1" dirty="0" smtClean="0">
                <a:solidFill>
                  <a:srgbClr val="FFFF00"/>
                </a:solidFill>
                <a:latin typeface="Copperplate Gothic Light" pitchFamily="34" charset="0"/>
              </a:rPr>
              <a:t>1</a:t>
            </a:r>
            <a:endParaRPr lang="en-US" sz="3200" b="1" dirty="0" smtClean="0">
              <a:solidFill>
                <a:srgbClr val="FFFF00"/>
              </a:solidFill>
              <a:latin typeface="Copperplate Gothic Light" pitchFamily="34" charset="0"/>
            </a:endParaRPr>
          </a:p>
          <a:p>
            <a:pPr algn="ctr">
              <a:buNone/>
            </a:pPr>
            <a:r>
              <a:rPr lang="fr-FR" sz="3500" b="1" dirty="0" err="1" smtClean="0">
                <a:solidFill>
                  <a:schemeClr val="bg1"/>
                </a:solidFill>
                <a:latin typeface="Copperplate Gothic Light" pitchFamily="34" charset="0"/>
              </a:rPr>
              <a:t>Wout</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lavi</a:t>
            </a:r>
            <a:r>
              <a:rPr lang="fr-FR" sz="3500" b="1" dirty="0" smtClean="0">
                <a:solidFill>
                  <a:schemeClr val="bg1"/>
                </a:solidFill>
                <a:latin typeface="Copperplate Gothic Light" pitchFamily="34" charset="0"/>
              </a:rPr>
              <a:t> se </a:t>
            </a:r>
            <a:r>
              <a:rPr lang="fr-FR" sz="3500" b="1" dirty="0" err="1" smtClean="0">
                <a:solidFill>
                  <a:schemeClr val="bg1"/>
                </a:solidFill>
                <a:latin typeface="Copperplate Gothic Light" pitchFamily="34" charset="0"/>
              </a:rPr>
              <a:t>kon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yon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chemen</a:t>
            </a:r>
            <a:r>
              <a:rPr lang="fr-FR" sz="3500" b="1" dirty="0" smtClean="0">
                <a:solidFill>
                  <a:schemeClr val="bg1"/>
                </a:solidFill>
                <a:latin typeface="Copperplate Gothic Light" pitchFamily="34" charset="0"/>
              </a:rPr>
              <a:t>,</a:t>
            </a:r>
            <a:br>
              <a:rPr lang="fr-FR" sz="3500" b="1" dirty="0" smtClean="0">
                <a:solidFill>
                  <a:schemeClr val="bg1"/>
                </a:solidFill>
                <a:latin typeface="Copperplate Gothic Light" pitchFamily="34" charset="0"/>
              </a:rPr>
            </a:br>
            <a:r>
              <a:rPr lang="fr-FR" sz="3500" b="1" dirty="0" err="1" smtClean="0">
                <a:solidFill>
                  <a:schemeClr val="bg1"/>
                </a:solidFill>
                <a:latin typeface="Copperplate Gothic Light" pitchFamily="34" charset="0"/>
              </a:rPr>
              <a:t>Ladan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gen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anpil</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danje</a:t>
            </a:r>
            <a:r>
              <a:rPr lang="fr-FR" sz="3500" b="1" dirty="0" smtClean="0">
                <a:solidFill>
                  <a:schemeClr val="bg1"/>
                </a:solidFill>
                <a:latin typeface="Copperplate Gothic Light" pitchFamily="34" charset="0"/>
              </a:rPr>
              <a:t>;</a:t>
            </a:r>
            <a:br>
              <a:rPr lang="fr-FR" sz="3500" b="1" dirty="0" smtClean="0">
                <a:solidFill>
                  <a:schemeClr val="bg1"/>
                </a:solidFill>
                <a:latin typeface="Copperplate Gothic Light" pitchFamily="34" charset="0"/>
              </a:rPr>
            </a:br>
            <a:r>
              <a:rPr lang="fr-FR" sz="3500" b="1" dirty="0" smtClean="0">
                <a:solidFill>
                  <a:schemeClr val="bg1"/>
                </a:solidFill>
                <a:latin typeface="Copperplate Gothic Light" pitchFamily="34" charset="0"/>
              </a:rPr>
              <a:t>Li di </a:t>
            </a:r>
            <a:r>
              <a:rPr lang="fr-FR" sz="3500" b="1" dirty="0" err="1" smtClean="0">
                <a:solidFill>
                  <a:schemeClr val="bg1"/>
                </a:solidFill>
                <a:latin typeface="Copperplate Gothic Light" pitchFamily="34" charset="0"/>
              </a:rPr>
              <a:t>anpil</a:t>
            </a:r>
            <a:r>
              <a:rPr lang="fr-FR" sz="3500" b="1" dirty="0" smtClean="0">
                <a:solidFill>
                  <a:schemeClr val="bg1"/>
                </a:solidFill>
                <a:latin typeface="Copperplate Gothic Light" pitchFamily="34" charset="0"/>
              </a:rPr>
              <a:t>, e li </a:t>
            </a:r>
            <a:r>
              <a:rPr lang="fr-FR" sz="3500" b="1" dirty="0" err="1" smtClean="0">
                <a:solidFill>
                  <a:schemeClr val="bg1"/>
                </a:solidFill>
                <a:latin typeface="Copperplate Gothic Light" pitchFamily="34" charset="0"/>
              </a:rPr>
              <a:t>fènwa</a:t>
            </a:r>
            <a:r>
              <a:rPr lang="fr-FR" sz="3500" b="1" dirty="0" smtClean="0">
                <a:solidFill>
                  <a:schemeClr val="bg1"/>
                </a:solidFill>
                <a:latin typeface="Copperplate Gothic Light" pitchFamily="34" charset="0"/>
              </a:rPr>
              <a:t>,</a:t>
            </a:r>
            <a:br>
              <a:rPr lang="fr-FR" sz="3500" b="1" dirty="0" smtClean="0">
                <a:solidFill>
                  <a:schemeClr val="bg1"/>
                </a:solidFill>
                <a:latin typeface="Copperplate Gothic Light" pitchFamily="34" charset="0"/>
              </a:rPr>
            </a:br>
            <a:r>
              <a:rPr lang="fr-FR" sz="3500" b="1" dirty="0" err="1" smtClean="0">
                <a:solidFill>
                  <a:schemeClr val="bg1"/>
                </a:solidFill>
                <a:latin typeface="Copperplate Gothic Light" pitchFamily="34" charset="0"/>
              </a:rPr>
              <a:t>gen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labou</a:t>
            </a:r>
            <a:r>
              <a:rPr lang="fr-FR" sz="3500" b="1" dirty="0" smtClean="0">
                <a:solidFill>
                  <a:schemeClr val="bg1"/>
                </a:solidFill>
                <a:latin typeface="Copperplate Gothic Light" pitchFamily="34" charset="0"/>
              </a:rPr>
              <a:t>, li </a:t>
            </a:r>
            <a:r>
              <a:rPr lang="fr-FR" sz="3500" b="1" dirty="0" err="1" smtClean="0">
                <a:solidFill>
                  <a:schemeClr val="bg1"/>
                </a:solidFill>
                <a:latin typeface="Copperplate Gothic Light" pitchFamily="34" charset="0"/>
              </a:rPr>
              <a:t>byen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glise</a:t>
            </a:r>
            <a:r>
              <a:rPr lang="fr-FR" sz="3500" b="1" dirty="0" smtClean="0">
                <a:solidFill>
                  <a:schemeClr val="bg1"/>
                </a:solidFill>
                <a:latin typeface="Copperplate Gothic Light" pitchFamily="34" charset="0"/>
              </a:rPr>
              <a:t>.</a:t>
            </a:r>
            <a:br>
              <a:rPr lang="fr-FR" sz="3500" b="1" dirty="0" smtClean="0">
                <a:solidFill>
                  <a:schemeClr val="bg1"/>
                </a:solidFill>
                <a:latin typeface="Copperplate Gothic Light" pitchFamily="34" charset="0"/>
              </a:rPr>
            </a:br>
            <a:r>
              <a:rPr lang="fr-FR" sz="3500" b="1" dirty="0" err="1" smtClean="0">
                <a:solidFill>
                  <a:schemeClr val="bg1"/>
                </a:solidFill>
                <a:latin typeface="Copperplate Gothic Light" pitchFamily="34" charset="0"/>
              </a:rPr>
              <a:t>Fòk</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nou</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veye</a:t>
            </a:r>
            <a:r>
              <a:rPr lang="fr-FR" sz="3500" b="1" dirty="0" smtClean="0">
                <a:solidFill>
                  <a:schemeClr val="bg1"/>
                </a:solidFill>
                <a:latin typeface="Copperplate Gothic Light" pitchFamily="34" charset="0"/>
              </a:rPr>
              <a:t> nan </a:t>
            </a:r>
            <a:r>
              <a:rPr lang="fr-FR" sz="3500" b="1" dirty="0" err="1" smtClean="0">
                <a:solidFill>
                  <a:schemeClr val="bg1"/>
                </a:solidFill>
                <a:latin typeface="Copperplate Gothic Light" pitchFamily="34" charset="0"/>
              </a:rPr>
              <a:t>chak</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moman</a:t>
            </a:r>
            <a:r>
              <a:rPr lang="fr-FR" sz="3500" b="1" dirty="0" smtClean="0">
                <a:solidFill>
                  <a:schemeClr val="bg1"/>
                </a:solidFill>
                <a:latin typeface="Copperplate Gothic Light" pitchFamily="34" charset="0"/>
              </a:rPr>
              <a:t>,</a:t>
            </a:r>
            <a:br>
              <a:rPr lang="fr-FR" sz="3500" b="1" dirty="0" smtClean="0">
                <a:solidFill>
                  <a:schemeClr val="bg1"/>
                </a:solidFill>
                <a:latin typeface="Copperplate Gothic Light" pitchFamily="34" charset="0"/>
              </a:rPr>
            </a:br>
            <a:r>
              <a:rPr lang="fr-FR" sz="3500" b="1" dirty="0" smtClean="0">
                <a:solidFill>
                  <a:schemeClr val="bg1"/>
                </a:solidFill>
                <a:latin typeface="Copperplate Gothic Light" pitchFamily="34" charset="0"/>
              </a:rPr>
              <a:t>Si </a:t>
            </a:r>
            <a:r>
              <a:rPr lang="fr-FR" sz="3500" b="1" dirty="0" err="1" smtClean="0">
                <a:solidFill>
                  <a:schemeClr val="bg1"/>
                </a:solidFill>
                <a:latin typeface="Copperplate Gothic Light" pitchFamily="34" charset="0"/>
              </a:rPr>
              <a:t>nou</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vle</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fè</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chemen</a:t>
            </a:r>
            <a:r>
              <a:rPr lang="fr-FR" sz="3500" b="1" dirty="0" smtClean="0">
                <a:solidFill>
                  <a:schemeClr val="bg1"/>
                </a:solidFill>
                <a:latin typeface="Copperplate Gothic Light" pitchFamily="34" charset="0"/>
              </a:rPr>
              <a:t> sa a,</a:t>
            </a:r>
            <a:br>
              <a:rPr lang="fr-FR" sz="3500" b="1" dirty="0" smtClean="0">
                <a:solidFill>
                  <a:schemeClr val="bg1"/>
                </a:solidFill>
                <a:latin typeface="Copperplate Gothic Light" pitchFamily="34" charset="0"/>
              </a:rPr>
            </a:br>
            <a:r>
              <a:rPr lang="fr-FR" sz="3500" b="1" dirty="0" smtClean="0">
                <a:solidFill>
                  <a:schemeClr val="bg1"/>
                </a:solidFill>
                <a:latin typeface="Copperplate Gothic Light" pitchFamily="34" charset="0"/>
              </a:rPr>
              <a:t>Se pou n </a:t>
            </a:r>
            <a:r>
              <a:rPr lang="fr-FR" sz="3500" b="1" dirty="0" err="1" smtClean="0">
                <a:solidFill>
                  <a:schemeClr val="bg1"/>
                </a:solidFill>
                <a:latin typeface="Copperplate Gothic Light" pitchFamily="34" charset="0"/>
              </a:rPr>
              <a:t>jwenn</a:t>
            </a:r>
            <a:r>
              <a:rPr lang="fr-FR" sz="3500" b="1" dirty="0" smtClean="0">
                <a:solidFill>
                  <a:schemeClr val="bg1"/>
                </a:solidFill>
                <a:latin typeface="Copperplate Gothic Light" pitchFamily="34" charset="0"/>
              </a:rPr>
              <a:t/>
            </a:r>
            <a:br>
              <a:rPr lang="fr-FR" sz="3500" b="1" dirty="0" smtClean="0">
                <a:solidFill>
                  <a:schemeClr val="bg1"/>
                </a:solidFill>
                <a:latin typeface="Copperplate Gothic Light" pitchFamily="34" charset="0"/>
              </a:rPr>
            </a:br>
            <a:r>
              <a:rPr lang="fr-FR" sz="3500" b="1" dirty="0" err="1" smtClean="0">
                <a:solidFill>
                  <a:schemeClr val="bg1"/>
                </a:solidFill>
                <a:latin typeface="Copperplate Gothic Light" pitchFamily="34" charset="0"/>
              </a:rPr>
              <a:t>Yon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moun</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kondwi</a:t>
            </a:r>
            <a:r>
              <a:rPr lang="fr-FR" sz="3500" b="1" dirty="0" smtClean="0">
                <a:solidFill>
                  <a:schemeClr val="bg1"/>
                </a:solidFill>
                <a:latin typeface="Copperplate Gothic Light" pitchFamily="34" charset="0"/>
              </a:rPr>
              <a:t> </a:t>
            </a:r>
            <a:r>
              <a:rPr lang="fr-FR" sz="3500" b="1" dirty="0" err="1" smtClean="0">
                <a:solidFill>
                  <a:schemeClr val="bg1"/>
                </a:solidFill>
                <a:latin typeface="Copperplate Gothic Light" pitchFamily="34" charset="0"/>
              </a:rPr>
              <a:t>nou</a:t>
            </a:r>
            <a:r>
              <a:rPr lang="fr-FR" sz="3500" b="1" dirty="0" smtClean="0">
                <a:solidFill>
                  <a:schemeClr val="bg1"/>
                </a:solidFill>
                <a:latin typeface="Copperplate Gothic Light" pitchFamily="34" charset="0"/>
              </a:rPr>
              <a:t>.</a:t>
            </a:r>
            <a:br>
              <a:rPr lang="fr-FR" sz="3500" b="1" dirty="0" smtClean="0">
                <a:solidFill>
                  <a:schemeClr val="bg1"/>
                </a:solidFill>
                <a:latin typeface="Copperplate Gothic Light" pitchFamily="34" charset="0"/>
              </a:rPr>
            </a:br>
            <a:r>
              <a:rPr lang="fr-FR" sz="3500" b="1" dirty="0" smtClean="0">
                <a:solidFill>
                  <a:schemeClr val="bg1"/>
                </a:solidFill>
                <a:latin typeface="Copperplate Gothic Light" pitchFamily="34" charset="0"/>
              </a:rPr>
              <a:t>Epi </a:t>
            </a:r>
            <a:r>
              <a:rPr lang="fr-FR" sz="3500" b="1" dirty="0" err="1" smtClean="0">
                <a:solidFill>
                  <a:schemeClr val="bg1"/>
                </a:solidFill>
                <a:latin typeface="Copperplate Gothic Light" pitchFamily="34" charset="0"/>
              </a:rPr>
              <a:t>swiv</a:t>
            </a:r>
            <a:r>
              <a:rPr lang="fr-FR" sz="3500" b="1" dirty="0" smtClean="0">
                <a:solidFill>
                  <a:schemeClr val="bg1"/>
                </a:solidFill>
                <a:latin typeface="Copperplate Gothic Light" pitchFamily="34" charset="0"/>
              </a:rPr>
              <a:t> li </a:t>
            </a:r>
            <a:r>
              <a:rPr lang="fr-FR" sz="3500" b="1" dirty="0" err="1" smtClean="0">
                <a:solidFill>
                  <a:schemeClr val="bg1"/>
                </a:solidFill>
                <a:latin typeface="Copperplate Gothic Light" pitchFamily="34" charset="0"/>
              </a:rPr>
              <a:t>pazapa</a:t>
            </a:r>
            <a:r>
              <a:rPr lang="fr-FR" sz="3500" b="1" dirty="0" smtClean="0">
                <a:solidFill>
                  <a:schemeClr val="bg1"/>
                </a:solidFill>
                <a:latin typeface="Copperplate Gothic Light" pitchFamily="34" charset="0"/>
              </a:rPr>
              <a:t>.</a:t>
            </a:r>
            <a:r>
              <a:rPr lang="fr-FR" sz="3500" b="1" dirty="0" smtClean="0">
                <a:solidFill>
                  <a:schemeClr val="bg1"/>
                </a:solidFill>
                <a:latin typeface="Copperplate Gothic Light" pitchFamily="34" charset="0"/>
              </a:rPr>
              <a:t/>
            </a:r>
            <a:br>
              <a:rPr lang="fr-FR" sz="3500" b="1" dirty="0" smtClean="0">
                <a:solidFill>
                  <a:schemeClr val="bg1"/>
                </a:solidFill>
                <a:latin typeface="Copperplate Gothic Light" pitchFamily="34" charset="0"/>
              </a:rPr>
            </a:br>
            <a:r>
              <a:rPr lang="fr-FR" sz="3500" b="1" dirty="0" err="1" smtClean="0">
                <a:solidFill>
                  <a:srgbClr val="FFFF00"/>
                </a:solidFill>
                <a:latin typeface="Copperplate Gothic Light" pitchFamily="34" charset="0"/>
              </a:rPr>
              <a:t>Kè</a:t>
            </a:r>
            <a:r>
              <a:rPr lang="fr-FR" sz="3500" b="1" dirty="0" smtClean="0">
                <a:solidFill>
                  <a:srgbClr val="FFFF00"/>
                </a:solidFill>
                <a:latin typeface="Copperplate Gothic Light" pitchFamily="34" charset="0"/>
              </a:rPr>
              <a:t>:</a:t>
            </a:r>
            <a:r>
              <a:rPr lang="fr-FR" sz="3500" b="1" dirty="0" smtClean="0">
                <a:solidFill>
                  <a:schemeClr val="bg1"/>
                </a:solidFill>
                <a:latin typeface="Copperplate Gothic Light" pitchFamily="34" charset="0"/>
              </a:rPr>
              <a:t/>
            </a:r>
            <a:br>
              <a:rPr lang="fr-FR" sz="3500" b="1" dirty="0" smtClean="0">
                <a:solidFill>
                  <a:schemeClr val="bg1"/>
                </a:solidFill>
                <a:latin typeface="Copperplate Gothic Light" pitchFamily="34" charset="0"/>
              </a:rPr>
            </a:br>
            <a:r>
              <a:rPr lang="fr-FR" sz="3500" b="1" dirty="0" smtClean="0">
                <a:solidFill>
                  <a:srgbClr val="00FF00"/>
                </a:solidFill>
                <a:latin typeface="Copperplate Gothic Light" pitchFamily="34" charset="0"/>
              </a:rPr>
              <a:t>O Bon </a:t>
            </a:r>
            <a:r>
              <a:rPr lang="fr-FR" sz="3500" b="1" dirty="0" err="1" smtClean="0">
                <a:solidFill>
                  <a:srgbClr val="00FF00"/>
                </a:solidFill>
                <a:latin typeface="Copperplate Gothic Light" pitchFamily="34" charset="0"/>
              </a:rPr>
              <a:t>Sovè</a:t>
            </a:r>
            <a:r>
              <a:rPr lang="fr-FR" sz="3500" b="1" dirty="0" smtClean="0">
                <a:solidFill>
                  <a:srgbClr val="00FF00"/>
                </a:solidFill>
                <a:latin typeface="Copperplate Gothic Light" pitchFamily="34" charset="0"/>
              </a:rPr>
              <a:t>, vin </a:t>
            </a:r>
            <a:r>
              <a:rPr lang="fr-FR" sz="3500" b="1" dirty="0" err="1" smtClean="0">
                <a:solidFill>
                  <a:srgbClr val="00FF00"/>
                </a:solidFill>
                <a:latin typeface="Copperplate Gothic Light" pitchFamily="34" charset="0"/>
              </a:rPr>
              <a:t>kondwi</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mwen</a:t>
            </a:r>
            <a:r>
              <a:rPr lang="fr-FR" sz="3500" b="1" dirty="0" smtClean="0">
                <a:solidFill>
                  <a:srgbClr val="00FF00"/>
                </a:solidFill>
                <a:latin typeface="Copperplate Gothic Light" pitchFamily="34" charset="0"/>
              </a:rPr>
              <a:t>!</a:t>
            </a:r>
            <a:br>
              <a:rPr lang="fr-FR" sz="3500" b="1" dirty="0" smtClean="0">
                <a:solidFill>
                  <a:srgbClr val="00FF00"/>
                </a:solidFill>
                <a:latin typeface="Copperplate Gothic Light" pitchFamily="34" charset="0"/>
              </a:rPr>
            </a:br>
            <a:r>
              <a:rPr lang="fr-FR" sz="3500" b="1" dirty="0" err="1" smtClean="0">
                <a:solidFill>
                  <a:srgbClr val="00FF00"/>
                </a:solidFill>
                <a:latin typeface="Copperplate Gothic Light" pitchFamily="34" charset="0"/>
              </a:rPr>
              <a:t>Fè</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mwen</a:t>
            </a:r>
            <a:r>
              <a:rPr lang="fr-FR" sz="3500" b="1" dirty="0" smtClean="0">
                <a:solidFill>
                  <a:srgbClr val="00FF00"/>
                </a:solidFill>
                <a:latin typeface="Copperplate Gothic Light" pitchFamily="34" charset="0"/>
              </a:rPr>
              <a:t> rive </a:t>
            </a:r>
            <a:r>
              <a:rPr lang="fr-FR" sz="3500" b="1" dirty="0" err="1" smtClean="0">
                <a:solidFill>
                  <a:srgbClr val="00FF00"/>
                </a:solidFill>
                <a:latin typeface="Copperplate Gothic Light" pitchFamily="34" charset="0"/>
              </a:rPr>
              <a:t>jouk</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lòtbò</a:t>
            </a:r>
            <a:r>
              <a:rPr lang="fr-FR" sz="3500" b="1" dirty="0" smtClean="0">
                <a:solidFill>
                  <a:srgbClr val="00FF00"/>
                </a:solidFill>
                <a:latin typeface="Copperplate Gothic Light" pitchFamily="34" charset="0"/>
              </a:rPr>
              <a:t/>
            </a:r>
            <a:br>
              <a:rPr lang="fr-FR" sz="3500" b="1" dirty="0" smtClean="0">
                <a:solidFill>
                  <a:srgbClr val="00FF00"/>
                </a:solidFill>
                <a:latin typeface="Copperplate Gothic Light" pitchFamily="34" charset="0"/>
              </a:rPr>
            </a:br>
            <a:r>
              <a:rPr lang="fr-FR" sz="3500" b="1" dirty="0" err="1" smtClean="0">
                <a:solidFill>
                  <a:srgbClr val="00FF00"/>
                </a:solidFill>
                <a:latin typeface="Copperplate Gothic Light" pitchFamily="34" charset="0"/>
              </a:rPr>
              <a:t>Kote</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zanj</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yo</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ap</a:t>
            </a:r>
            <a:r>
              <a:rPr lang="fr-FR" sz="3500" b="1" dirty="0" smtClean="0">
                <a:solidFill>
                  <a:srgbClr val="00FF00"/>
                </a:solidFill>
                <a:latin typeface="Copperplate Gothic Light" pitchFamily="34" charset="0"/>
              </a:rPr>
              <a:t> chante non ou,</a:t>
            </a:r>
            <a:br>
              <a:rPr lang="fr-FR" sz="3500" b="1" dirty="0" smtClean="0">
                <a:solidFill>
                  <a:srgbClr val="00FF00"/>
                </a:solidFill>
                <a:latin typeface="Copperplate Gothic Light" pitchFamily="34" charset="0"/>
              </a:rPr>
            </a:br>
            <a:r>
              <a:rPr lang="fr-FR" sz="3500" b="1" dirty="0" smtClean="0">
                <a:solidFill>
                  <a:srgbClr val="00FF00"/>
                </a:solidFill>
                <a:latin typeface="Copperplate Gothic Light" pitchFamily="34" charset="0"/>
              </a:rPr>
              <a:t>E </a:t>
            </a:r>
            <a:r>
              <a:rPr lang="fr-FR" sz="3500" b="1" dirty="0" err="1" smtClean="0">
                <a:solidFill>
                  <a:srgbClr val="00FF00"/>
                </a:solidFill>
                <a:latin typeface="Copperplate Gothic Light" pitchFamily="34" charset="0"/>
              </a:rPr>
              <a:t>mwen</a:t>
            </a:r>
            <a:r>
              <a:rPr lang="fr-FR" sz="3500" b="1" dirty="0" smtClean="0">
                <a:solidFill>
                  <a:srgbClr val="00FF00"/>
                </a:solidFill>
                <a:latin typeface="Copperplate Gothic Light" pitchFamily="34" charset="0"/>
              </a:rPr>
              <a:t> p </a:t>
            </a:r>
            <a:r>
              <a:rPr lang="fr-FR" sz="3500" b="1" dirty="0" err="1" smtClean="0">
                <a:solidFill>
                  <a:srgbClr val="00FF00"/>
                </a:solidFill>
                <a:latin typeface="Copperplate Gothic Light" pitchFamily="34" charset="0"/>
              </a:rPr>
              <a:t>ap</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tounen</a:t>
            </a:r>
            <a:r>
              <a:rPr lang="fr-FR" sz="3500" b="1" dirty="0" smtClean="0">
                <a:solidFill>
                  <a:srgbClr val="00FF00"/>
                </a:solidFill>
                <a:latin typeface="Copperplate Gothic Light" pitchFamily="34" charset="0"/>
              </a:rPr>
              <a:t> </a:t>
            </a:r>
            <a:r>
              <a:rPr lang="fr-FR" sz="3500" b="1" dirty="0" err="1" smtClean="0">
                <a:solidFill>
                  <a:srgbClr val="00FF00"/>
                </a:solidFill>
                <a:latin typeface="Copperplate Gothic Light" pitchFamily="34" charset="0"/>
              </a:rPr>
              <a:t>ankò</a:t>
            </a:r>
            <a:r>
              <a:rPr lang="fr-FR" sz="3500" b="1" dirty="0" smtClean="0">
                <a:solidFill>
                  <a:srgbClr val="00FF00"/>
                </a:solidFill>
                <a:latin typeface="Copperplate Gothic Light" pitchFamily="34" charset="0"/>
              </a:rPr>
              <a:t>.</a:t>
            </a:r>
            <a:endParaRPr lang="en-US" sz="3500" b="1" dirty="0">
              <a:solidFill>
                <a:schemeClr val="bg1"/>
              </a:solidFill>
              <a:latin typeface="Copperplate Gothic Light"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lnSpcReduction="10000"/>
          </a:bodyPr>
          <a:lstStyle/>
          <a:p>
            <a:pPr algn="ctr">
              <a:buNone/>
            </a:pPr>
            <a:r>
              <a:rPr lang="fr-FR" sz="3200" b="1" dirty="0" smtClean="0">
                <a:solidFill>
                  <a:srgbClr val="FFFF00"/>
                </a:solidFill>
                <a:latin typeface="Copperplate Gothic Light" pitchFamily="34" charset="0"/>
              </a:rPr>
              <a:t>2</a:t>
            </a:r>
            <a:r>
              <a:rPr lang="fr-FR" sz="3200" b="1" dirty="0" smtClean="0">
                <a:solidFill>
                  <a:srgbClr val="FFFF00"/>
                </a:solidFill>
                <a:latin typeface="Copperplate Gothic Light" pitchFamily="34" charset="0"/>
              </a:rPr>
              <a:t>. </a:t>
            </a:r>
            <a:r>
              <a:rPr lang="fr-FR" sz="3200" b="1" dirty="0" smtClean="0">
                <a:solidFill>
                  <a:schemeClr val="bg1"/>
                </a:solidFill>
                <a:latin typeface="Copperplate Gothic Light" pitchFamily="34" charset="0"/>
              </a:rPr>
              <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N </a:t>
            </a:r>
            <a:r>
              <a:rPr lang="fr-FR" sz="3200" b="1" dirty="0" err="1" smtClean="0">
                <a:solidFill>
                  <a:schemeClr val="bg1"/>
                </a:solidFill>
                <a:latin typeface="Copperplate Gothic Light" pitchFamily="34" charset="0"/>
              </a:rPr>
              <a:t>ap</a:t>
            </a:r>
            <a:r>
              <a:rPr lang="fr-FR" sz="3200" b="1" dirty="0" smtClean="0">
                <a:solidFill>
                  <a:schemeClr val="bg1"/>
                </a:solidFill>
                <a:latin typeface="Copperplate Gothic Light" pitchFamily="34" charset="0"/>
              </a:rPr>
              <a:t> monte </a:t>
            </a:r>
            <a:r>
              <a:rPr lang="fr-FR" sz="3200" b="1" dirty="0" err="1" smtClean="0">
                <a:solidFill>
                  <a:schemeClr val="bg1"/>
                </a:solidFill>
                <a:latin typeface="Copperplate Gothic Light" pitchFamily="34" charset="0"/>
              </a:rPr>
              <a:t>epi</a:t>
            </a:r>
            <a:r>
              <a:rPr lang="fr-FR" sz="3200" b="1" dirty="0" smtClean="0">
                <a:solidFill>
                  <a:schemeClr val="bg1"/>
                </a:solidFill>
                <a:latin typeface="Copperplate Gothic Light" pitchFamily="34" charset="0"/>
              </a:rPr>
              <a:t> n </a:t>
            </a:r>
            <a:r>
              <a:rPr lang="fr-FR" sz="3200" b="1" dirty="0" err="1" smtClean="0">
                <a:solidFill>
                  <a:schemeClr val="bg1"/>
                </a:solidFill>
                <a:latin typeface="Copperplate Gothic Light" pitchFamily="34" charset="0"/>
              </a:rPr>
              <a:t>ap</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desann</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err="1" smtClean="0">
                <a:solidFill>
                  <a:schemeClr val="bg1"/>
                </a:solidFill>
                <a:latin typeface="Copperplate Gothic Light" pitchFamily="34" charset="0"/>
              </a:rPr>
              <a:t>gen</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falèz</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agoch</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adwat</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err="1" smtClean="0">
                <a:solidFill>
                  <a:schemeClr val="bg1"/>
                </a:solidFill>
                <a:latin typeface="Copperplate Gothic Light" pitchFamily="34" charset="0"/>
              </a:rPr>
              <a:t>Mòn</a:t>
            </a:r>
            <a:r>
              <a:rPr lang="fr-FR" sz="3200" b="1" dirty="0" smtClean="0">
                <a:solidFill>
                  <a:schemeClr val="bg1"/>
                </a:solidFill>
                <a:latin typeface="Copperplate Gothic Light" pitchFamily="34" charset="0"/>
              </a:rPr>
              <a:t> la </a:t>
            </a:r>
            <a:r>
              <a:rPr lang="fr-FR" sz="3200" b="1" dirty="0" err="1" smtClean="0">
                <a:solidFill>
                  <a:schemeClr val="bg1"/>
                </a:solidFill>
                <a:latin typeface="Copperplate Gothic Light" pitchFamily="34" charset="0"/>
              </a:rPr>
              <a:t>rèd</a:t>
            </a:r>
            <a:r>
              <a:rPr lang="fr-FR" sz="3200" b="1" dirty="0" smtClean="0">
                <a:solidFill>
                  <a:schemeClr val="bg1"/>
                </a:solidFill>
                <a:latin typeface="Copperplate Gothic Light" pitchFamily="34" charset="0"/>
              </a:rPr>
              <a:t>, e </a:t>
            </a:r>
            <a:r>
              <a:rPr lang="fr-FR" sz="3200" b="1" dirty="0" err="1" smtClean="0">
                <a:solidFill>
                  <a:schemeClr val="bg1"/>
                </a:solidFill>
                <a:latin typeface="Copperplate Gothic Light" pitchFamily="34" charset="0"/>
              </a:rPr>
              <a:t>wout</a:t>
            </a:r>
            <a:r>
              <a:rPr lang="fr-FR" sz="3200" b="1" dirty="0" smtClean="0">
                <a:solidFill>
                  <a:schemeClr val="bg1"/>
                </a:solidFill>
                <a:latin typeface="Copperplate Gothic Light" pitchFamily="34" charset="0"/>
              </a:rPr>
              <a:t> la </a:t>
            </a:r>
            <a:r>
              <a:rPr lang="fr-FR" sz="3200" b="1" dirty="0" err="1" smtClean="0">
                <a:solidFill>
                  <a:schemeClr val="bg1"/>
                </a:solidFill>
                <a:latin typeface="Copperplate Gothic Light" pitchFamily="34" charset="0"/>
              </a:rPr>
              <a:t>glise</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Li </a:t>
            </a:r>
            <a:r>
              <a:rPr lang="fr-FR" sz="3200" b="1" dirty="0" err="1" smtClean="0">
                <a:solidFill>
                  <a:schemeClr val="bg1"/>
                </a:solidFill>
                <a:latin typeface="Copperplate Gothic Light" pitchFamily="34" charset="0"/>
              </a:rPr>
              <a:t>apik</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epi</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etwat</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err="1" smtClean="0">
                <a:solidFill>
                  <a:schemeClr val="bg1"/>
                </a:solidFill>
                <a:latin typeface="Copperplate Gothic Light" pitchFamily="34" charset="0"/>
              </a:rPr>
              <a:t>Fò</a:t>
            </a:r>
            <a:r>
              <a:rPr lang="fr-FR" sz="3200" b="1" dirty="0" smtClean="0">
                <a:solidFill>
                  <a:schemeClr val="bg1"/>
                </a:solidFill>
                <a:latin typeface="Copperplate Gothic Light" pitchFamily="34" charset="0"/>
              </a:rPr>
              <a:t> n </a:t>
            </a:r>
            <a:r>
              <a:rPr lang="fr-FR" sz="3200" b="1" dirty="0" err="1" smtClean="0">
                <a:solidFill>
                  <a:schemeClr val="bg1"/>
                </a:solidFill>
                <a:latin typeface="Copperplate Gothic Light" pitchFamily="34" charset="0"/>
              </a:rPr>
              <a:t>bay</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gid</a:t>
            </a:r>
            <a:r>
              <a:rPr lang="fr-FR" sz="3200" b="1" dirty="0" smtClean="0">
                <a:solidFill>
                  <a:schemeClr val="bg1"/>
                </a:solidFill>
                <a:latin typeface="Copperplate Gothic Light" pitchFamily="34" charset="0"/>
              </a:rPr>
              <a:t> la </a:t>
            </a:r>
            <a:r>
              <a:rPr lang="fr-FR" sz="3200" b="1" dirty="0" err="1" smtClean="0">
                <a:solidFill>
                  <a:schemeClr val="bg1"/>
                </a:solidFill>
                <a:latin typeface="Copperplate Gothic Light" pitchFamily="34" charset="0"/>
              </a:rPr>
              <a:t>kenbe</a:t>
            </a:r>
            <a:r>
              <a:rPr lang="fr-FR" sz="3200" b="1" dirty="0" smtClean="0">
                <a:solidFill>
                  <a:schemeClr val="bg1"/>
                </a:solidFill>
                <a:latin typeface="Copperplate Gothic Light" pitchFamily="34" charset="0"/>
              </a:rPr>
              <a:t> men </a:t>
            </a:r>
            <a:r>
              <a:rPr lang="fr-FR" sz="3200" b="1" dirty="0" err="1" smtClean="0">
                <a:solidFill>
                  <a:schemeClr val="bg1"/>
                </a:solidFill>
                <a:latin typeface="Copperplate Gothic Light" pitchFamily="34" charset="0"/>
              </a:rPr>
              <a:t>nou</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Si </a:t>
            </a:r>
            <a:r>
              <a:rPr lang="fr-FR" sz="3200" b="1" dirty="0" err="1" smtClean="0">
                <a:solidFill>
                  <a:schemeClr val="bg1"/>
                </a:solidFill>
                <a:latin typeface="Copperplate Gothic Light" pitchFamily="34" charset="0"/>
              </a:rPr>
              <a:t>nou</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vle</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fè</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chemen</a:t>
            </a:r>
            <a:r>
              <a:rPr lang="fr-FR" sz="3200" b="1" dirty="0" smtClean="0">
                <a:solidFill>
                  <a:schemeClr val="bg1"/>
                </a:solidFill>
                <a:latin typeface="Copperplate Gothic Light" pitchFamily="34" charset="0"/>
              </a:rPr>
              <a:t> sa a;</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Se pou n </a:t>
            </a:r>
            <a:r>
              <a:rPr lang="fr-FR" sz="3200" b="1" dirty="0" err="1" smtClean="0">
                <a:solidFill>
                  <a:schemeClr val="bg1"/>
                </a:solidFill>
                <a:latin typeface="Copperplate Gothic Light" pitchFamily="34" charset="0"/>
              </a:rPr>
              <a:t>fikse</a:t>
            </a:r>
            <a:r>
              <a:rPr lang="fr-FR" sz="3200" b="1" dirty="0" smtClean="0">
                <a:solidFill>
                  <a:schemeClr val="bg1"/>
                </a:solidFill>
                <a:latin typeface="Copperplate Gothic Light" pitchFamily="34" charset="0"/>
              </a:rPr>
              <a:t> je </a:t>
            </a:r>
            <a:r>
              <a:rPr lang="fr-FR" sz="3200" b="1" dirty="0" err="1" smtClean="0">
                <a:solidFill>
                  <a:schemeClr val="bg1"/>
                </a:solidFill>
                <a:latin typeface="Copperplate Gothic Light" pitchFamily="34" charset="0"/>
              </a:rPr>
              <a:t>nou</a:t>
            </a:r>
            <a:r>
              <a:rPr lang="fr-FR" sz="3200" b="1" dirty="0" smtClean="0">
                <a:solidFill>
                  <a:schemeClr val="bg1"/>
                </a:solidFill>
                <a:latin typeface="Copperplate Gothic Light" pitchFamily="34" charset="0"/>
              </a:rPr>
              <a:t> sou Li,</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Epi </a:t>
            </a:r>
            <a:r>
              <a:rPr lang="fr-FR" sz="3200" b="1" dirty="0" err="1" smtClean="0">
                <a:solidFill>
                  <a:schemeClr val="bg1"/>
                </a:solidFill>
                <a:latin typeface="Copperplate Gothic Light" pitchFamily="34" charset="0"/>
              </a:rPr>
              <a:t>swiv</a:t>
            </a:r>
            <a:r>
              <a:rPr lang="fr-FR" sz="3200" b="1" dirty="0" smtClean="0">
                <a:solidFill>
                  <a:schemeClr val="bg1"/>
                </a:solidFill>
                <a:latin typeface="Copperplate Gothic Light" pitchFamily="34" charset="0"/>
              </a:rPr>
              <a:t> Li </a:t>
            </a:r>
            <a:r>
              <a:rPr lang="fr-FR" sz="3200" b="1" dirty="0" err="1" smtClean="0">
                <a:solidFill>
                  <a:schemeClr val="bg1"/>
                </a:solidFill>
                <a:latin typeface="Copperplate Gothic Light" pitchFamily="34" charset="0"/>
              </a:rPr>
              <a:t>pazapa</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smtClean="0">
                <a:solidFill>
                  <a:srgbClr val="FFFF00"/>
                </a:solidFill>
                <a:latin typeface="Copperplate Gothic Light" pitchFamily="34" charset="0"/>
              </a:rPr>
              <a:t> </a:t>
            </a:r>
            <a:r>
              <a:rPr lang="fr-FR" sz="3200" b="1" dirty="0" err="1" smtClean="0">
                <a:solidFill>
                  <a:srgbClr val="FFFF00"/>
                </a:solidFill>
                <a:latin typeface="Copperplate Gothic Light" pitchFamily="34" charset="0"/>
              </a:rPr>
              <a:t>Kè</a:t>
            </a:r>
            <a:r>
              <a:rPr lang="fr-FR" sz="3200" b="1" dirty="0" smtClean="0">
                <a:solidFill>
                  <a:srgbClr val="FFFF00"/>
                </a:solidFill>
                <a:latin typeface="Copperplate Gothic Light" pitchFamily="34" charset="0"/>
              </a:rPr>
              <a:t>:</a:t>
            </a:r>
            <a:r>
              <a:rPr lang="fr-FR" sz="3200" b="1" dirty="0" smtClean="0">
                <a:solidFill>
                  <a:schemeClr val="bg1"/>
                </a:solidFill>
                <a:latin typeface="Copperplate Gothic Light" pitchFamily="34" charset="0"/>
              </a:rPr>
              <a:t/>
            </a:r>
            <a:br>
              <a:rPr lang="fr-FR" sz="3200" b="1" dirty="0" smtClean="0">
                <a:solidFill>
                  <a:schemeClr val="bg1"/>
                </a:solidFill>
                <a:latin typeface="Copperplate Gothic Light" pitchFamily="34" charset="0"/>
              </a:rPr>
            </a:br>
            <a:r>
              <a:rPr lang="fr-FR" sz="3200" b="1" dirty="0" smtClean="0">
                <a:solidFill>
                  <a:srgbClr val="00FF00"/>
                </a:solidFill>
                <a:latin typeface="Copperplate Gothic Light" pitchFamily="34" charset="0"/>
              </a:rPr>
              <a:t>O Bon </a:t>
            </a:r>
            <a:r>
              <a:rPr lang="fr-FR" sz="3200" b="1" dirty="0" err="1" smtClean="0">
                <a:solidFill>
                  <a:srgbClr val="00FF00"/>
                </a:solidFill>
                <a:latin typeface="Copperplate Gothic Light" pitchFamily="34" charset="0"/>
              </a:rPr>
              <a:t>Sovè</a:t>
            </a:r>
            <a:r>
              <a:rPr lang="fr-FR" sz="3200" b="1" dirty="0" smtClean="0">
                <a:solidFill>
                  <a:srgbClr val="00FF00"/>
                </a:solidFill>
                <a:latin typeface="Copperplate Gothic Light" pitchFamily="34" charset="0"/>
              </a:rPr>
              <a:t>, vin </a:t>
            </a:r>
            <a:r>
              <a:rPr lang="fr-FR" sz="3200" b="1" dirty="0" err="1" smtClean="0">
                <a:solidFill>
                  <a:srgbClr val="00FF00"/>
                </a:solidFill>
                <a:latin typeface="Copperplate Gothic Light" pitchFamily="34" charset="0"/>
              </a:rPr>
              <a:t>kondwi</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mwen</a:t>
            </a:r>
            <a:r>
              <a:rPr lang="fr-FR" sz="3200" b="1" dirty="0" smtClean="0">
                <a:solidFill>
                  <a:srgbClr val="00FF00"/>
                </a:solidFill>
                <a:latin typeface="Copperplate Gothic Light" pitchFamily="34" charset="0"/>
              </a:rPr>
              <a:t>!</a:t>
            </a:r>
            <a:br>
              <a:rPr lang="fr-FR" sz="3200" b="1" dirty="0" smtClean="0">
                <a:solidFill>
                  <a:srgbClr val="00FF00"/>
                </a:solidFill>
                <a:latin typeface="Copperplate Gothic Light" pitchFamily="34" charset="0"/>
              </a:rPr>
            </a:br>
            <a:r>
              <a:rPr lang="fr-FR" sz="3200" b="1" dirty="0" err="1" smtClean="0">
                <a:solidFill>
                  <a:srgbClr val="00FF00"/>
                </a:solidFill>
                <a:latin typeface="Copperplate Gothic Light" pitchFamily="34" charset="0"/>
              </a:rPr>
              <a:t>Fè</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mwen</a:t>
            </a:r>
            <a:r>
              <a:rPr lang="fr-FR" sz="3200" b="1" dirty="0" smtClean="0">
                <a:solidFill>
                  <a:srgbClr val="00FF00"/>
                </a:solidFill>
                <a:latin typeface="Copperplate Gothic Light" pitchFamily="34" charset="0"/>
              </a:rPr>
              <a:t> rive </a:t>
            </a:r>
            <a:r>
              <a:rPr lang="fr-FR" sz="3200" b="1" dirty="0" err="1" smtClean="0">
                <a:solidFill>
                  <a:srgbClr val="00FF00"/>
                </a:solidFill>
                <a:latin typeface="Copperplate Gothic Light" pitchFamily="34" charset="0"/>
              </a:rPr>
              <a:t>jouk</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lòtbò</a:t>
            </a:r>
            <a:r>
              <a:rPr lang="fr-FR" sz="3200" b="1" dirty="0" smtClean="0">
                <a:solidFill>
                  <a:srgbClr val="00FF00"/>
                </a:solidFill>
                <a:latin typeface="Copperplate Gothic Light" pitchFamily="34" charset="0"/>
              </a:rPr>
              <a:t/>
            </a:r>
            <a:br>
              <a:rPr lang="fr-FR" sz="3200" b="1" dirty="0" smtClean="0">
                <a:solidFill>
                  <a:srgbClr val="00FF00"/>
                </a:solidFill>
                <a:latin typeface="Copperplate Gothic Light" pitchFamily="34" charset="0"/>
              </a:rPr>
            </a:br>
            <a:r>
              <a:rPr lang="fr-FR" sz="3200" b="1" dirty="0" err="1" smtClean="0">
                <a:solidFill>
                  <a:srgbClr val="00FF00"/>
                </a:solidFill>
                <a:latin typeface="Copperplate Gothic Light" pitchFamily="34" charset="0"/>
              </a:rPr>
              <a:t>Kote</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zanj</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yo</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ap</a:t>
            </a:r>
            <a:r>
              <a:rPr lang="fr-FR" sz="3200" b="1" dirty="0" smtClean="0">
                <a:solidFill>
                  <a:srgbClr val="00FF00"/>
                </a:solidFill>
                <a:latin typeface="Copperplate Gothic Light" pitchFamily="34" charset="0"/>
              </a:rPr>
              <a:t> chante non ou,</a:t>
            </a:r>
            <a:br>
              <a:rPr lang="fr-FR" sz="3200" b="1" dirty="0" smtClean="0">
                <a:solidFill>
                  <a:srgbClr val="00FF00"/>
                </a:solidFill>
                <a:latin typeface="Copperplate Gothic Light" pitchFamily="34" charset="0"/>
              </a:rPr>
            </a:br>
            <a:r>
              <a:rPr lang="fr-FR" sz="3200" b="1" dirty="0" smtClean="0">
                <a:solidFill>
                  <a:srgbClr val="00FF00"/>
                </a:solidFill>
                <a:latin typeface="Copperplate Gothic Light" pitchFamily="34" charset="0"/>
              </a:rPr>
              <a:t>E </a:t>
            </a:r>
            <a:r>
              <a:rPr lang="fr-FR" sz="3200" b="1" dirty="0" err="1" smtClean="0">
                <a:solidFill>
                  <a:srgbClr val="00FF00"/>
                </a:solidFill>
                <a:latin typeface="Copperplate Gothic Light" pitchFamily="34" charset="0"/>
              </a:rPr>
              <a:t>mwen</a:t>
            </a:r>
            <a:r>
              <a:rPr lang="fr-FR" sz="3200" b="1" dirty="0" smtClean="0">
                <a:solidFill>
                  <a:srgbClr val="00FF00"/>
                </a:solidFill>
                <a:latin typeface="Copperplate Gothic Light" pitchFamily="34" charset="0"/>
              </a:rPr>
              <a:t> p </a:t>
            </a:r>
            <a:r>
              <a:rPr lang="fr-FR" sz="3200" b="1" dirty="0" err="1" smtClean="0">
                <a:solidFill>
                  <a:srgbClr val="00FF00"/>
                </a:solidFill>
                <a:latin typeface="Copperplate Gothic Light" pitchFamily="34" charset="0"/>
              </a:rPr>
              <a:t>ap</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tounen</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ankò</a:t>
            </a:r>
            <a:r>
              <a:rPr lang="fr-FR" sz="3200" b="1" dirty="0" smtClean="0">
                <a:solidFill>
                  <a:srgbClr val="00FF00"/>
                </a:solidFill>
                <a:latin typeface="Copperplate Gothic Light" pitchFamily="34" charset="0"/>
              </a:rPr>
              <a:t>.</a:t>
            </a:r>
            <a:endParaRPr lang="en-US" sz="3200" b="1" dirty="0">
              <a:solidFill>
                <a:schemeClr val="bg1"/>
              </a:solidFill>
              <a:latin typeface="Copperplate Gothic Light"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lnSpcReduction="10000"/>
          </a:bodyPr>
          <a:lstStyle/>
          <a:p>
            <a:pPr algn="ctr">
              <a:buNone/>
            </a:pPr>
            <a:r>
              <a:rPr lang="fr-FR" sz="3200" b="1" dirty="0" smtClean="0">
                <a:solidFill>
                  <a:srgbClr val="FFFF00"/>
                </a:solidFill>
                <a:latin typeface="Copperplate Gothic Light" pitchFamily="34" charset="0"/>
              </a:rPr>
              <a:t>3</a:t>
            </a:r>
            <a:r>
              <a:rPr lang="fr-FR" sz="3200" b="1" dirty="0" smtClean="0">
                <a:solidFill>
                  <a:srgbClr val="FFFF00"/>
                </a:solidFill>
                <a:latin typeface="Copperplate Gothic Light" pitchFamily="34" charset="0"/>
              </a:rPr>
              <a:t>. </a:t>
            </a:r>
            <a:r>
              <a:rPr lang="fr-FR" sz="3200" b="1" dirty="0" smtClean="0">
                <a:solidFill>
                  <a:schemeClr val="bg1"/>
                </a:solidFill>
                <a:latin typeface="Copperplate Gothic Light" pitchFamily="34" charset="0"/>
              </a:rPr>
              <a:t/>
            </a:r>
            <a:br>
              <a:rPr lang="fr-FR" sz="3200" b="1" dirty="0" smtClean="0">
                <a:solidFill>
                  <a:schemeClr val="bg1"/>
                </a:solidFill>
                <a:latin typeface="Copperplate Gothic Light" pitchFamily="34" charset="0"/>
              </a:rPr>
            </a:br>
            <a:r>
              <a:rPr lang="fr-FR" sz="3200" b="1" dirty="0" err="1" smtClean="0">
                <a:solidFill>
                  <a:schemeClr val="bg1"/>
                </a:solidFill>
                <a:latin typeface="Copperplate Gothic Light" pitchFamily="34" charset="0"/>
              </a:rPr>
              <a:t>Gen</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lòt</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wout</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ki</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laj</a:t>
            </a:r>
            <a:r>
              <a:rPr lang="fr-FR" sz="3200" b="1" dirty="0" smtClean="0">
                <a:solidFill>
                  <a:schemeClr val="bg1"/>
                </a:solidFill>
                <a:latin typeface="Copperplate Gothic Light" pitchFamily="34" charset="0"/>
              </a:rPr>
              <a:t> e </a:t>
            </a:r>
            <a:r>
              <a:rPr lang="fr-FR" sz="3200" b="1" dirty="0" err="1" smtClean="0">
                <a:solidFill>
                  <a:schemeClr val="bg1"/>
                </a:solidFill>
                <a:latin typeface="Copperplate Gothic Light" pitchFamily="34" charset="0"/>
              </a:rPr>
              <a:t>ki</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bèl</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Men </a:t>
            </a:r>
            <a:r>
              <a:rPr lang="fr-FR" sz="3200" b="1" dirty="0" err="1" smtClean="0">
                <a:solidFill>
                  <a:schemeClr val="bg1"/>
                </a:solidFill>
                <a:latin typeface="Copperplate Gothic Light" pitchFamily="34" charset="0"/>
              </a:rPr>
              <a:t>yo</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pa</a:t>
            </a:r>
            <a:r>
              <a:rPr lang="fr-FR" sz="3200" b="1" dirty="0" smtClean="0">
                <a:solidFill>
                  <a:schemeClr val="bg1"/>
                </a:solidFill>
                <a:latin typeface="Copperplate Gothic Light" pitchFamily="34" charset="0"/>
              </a:rPr>
              <a:t> ka </a:t>
            </a:r>
            <a:r>
              <a:rPr lang="fr-FR" sz="3200" b="1" dirty="0" err="1" smtClean="0">
                <a:solidFill>
                  <a:schemeClr val="bg1"/>
                </a:solidFill>
                <a:latin typeface="Copperplate Gothic Light" pitchFamily="34" charset="0"/>
              </a:rPr>
              <a:t>fè</a:t>
            </a:r>
            <a:r>
              <a:rPr lang="fr-FR" sz="3200" b="1" dirty="0" smtClean="0">
                <a:solidFill>
                  <a:schemeClr val="bg1"/>
                </a:solidFill>
                <a:latin typeface="Copperplate Gothic Light" pitchFamily="34" charset="0"/>
              </a:rPr>
              <a:t> n rive</a:t>
            </a:r>
            <a:br>
              <a:rPr lang="fr-FR" sz="3200" b="1" dirty="0" smtClean="0">
                <a:solidFill>
                  <a:schemeClr val="bg1"/>
                </a:solidFill>
                <a:latin typeface="Copperplate Gothic Light" pitchFamily="34" charset="0"/>
              </a:rPr>
            </a:br>
            <a:r>
              <a:rPr lang="fr-FR" sz="3200" b="1" dirty="0" err="1" smtClean="0">
                <a:solidFill>
                  <a:schemeClr val="bg1"/>
                </a:solidFill>
                <a:latin typeface="Copperplate Gothic Light" pitchFamily="34" charset="0"/>
              </a:rPr>
              <a:t>Lòtbò</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mòn</a:t>
            </a:r>
            <a:r>
              <a:rPr lang="fr-FR" sz="3200" b="1" dirty="0" smtClean="0">
                <a:solidFill>
                  <a:schemeClr val="bg1"/>
                </a:solidFill>
                <a:latin typeface="Copperplate Gothic Light" pitchFamily="34" charset="0"/>
              </a:rPr>
              <a:t> nan </a:t>
            </a:r>
            <a:r>
              <a:rPr lang="fr-FR" sz="3200" b="1" dirty="0" err="1" smtClean="0">
                <a:solidFill>
                  <a:schemeClr val="bg1"/>
                </a:solidFill>
                <a:latin typeface="Copperplate Gothic Light" pitchFamily="34" charset="0"/>
              </a:rPr>
              <a:t>avèk</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Jezi</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err="1" smtClean="0">
                <a:solidFill>
                  <a:schemeClr val="bg1"/>
                </a:solidFill>
                <a:latin typeface="Copperplate Gothic Light" pitchFamily="34" charset="0"/>
              </a:rPr>
              <a:t>Kote</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zanj</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yo</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ap</a:t>
            </a:r>
            <a:r>
              <a:rPr lang="fr-FR" sz="3200" b="1" dirty="0" smtClean="0">
                <a:solidFill>
                  <a:schemeClr val="bg1"/>
                </a:solidFill>
                <a:latin typeface="Copperplate Gothic Light" pitchFamily="34" charset="0"/>
              </a:rPr>
              <a:t> chante.</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O </a:t>
            </a:r>
            <a:r>
              <a:rPr lang="fr-FR" sz="3200" b="1" dirty="0" err="1" smtClean="0">
                <a:solidFill>
                  <a:schemeClr val="bg1"/>
                </a:solidFill>
                <a:latin typeface="Copperplate Gothic Light" pitchFamily="34" charset="0"/>
              </a:rPr>
              <a:t>Jezi</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pa</a:t>
            </a:r>
            <a:r>
              <a:rPr lang="fr-FR" sz="3200" b="1" dirty="0" smtClean="0">
                <a:solidFill>
                  <a:schemeClr val="bg1"/>
                </a:solidFill>
                <a:latin typeface="Copperplate Gothic Light" pitchFamily="34" charset="0"/>
              </a:rPr>
              <a:t> </a:t>
            </a:r>
            <a:r>
              <a:rPr lang="fr-FR" sz="3200" b="1" dirty="0" err="1" smtClean="0">
                <a:solidFill>
                  <a:schemeClr val="bg1"/>
                </a:solidFill>
                <a:latin typeface="Copperplate Gothic Light" pitchFamily="34" charset="0"/>
              </a:rPr>
              <a:t>kite</a:t>
            </a:r>
            <a:r>
              <a:rPr lang="fr-FR" sz="3200" b="1" dirty="0" smtClean="0">
                <a:solidFill>
                  <a:schemeClr val="bg1"/>
                </a:solidFill>
                <a:latin typeface="Copperplate Gothic Light" pitchFamily="34" charset="0"/>
              </a:rPr>
              <a:t> m </a:t>
            </a:r>
            <a:r>
              <a:rPr lang="fr-FR" sz="3200" b="1" dirty="0" err="1" smtClean="0">
                <a:solidFill>
                  <a:schemeClr val="bg1"/>
                </a:solidFill>
                <a:latin typeface="Copperplate Gothic Light" pitchFamily="34" charset="0"/>
              </a:rPr>
              <a:t>tonbe</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Ni </a:t>
            </a:r>
            <a:r>
              <a:rPr lang="fr-FR" sz="3200" b="1" dirty="0" err="1" smtClean="0">
                <a:solidFill>
                  <a:schemeClr val="bg1"/>
                </a:solidFill>
                <a:latin typeface="Copperplate Gothic Light" pitchFamily="34" charset="0"/>
              </a:rPr>
              <a:t>bwonche</a:t>
            </a:r>
            <a:r>
              <a:rPr lang="fr-FR" sz="3200" b="1" dirty="0" smtClean="0">
                <a:solidFill>
                  <a:schemeClr val="bg1"/>
                </a:solidFill>
                <a:latin typeface="Copperplate Gothic Light" pitchFamily="34" charset="0"/>
              </a:rPr>
              <a:t> nan </a:t>
            </a:r>
            <a:r>
              <a:rPr lang="fr-FR" sz="3200" b="1" dirty="0" err="1" smtClean="0">
                <a:solidFill>
                  <a:schemeClr val="bg1"/>
                </a:solidFill>
                <a:latin typeface="Copperplate Gothic Light" pitchFamily="34" charset="0"/>
              </a:rPr>
              <a:t>chemen</a:t>
            </a:r>
            <a:r>
              <a:rPr lang="fr-FR" sz="3200" b="1" dirty="0" smtClean="0">
                <a:solidFill>
                  <a:schemeClr val="bg1"/>
                </a:solidFill>
                <a:latin typeface="Copperplate Gothic Light" pitchFamily="34" charset="0"/>
              </a:rPr>
              <a:t> sa a!</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Men </a:t>
            </a:r>
            <a:r>
              <a:rPr lang="fr-FR" sz="3200" b="1" dirty="0" err="1" smtClean="0">
                <a:solidFill>
                  <a:schemeClr val="bg1"/>
                </a:solidFill>
                <a:latin typeface="Copperplate Gothic Light" pitchFamily="34" charset="0"/>
              </a:rPr>
              <a:t>kenbe</a:t>
            </a:r>
            <a:r>
              <a:rPr lang="fr-FR" sz="3200" b="1" dirty="0" smtClean="0">
                <a:solidFill>
                  <a:schemeClr val="bg1"/>
                </a:solidFill>
                <a:latin typeface="Copperplate Gothic Light" pitchFamily="34" charset="0"/>
              </a:rPr>
              <a:t> m pi </a:t>
            </a:r>
            <a:r>
              <a:rPr lang="fr-FR" sz="3200" b="1" dirty="0" err="1" smtClean="0">
                <a:solidFill>
                  <a:schemeClr val="bg1"/>
                </a:solidFill>
                <a:latin typeface="Copperplate Gothic Light" pitchFamily="34" charset="0"/>
              </a:rPr>
              <a:t>pre</a:t>
            </a:r>
            <a:r>
              <a:rPr lang="fr-FR" sz="3200" b="1" dirty="0" smtClean="0">
                <a:solidFill>
                  <a:schemeClr val="bg1"/>
                </a:solidFill>
                <a:latin typeface="Copperplate Gothic Light" pitchFamily="34" charset="0"/>
              </a:rPr>
              <a:t> ou </a:t>
            </a:r>
            <a:r>
              <a:rPr lang="fr-FR" sz="3200" b="1" dirty="0" err="1" smtClean="0">
                <a:solidFill>
                  <a:schemeClr val="bg1"/>
                </a:solidFill>
                <a:latin typeface="Copperplate Gothic Light" pitchFamily="34" charset="0"/>
              </a:rPr>
              <a:t>toujou</a:t>
            </a:r>
            <a:r>
              <a:rPr lang="fr-FR" sz="3200" b="1" dirty="0" smtClean="0">
                <a:solidFill>
                  <a:schemeClr val="bg1"/>
                </a:solidFill>
                <a:latin typeface="Copperplate Gothic Light" pitchFamily="34" charset="0"/>
              </a:rPr>
              <a:t>,</a:t>
            </a:r>
            <a:br>
              <a:rPr lang="fr-FR" sz="3200" b="1" dirty="0" smtClean="0">
                <a:solidFill>
                  <a:schemeClr val="bg1"/>
                </a:solidFill>
                <a:latin typeface="Copperplate Gothic Light" pitchFamily="34" charset="0"/>
              </a:rPr>
            </a:br>
            <a:r>
              <a:rPr lang="fr-FR" sz="3200" b="1" dirty="0" smtClean="0">
                <a:solidFill>
                  <a:schemeClr val="bg1"/>
                </a:solidFill>
                <a:latin typeface="Copperplate Gothic Light" pitchFamily="34" charset="0"/>
              </a:rPr>
              <a:t>M ape </a:t>
            </a:r>
            <a:r>
              <a:rPr lang="fr-FR" sz="3200" b="1" dirty="0" err="1" smtClean="0">
                <a:solidFill>
                  <a:schemeClr val="bg1"/>
                </a:solidFill>
                <a:latin typeface="Copperplate Gothic Light" pitchFamily="34" charset="0"/>
              </a:rPr>
              <a:t>swiv</a:t>
            </a:r>
            <a:r>
              <a:rPr lang="fr-FR" sz="3200" b="1" dirty="0" smtClean="0">
                <a:solidFill>
                  <a:schemeClr val="bg1"/>
                </a:solidFill>
                <a:latin typeface="Copperplate Gothic Light" pitchFamily="34" charset="0"/>
              </a:rPr>
              <a:t> ou </a:t>
            </a:r>
            <a:r>
              <a:rPr lang="fr-FR" sz="3200" b="1" dirty="0" err="1" smtClean="0">
                <a:solidFill>
                  <a:schemeClr val="bg1"/>
                </a:solidFill>
                <a:latin typeface="Copperplate Gothic Light" pitchFamily="34" charset="0"/>
              </a:rPr>
              <a:t>pazapa</a:t>
            </a:r>
            <a:r>
              <a:rPr lang="fr-FR" sz="3200" b="1" dirty="0" smtClean="0">
                <a:solidFill>
                  <a:schemeClr val="bg1"/>
                </a:solidFill>
                <a:latin typeface="Copperplate Gothic Light" pitchFamily="34" charset="0"/>
              </a:rPr>
              <a:t>.</a:t>
            </a:r>
          </a:p>
          <a:p>
            <a:pPr algn="ctr">
              <a:buNone/>
            </a:pPr>
            <a:r>
              <a:rPr lang="fr-FR" sz="3200" b="1" dirty="0" err="1" smtClean="0">
                <a:solidFill>
                  <a:srgbClr val="FFFF00"/>
                </a:solidFill>
                <a:latin typeface="Copperplate Gothic Light" pitchFamily="34" charset="0"/>
              </a:rPr>
              <a:t>Kè</a:t>
            </a:r>
            <a:r>
              <a:rPr lang="fr-FR" sz="3200" b="1" dirty="0" smtClean="0">
                <a:solidFill>
                  <a:srgbClr val="FFFF00"/>
                </a:solidFill>
                <a:latin typeface="Copperplate Gothic Light" pitchFamily="34" charset="0"/>
              </a:rPr>
              <a:t>:</a:t>
            </a:r>
            <a:r>
              <a:rPr lang="fr-FR" sz="3200" b="1" dirty="0" smtClean="0">
                <a:solidFill>
                  <a:schemeClr val="bg1"/>
                </a:solidFill>
                <a:latin typeface="Copperplate Gothic Light" pitchFamily="34" charset="0"/>
              </a:rPr>
              <a:t/>
            </a:r>
            <a:br>
              <a:rPr lang="fr-FR" sz="3200" b="1" dirty="0" smtClean="0">
                <a:solidFill>
                  <a:schemeClr val="bg1"/>
                </a:solidFill>
                <a:latin typeface="Copperplate Gothic Light" pitchFamily="34" charset="0"/>
              </a:rPr>
            </a:br>
            <a:r>
              <a:rPr lang="fr-FR" sz="3200" b="1" dirty="0" smtClean="0">
                <a:solidFill>
                  <a:srgbClr val="00FF00"/>
                </a:solidFill>
                <a:latin typeface="Copperplate Gothic Light" pitchFamily="34" charset="0"/>
              </a:rPr>
              <a:t>O Bon </a:t>
            </a:r>
            <a:r>
              <a:rPr lang="fr-FR" sz="3200" b="1" dirty="0" err="1" smtClean="0">
                <a:solidFill>
                  <a:srgbClr val="00FF00"/>
                </a:solidFill>
                <a:latin typeface="Copperplate Gothic Light" pitchFamily="34" charset="0"/>
              </a:rPr>
              <a:t>Sovè</a:t>
            </a:r>
            <a:r>
              <a:rPr lang="fr-FR" sz="3200" b="1" dirty="0" smtClean="0">
                <a:solidFill>
                  <a:srgbClr val="00FF00"/>
                </a:solidFill>
                <a:latin typeface="Copperplate Gothic Light" pitchFamily="34" charset="0"/>
              </a:rPr>
              <a:t>, vin </a:t>
            </a:r>
            <a:r>
              <a:rPr lang="fr-FR" sz="3200" b="1" dirty="0" err="1" smtClean="0">
                <a:solidFill>
                  <a:srgbClr val="00FF00"/>
                </a:solidFill>
                <a:latin typeface="Copperplate Gothic Light" pitchFamily="34" charset="0"/>
              </a:rPr>
              <a:t>kondwi</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mwen</a:t>
            </a:r>
            <a:r>
              <a:rPr lang="fr-FR" sz="3200" b="1" dirty="0" smtClean="0">
                <a:solidFill>
                  <a:srgbClr val="00FF00"/>
                </a:solidFill>
                <a:latin typeface="Copperplate Gothic Light" pitchFamily="34" charset="0"/>
              </a:rPr>
              <a:t>!</a:t>
            </a:r>
            <a:br>
              <a:rPr lang="fr-FR" sz="3200" b="1" dirty="0" smtClean="0">
                <a:solidFill>
                  <a:srgbClr val="00FF00"/>
                </a:solidFill>
                <a:latin typeface="Copperplate Gothic Light" pitchFamily="34" charset="0"/>
              </a:rPr>
            </a:br>
            <a:r>
              <a:rPr lang="fr-FR" sz="3200" b="1" dirty="0" err="1" smtClean="0">
                <a:solidFill>
                  <a:srgbClr val="00FF00"/>
                </a:solidFill>
                <a:latin typeface="Copperplate Gothic Light" pitchFamily="34" charset="0"/>
              </a:rPr>
              <a:t>Fè</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mwen</a:t>
            </a:r>
            <a:r>
              <a:rPr lang="fr-FR" sz="3200" b="1" dirty="0" smtClean="0">
                <a:solidFill>
                  <a:srgbClr val="00FF00"/>
                </a:solidFill>
                <a:latin typeface="Copperplate Gothic Light" pitchFamily="34" charset="0"/>
              </a:rPr>
              <a:t> rive </a:t>
            </a:r>
            <a:r>
              <a:rPr lang="fr-FR" sz="3200" b="1" dirty="0" err="1" smtClean="0">
                <a:solidFill>
                  <a:srgbClr val="00FF00"/>
                </a:solidFill>
                <a:latin typeface="Copperplate Gothic Light" pitchFamily="34" charset="0"/>
              </a:rPr>
              <a:t>jouk</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lòtbò</a:t>
            </a:r>
            <a:r>
              <a:rPr lang="fr-FR" sz="3200" b="1" dirty="0" smtClean="0">
                <a:solidFill>
                  <a:srgbClr val="00FF00"/>
                </a:solidFill>
                <a:latin typeface="Copperplate Gothic Light" pitchFamily="34" charset="0"/>
              </a:rPr>
              <a:t/>
            </a:r>
            <a:br>
              <a:rPr lang="fr-FR" sz="3200" b="1" dirty="0" smtClean="0">
                <a:solidFill>
                  <a:srgbClr val="00FF00"/>
                </a:solidFill>
                <a:latin typeface="Copperplate Gothic Light" pitchFamily="34" charset="0"/>
              </a:rPr>
            </a:br>
            <a:r>
              <a:rPr lang="fr-FR" sz="3200" b="1" dirty="0" err="1" smtClean="0">
                <a:solidFill>
                  <a:srgbClr val="00FF00"/>
                </a:solidFill>
                <a:latin typeface="Copperplate Gothic Light" pitchFamily="34" charset="0"/>
              </a:rPr>
              <a:t>Kote</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zanj</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yo</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ap</a:t>
            </a:r>
            <a:r>
              <a:rPr lang="fr-FR" sz="3200" b="1" dirty="0" smtClean="0">
                <a:solidFill>
                  <a:srgbClr val="00FF00"/>
                </a:solidFill>
                <a:latin typeface="Copperplate Gothic Light" pitchFamily="34" charset="0"/>
              </a:rPr>
              <a:t> chante non ou,</a:t>
            </a:r>
            <a:br>
              <a:rPr lang="fr-FR" sz="3200" b="1" dirty="0" smtClean="0">
                <a:solidFill>
                  <a:srgbClr val="00FF00"/>
                </a:solidFill>
                <a:latin typeface="Copperplate Gothic Light" pitchFamily="34" charset="0"/>
              </a:rPr>
            </a:br>
            <a:r>
              <a:rPr lang="fr-FR" sz="3200" b="1" dirty="0" smtClean="0">
                <a:solidFill>
                  <a:srgbClr val="00FF00"/>
                </a:solidFill>
                <a:latin typeface="Copperplate Gothic Light" pitchFamily="34" charset="0"/>
              </a:rPr>
              <a:t>E </a:t>
            </a:r>
            <a:r>
              <a:rPr lang="fr-FR" sz="3200" b="1" dirty="0" err="1" smtClean="0">
                <a:solidFill>
                  <a:srgbClr val="00FF00"/>
                </a:solidFill>
                <a:latin typeface="Copperplate Gothic Light" pitchFamily="34" charset="0"/>
              </a:rPr>
              <a:t>mwen</a:t>
            </a:r>
            <a:r>
              <a:rPr lang="fr-FR" sz="3200" b="1" dirty="0" smtClean="0">
                <a:solidFill>
                  <a:srgbClr val="00FF00"/>
                </a:solidFill>
                <a:latin typeface="Copperplate Gothic Light" pitchFamily="34" charset="0"/>
              </a:rPr>
              <a:t> p </a:t>
            </a:r>
            <a:r>
              <a:rPr lang="fr-FR" sz="3200" b="1" dirty="0" err="1" smtClean="0">
                <a:solidFill>
                  <a:srgbClr val="00FF00"/>
                </a:solidFill>
                <a:latin typeface="Copperplate Gothic Light" pitchFamily="34" charset="0"/>
              </a:rPr>
              <a:t>ap</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tounen</a:t>
            </a:r>
            <a:r>
              <a:rPr lang="fr-FR" sz="3200" b="1" dirty="0" smtClean="0">
                <a:solidFill>
                  <a:srgbClr val="00FF00"/>
                </a:solidFill>
                <a:latin typeface="Copperplate Gothic Light" pitchFamily="34" charset="0"/>
              </a:rPr>
              <a:t> </a:t>
            </a:r>
            <a:r>
              <a:rPr lang="fr-FR" sz="3200" b="1" dirty="0" err="1" smtClean="0">
                <a:solidFill>
                  <a:srgbClr val="00FF00"/>
                </a:solidFill>
                <a:latin typeface="Copperplate Gothic Light" pitchFamily="34" charset="0"/>
              </a:rPr>
              <a:t>ankò</a:t>
            </a:r>
            <a:r>
              <a:rPr lang="fr-FR" sz="3200" b="1" dirty="0" smtClean="0">
                <a:solidFill>
                  <a:srgbClr val="00FF00"/>
                </a:solidFill>
                <a:latin typeface="Copperplate Gothic Light" pitchFamily="34" charset="0"/>
              </a:rPr>
              <a:t>.</a:t>
            </a:r>
            <a:endParaRPr lang="en-US" sz="3200" b="1" dirty="0">
              <a:solidFill>
                <a:schemeClr val="bg1"/>
              </a:solidFill>
              <a:latin typeface="Copperplate Gothic Light"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Priere</a:t>
            </a:r>
            <a:r>
              <a:rPr lang="en-US" dirty="0" smtClean="0"/>
              <a:t> pour </a:t>
            </a:r>
            <a:r>
              <a:rPr lang="en-US" dirty="0" err="1" smtClean="0"/>
              <a:t>l’OFFRANDE</a:t>
            </a:r>
            <a:r>
              <a:rPr lang="en-US" dirty="0" smtClean="0"/>
              <a:t> </a:t>
            </a:r>
            <a:br>
              <a:rPr lang="en-US" dirty="0" smtClean="0"/>
            </a:br>
            <a:r>
              <a:rPr lang="en-US" dirty="0" smtClean="0"/>
              <a:t>ET LE SERMON</a:t>
            </a:r>
            <a:endParaRPr lang="en-US" dirty="0"/>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smtClean="0"/>
          </a:p>
          <a:p>
            <a:pPr algn="ctr">
              <a:buNone/>
            </a:pPr>
            <a:r>
              <a:rPr lang="en-US" b="1" dirty="0" smtClean="0"/>
              <a:t>SERMON</a:t>
            </a:r>
          </a:p>
          <a:p>
            <a:pPr algn="ctr">
              <a:buNone/>
            </a:pPr>
            <a:r>
              <a:rPr lang="en-US" b="1" dirty="0" smtClean="0"/>
              <a:t> </a:t>
            </a:r>
          </a:p>
          <a:p>
            <a:pPr algn="ctr">
              <a:buNone/>
            </a:pPr>
            <a:r>
              <a:rPr lang="en-US" b="1" dirty="0" smtClean="0">
                <a:solidFill>
                  <a:srgbClr val="FF0000"/>
                </a:solidFill>
              </a:rPr>
              <a:t>PAR</a:t>
            </a:r>
          </a:p>
          <a:p>
            <a:pPr algn="ctr">
              <a:buNone/>
            </a:pPr>
            <a:endParaRPr lang="en-US" b="1" dirty="0" smtClean="0">
              <a:solidFill>
                <a:srgbClr val="FF0000"/>
              </a:solidFill>
            </a:endParaRPr>
          </a:p>
          <a:p>
            <a:pPr algn="ctr">
              <a:buNone/>
            </a:pPr>
            <a:r>
              <a:rPr lang="en-US" b="1" dirty="0" smtClean="0"/>
              <a:t>PASTOR</a:t>
            </a:r>
          </a:p>
          <a:p>
            <a:pPr algn="ctr">
              <a:buNone/>
            </a:pPr>
            <a:endParaRPr lang="en-US" b="1" dirty="0" smtClean="0"/>
          </a:p>
          <a:p>
            <a:pPr algn="ctr">
              <a:buNone/>
            </a:pPr>
            <a:r>
              <a:rPr lang="en-US" b="1" dirty="0" smtClean="0">
                <a:solidFill>
                  <a:srgbClr val="FF0000"/>
                </a:solidFill>
              </a:rPr>
              <a:t>MARC EDOUARD SIMEON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SAINTE CÈNE</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lum bright="-16000" contrast="23000"/>
            </a:blip>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b="1" dirty="0" smtClean="0">
                <a:solidFill>
                  <a:srgbClr val="00B0F0"/>
                </a:solidFill>
                <a:latin typeface="Arial Unicode MS" pitchFamily="34" charset="-128"/>
                <a:ea typeface="Arial Unicode MS" pitchFamily="34" charset="-128"/>
                <a:cs typeface="Arial Unicode MS" pitchFamily="34" charset="-128"/>
              </a:rPr>
              <a:t>Mon corps, mon cœur, mon âme # 137 CEF</a:t>
            </a:r>
            <a:endParaRPr lang="en-US"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b="1" dirty="0" smtClean="0">
                <a:solidFill>
                  <a:srgbClr val="00B0F0"/>
                </a:solidFill>
                <a:latin typeface="Arial Unicode MS" pitchFamily="34" charset="-128"/>
                <a:ea typeface="Arial Unicode MS" pitchFamily="34" charset="-128"/>
                <a:cs typeface="Arial Unicode MS" pitchFamily="34" charset="-128"/>
              </a:rPr>
              <a:t>1</a:t>
            </a:r>
            <a:r>
              <a:rPr lang="fr-FR" b="1" dirty="0" smtClean="0">
                <a:latin typeface="Arial Unicode MS" pitchFamily="34" charset="-128"/>
                <a:ea typeface="Arial Unicode MS" pitchFamily="34" charset="-128"/>
                <a:cs typeface="Arial Unicode MS" pitchFamily="34" charset="-128"/>
              </a:rPr>
              <a:t/>
            </a:r>
            <a:br>
              <a:rPr lang="fr-FR"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Mon corps, mon cœur, mon âme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Ne m'appartiennent plus;</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Ton amour les réclames;</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Ils sont à toi, Jésus!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B0F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FF00"/>
                </a:solidFill>
                <a:latin typeface="Arial Unicode MS" pitchFamily="34" charset="-128"/>
                <a:ea typeface="Arial Unicode MS" pitchFamily="34" charset="-128"/>
                <a:cs typeface="Arial Unicode MS" pitchFamily="34" charset="-128"/>
              </a:rPr>
              <a:t>Reçois mon sacrifice,</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smtClean="0">
                <a:solidFill>
                  <a:srgbClr val="FFFF00"/>
                </a:solidFill>
                <a:latin typeface="Arial Unicode MS" pitchFamily="34" charset="-128"/>
                <a:ea typeface="Arial Unicode MS" pitchFamily="34" charset="-128"/>
                <a:cs typeface="Arial Unicode MS" pitchFamily="34" charset="-128"/>
              </a:rPr>
              <a:t>Il est sur mon autel!</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smtClean="0">
                <a:solidFill>
                  <a:srgbClr val="FFFF00"/>
                </a:solidFill>
                <a:latin typeface="Arial Unicode MS" pitchFamily="34" charset="-128"/>
                <a:ea typeface="Arial Unicode MS" pitchFamily="34" charset="-128"/>
                <a:cs typeface="Arial Unicode MS" pitchFamily="34" charset="-128"/>
              </a:rPr>
              <a:t>Esprit, Esprit, descends!</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smtClean="0">
                <a:solidFill>
                  <a:srgbClr val="FFFF00"/>
                </a:solidFill>
                <a:latin typeface="Arial Unicode MS" pitchFamily="34" charset="-128"/>
                <a:ea typeface="Arial Unicode MS" pitchFamily="34" charset="-128"/>
                <a:cs typeface="Arial Unicode MS" pitchFamily="34" charset="-128"/>
              </a:rPr>
              <a:t>J'attends le feu du ciel.</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lum bright="-16000" contrast="23000"/>
            </a:blip>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b="1" dirty="0" smtClean="0">
                <a:solidFill>
                  <a:srgbClr val="00B0F0"/>
                </a:solidFill>
                <a:latin typeface="Arial Unicode MS" pitchFamily="34" charset="-128"/>
                <a:ea typeface="Arial Unicode MS" pitchFamily="34" charset="-128"/>
                <a:cs typeface="Arial Unicode MS" pitchFamily="34" charset="-128"/>
              </a:rPr>
              <a:t>2</a:t>
            </a:r>
            <a:r>
              <a:rPr lang="fr-FR" b="1" dirty="0" smtClean="0">
                <a:latin typeface="Arial Unicode MS" pitchFamily="34" charset="-128"/>
                <a:ea typeface="Arial Unicode MS" pitchFamily="34" charset="-128"/>
                <a:cs typeface="Arial Unicode MS" pitchFamily="34" charset="-128"/>
              </a:rPr>
              <a:t/>
            </a:r>
            <a:br>
              <a:rPr lang="fr-FR"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En toi je me confie,</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Je m'abandonne à Toi;</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Ton sang me purifie</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Et ta grâce est ma Loi.</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00B0F0"/>
                </a:solidFill>
                <a:latin typeface="Arial Unicode MS" pitchFamily="34" charset="-128"/>
                <a:ea typeface="Arial Unicode MS" pitchFamily="34" charset="-128"/>
                <a:cs typeface="Arial Unicode MS" pitchFamily="34" charset="-128"/>
              </a:rPr>
              <a:t>[Refrain]</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Reçois mon sacrifice,</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Il est sur mon autel!</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Esprit, Esprit, descends!</a:t>
            </a:r>
            <a:r>
              <a:rPr lang="fr-FR" sz="2800" b="1" dirty="0" smtClean="0">
                <a:solidFill>
                  <a:srgbClr val="FFFF00"/>
                </a:solidFill>
                <a:latin typeface="Arial Unicode MS" pitchFamily="34" charset="-128"/>
                <a:ea typeface="Arial Unicode MS" pitchFamily="34" charset="-128"/>
                <a:cs typeface="Arial Unicode MS" pitchFamily="34" charset="-128"/>
              </a:rPr>
              <a:t/>
            </a:r>
            <a:br>
              <a:rPr lang="fr-FR" sz="28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J'attends le feu du ciel.</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lum bright="-16000" contrast="23000"/>
            </a:blip>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b="1" dirty="0" smtClean="0">
                <a:solidFill>
                  <a:srgbClr val="00B0F0"/>
                </a:solidFill>
                <a:latin typeface="Arial Unicode MS" pitchFamily="34" charset="-128"/>
                <a:ea typeface="Arial Unicode MS" pitchFamily="34" charset="-128"/>
                <a:cs typeface="Arial Unicode MS" pitchFamily="34" charset="-128"/>
              </a:rPr>
              <a:t>3</a:t>
            </a:r>
            <a:r>
              <a:rPr lang="fr-FR" b="1" dirty="0" smtClean="0">
                <a:latin typeface="Arial Unicode MS" pitchFamily="34" charset="-128"/>
                <a:ea typeface="Arial Unicode MS" pitchFamily="34" charset="-128"/>
                <a:cs typeface="Arial Unicode MS" pitchFamily="34" charset="-128"/>
              </a:rPr>
              <a:t/>
            </a:r>
            <a:br>
              <a:rPr lang="fr-FR"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Consacre mon offrande,</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Mets ton sceau sur mon cœur!</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Le sceau que je demande</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C'est ton Esprit, Seigneur.</a:t>
            </a:r>
          </a:p>
          <a:p>
            <a:pPr algn="ctr">
              <a:buNone/>
            </a:pPr>
            <a:r>
              <a:rPr lang="fr-FR" sz="4400" b="1" dirty="0" smtClean="0">
                <a:solidFill>
                  <a:srgbClr val="00B0F0"/>
                </a:solidFill>
                <a:latin typeface="Arial Unicode MS" pitchFamily="34" charset="-128"/>
                <a:ea typeface="Arial Unicode MS" pitchFamily="34" charset="-128"/>
                <a:cs typeface="Arial Unicode MS" pitchFamily="34" charset="-128"/>
              </a:rPr>
              <a:t>[Refrain]</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Reçois mon sacrifice,</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Il est sur mon autel!</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Esprit, Esprit, descends!</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J'attends le feu du ciel.</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rPr>
              <a:t>26 Car toutes les fois que vous mangez ce pain et que vous buvez cette coupe, vous annoncez la mort du Seigneur, jusqu'à ce qu'il vienne.</a:t>
            </a:r>
            <a:endParaRPr lang="en-US" sz="4400" dirty="0" smtClean="0">
              <a:solidFill>
                <a:srgbClr val="660066"/>
              </a:solidFill>
            </a:endParaRPr>
          </a:p>
          <a:p>
            <a:pPr algn="just"/>
            <a:r>
              <a:rPr lang="fr-FR" sz="4400" b="1" dirty="0" smtClean="0"/>
              <a:t> 27 C'est pourquoi celui qui mangera le pain ou boira la coupe du Seigneur indignement, sera coupable envers le corps et le sang du Seigneur.</a:t>
            </a:r>
            <a:endParaRPr lang="en-US" sz="4400" dirty="0" smtClean="0"/>
          </a:p>
          <a:p>
            <a:pPr algn="just"/>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rPr>
              <a:t>28 Que chacun donc s'éprouve soi-même, et qu'ainsi il mange du pain et boive de la coupe;</a:t>
            </a:r>
            <a:endParaRPr lang="en-US" sz="4400" dirty="0" smtClean="0">
              <a:solidFill>
                <a:srgbClr val="660066"/>
              </a:solidFill>
            </a:endParaRPr>
          </a:p>
          <a:p>
            <a:pPr algn="just"/>
            <a:r>
              <a:rPr lang="fr-FR" sz="4400" b="1" dirty="0" smtClean="0"/>
              <a:t> 29 car celui qui mange et boit sans discerner le corps du Seigneur, mange et boit un jugement contre lui-même.</a:t>
            </a:r>
            <a:endParaRPr lang="en-US" sz="4400" dirty="0" smtClean="0"/>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000" b="1" dirty="0" smtClean="0">
                <a:solidFill>
                  <a:srgbClr val="660066"/>
                </a:solidFill>
                <a:latin typeface="Arial Unicode MS" pitchFamily="34" charset="-128"/>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31 Si nous nous jugions nous-mêmes, nous ne serions pas jugés.</a:t>
            </a:r>
            <a:endParaRPr lang="en-US" sz="4000"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660066"/>
                </a:solidFill>
                <a:latin typeface="Arial Unicode MS" pitchFamily="34" charset="-128"/>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lum bright="-17000" contrast="29000"/>
            </a:blip>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b="1" dirty="0" err="1" smtClean="0">
                <a:solidFill>
                  <a:srgbClr val="FFFF00"/>
                </a:solidFill>
                <a:latin typeface="Copperplate Gothic Light" pitchFamily="34" charset="0"/>
              </a:rPr>
              <a:t>Senye</a:t>
            </a:r>
            <a:r>
              <a:rPr lang="fr-FR" b="1" dirty="0" smtClean="0">
                <a:solidFill>
                  <a:srgbClr val="FFFF00"/>
                </a:solidFill>
                <a:latin typeface="Copperplate Gothic Light" pitchFamily="34" charset="0"/>
              </a:rPr>
              <a:t> </a:t>
            </a:r>
            <a:r>
              <a:rPr lang="fr-FR" b="1" dirty="0" err="1" smtClean="0">
                <a:solidFill>
                  <a:srgbClr val="FFFF00"/>
                </a:solidFill>
                <a:latin typeface="Copperplate Gothic Light" pitchFamily="34" charset="0"/>
              </a:rPr>
              <a:t>Bondye</a:t>
            </a:r>
            <a:r>
              <a:rPr lang="fr-FR" b="1" dirty="0" smtClean="0">
                <a:solidFill>
                  <a:srgbClr val="FFFF00"/>
                </a:solidFill>
                <a:latin typeface="Copperplate Gothic Light" pitchFamily="34" charset="0"/>
              </a:rPr>
              <a:t> </a:t>
            </a:r>
            <a:r>
              <a:rPr lang="fr-FR" b="1" dirty="0" err="1" smtClean="0">
                <a:solidFill>
                  <a:srgbClr val="FFFF00"/>
                </a:solidFill>
                <a:latin typeface="Copperplate Gothic Light" pitchFamily="34" charset="0"/>
              </a:rPr>
              <a:t>mwen</a:t>
            </a:r>
            <a:r>
              <a:rPr lang="fr-FR" b="1" dirty="0" smtClean="0">
                <a:solidFill>
                  <a:srgbClr val="FFFF00"/>
                </a:solidFill>
                <a:latin typeface="Copperplate Gothic Light" pitchFamily="34" charset="0"/>
              </a:rPr>
              <a:t> </a:t>
            </a:r>
            <a:r>
              <a:rPr lang="fr-FR" b="1" dirty="0" err="1" smtClean="0">
                <a:solidFill>
                  <a:srgbClr val="FFFF00"/>
                </a:solidFill>
                <a:latin typeface="Copperplate Gothic Light" pitchFamily="34" charset="0"/>
              </a:rPr>
              <a:t>vle</a:t>
            </a:r>
            <a:r>
              <a:rPr lang="fr-FR" b="1" dirty="0" smtClean="0">
                <a:solidFill>
                  <a:srgbClr val="FFFF00"/>
                </a:solidFill>
                <a:latin typeface="Copperplate Gothic Light" pitchFamily="34" charset="0"/>
              </a:rPr>
              <a:t> </a:t>
            </a:r>
            <a:r>
              <a:rPr lang="fr-FR" b="1" dirty="0" err="1" smtClean="0">
                <a:solidFill>
                  <a:srgbClr val="FFFF00"/>
                </a:solidFill>
                <a:latin typeface="Copperplate Gothic Light" pitchFamily="34" charset="0"/>
              </a:rPr>
              <a:t>lavim</a:t>
            </a:r>
            <a:r>
              <a:rPr lang="fr-FR" b="1" dirty="0" smtClean="0">
                <a:solidFill>
                  <a:srgbClr val="FFFF00"/>
                </a:solidFill>
                <a:latin typeface="Copperplate Gothic Light" pitchFamily="34" charset="0"/>
              </a:rPr>
              <a:t> # 22 CE </a:t>
            </a:r>
            <a:br>
              <a:rPr lang="fr-FR" b="1" dirty="0" smtClean="0">
                <a:solidFill>
                  <a:srgbClr val="FFFF00"/>
                </a:solidFill>
                <a:latin typeface="Copperplate Gothic Light" pitchFamily="34" charset="0"/>
              </a:rPr>
            </a:br>
            <a:r>
              <a:rPr lang="fr-FR" b="1" dirty="0" smtClean="0">
                <a:solidFill>
                  <a:srgbClr val="FFFF00"/>
                </a:solidFill>
                <a:latin typeface="Copperplate Gothic Light" pitchFamily="34" charset="0"/>
              </a:rPr>
              <a:t>1</a:t>
            </a:r>
            <a:endParaRPr lang="en-US" b="1" dirty="0" smtClean="0">
              <a:solidFill>
                <a:srgbClr val="FFFF00"/>
              </a:solidFill>
              <a:latin typeface="Copperplate Gothic Light" pitchFamily="34" charset="0"/>
            </a:endParaRPr>
          </a:p>
          <a:p>
            <a:pPr algn="ctr">
              <a:buNone/>
            </a:pPr>
            <a:r>
              <a:rPr lang="fr-FR" sz="3600" b="1" dirty="0" err="1" smtClean="0">
                <a:latin typeface="Copperplate Gothic Light" pitchFamily="34" charset="0"/>
              </a:rPr>
              <a:t>Senyè</a:t>
            </a:r>
            <a:r>
              <a:rPr lang="fr-FR" sz="3600" b="1" dirty="0" smtClean="0">
                <a:latin typeface="Copperplate Gothic Light" pitchFamily="34" charset="0"/>
              </a:rPr>
              <a:t> </a:t>
            </a:r>
            <a:r>
              <a:rPr lang="fr-FR" sz="3600" b="1" dirty="0" err="1" smtClean="0">
                <a:latin typeface="Copperplate Gothic Light" pitchFamily="34" charset="0"/>
              </a:rPr>
              <a:t>Bondye</a:t>
            </a:r>
            <a:r>
              <a:rPr lang="fr-FR" sz="3600" b="1" dirty="0" smtClean="0">
                <a:latin typeface="Copperplate Gothic Light" pitchFamily="34" charset="0"/>
              </a:rPr>
              <a:t> </a:t>
            </a:r>
            <a:r>
              <a:rPr lang="fr-FR" sz="3600" b="1" dirty="0" err="1" smtClean="0">
                <a:latin typeface="Copperplate Gothic Light" pitchFamily="34" charset="0"/>
              </a:rPr>
              <a:t>mwen</a:t>
            </a:r>
            <a:r>
              <a:rPr lang="fr-FR" sz="3600" b="1" dirty="0" smtClean="0">
                <a:latin typeface="Copperplate Gothic Light" pitchFamily="34" charset="0"/>
              </a:rPr>
              <a:t> </a:t>
            </a:r>
            <a:r>
              <a:rPr lang="fr-FR" sz="3600" b="1" dirty="0" err="1" smtClean="0">
                <a:latin typeface="Copperplate Gothic Light" pitchFamily="34" charset="0"/>
              </a:rPr>
              <a:t>vle</a:t>
            </a:r>
            <a:r>
              <a:rPr lang="fr-FR" sz="3600" b="1" dirty="0" smtClean="0">
                <a:latin typeface="Copperplate Gothic Light" pitchFamily="34" charset="0"/>
              </a:rPr>
              <a:t> </a:t>
            </a:r>
            <a:r>
              <a:rPr lang="fr-FR" sz="3600" b="1" dirty="0" err="1" smtClean="0">
                <a:latin typeface="Copperplate Gothic Light" pitchFamily="34" charset="0"/>
              </a:rPr>
              <a:t>lavi</a:t>
            </a:r>
            <a:r>
              <a:rPr lang="fr-FR" sz="3600" b="1" dirty="0" smtClean="0">
                <a:latin typeface="Copperplate Gothic Light" pitchFamily="34" charset="0"/>
              </a:rPr>
              <a:t> m</a:t>
            </a:r>
            <a:br>
              <a:rPr lang="fr-FR" sz="3600" b="1" dirty="0" smtClean="0">
                <a:latin typeface="Copperplate Gothic Light" pitchFamily="34" charset="0"/>
              </a:rPr>
            </a:br>
            <a:r>
              <a:rPr lang="fr-FR" sz="3600" b="1" dirty="0" smtClean="0">
                <a:latin typeface="Copperplate Gothic Light" pitchFamily="34" charset="0"/>
              </a:rPr>
              <a:t>Ka </a:t>
            </a:r>
            <a:r>
              <a:rPr lang="fr-FR" sz="3600" b="1" dirty="0" err="1" smtClean="0">
                <a:latin typeface="Copperplate Gothic Light" pitchFamily="34" charset="0"/>
              </a:rPr>
              <a:t>ranpli</a:t>
            </a:r>
            <a:r>
              <a:rPr lang="fr-FR" sz="3600" b="1" dirty="0" smtClean="0">
                <a:latin typeface="Copperplate Gothic Light" pitchFamily="34" charset="0"/>
              </a:rPr>
              <a:t> </a:t>
            </a:r>
            <a:r>
              <a:rPr lang="fr-FR" sz="3600" b="1" dirty="0" err="1" smtClean="0">
                <a:latin typeface="Copperplate Gothic Light" pitchFamily="34" charset="0"/>
              </a:rPr>
              <a:t>ak</a:t>
            </a:r>
            <a:r>
              <a:rPr lang="fr-FR" sz="3600" b="1" dirty="0" smtClean="0">
                <a:latin typeface="Copperplate Gothic Light" pitchFamily="34" charset="0"/>
              </a:rPr>
              <a:t> </a:t>
            </a:r>
            <a:r>
              <a:rPr lang="fr-FR" sz="3600" b="1" dirty="0" err="1" smtClean="0">
                <a:latin typeface="Copperplate Gothic Light" pitchFamily="34" charset="0"/>
              </a:rPr>
              <a:t>louwanj</a:t>
            </a:r>
            <a:r>
              <a:rPr lang="fr-FR" sz="3600" b="1" dirty="0" smtClean="0">
                <a:latin typeface="Copperplate Gothic Light" pitchFamily="34" charset="0"/>
              </a:rPr>
              <a:t>.</a:t>
            </a:r>
            <a:br>
              <a:rPr lang="fr-FR" sz="3600" b="1" dirty="0" smtClean="0">
                <a:latin typeface="Copperplate Gothic Light" pitchFamily="34" charset="0"/>
              </a:rPr>
            </a:br>
            <a:r>
              <a:rPr lang="fr-FR" sz="3600" b="1" dirty="0" err="1" smtClean="0">
                <a:latin typeface="Copperplate Gothic Light" pitchFamily="34" charset="0"/>
              </a:rPr>
              <a:t>Fè</a:t>
            </a:r>
            <a:r>
              <a:rPr lang="fr-FR" sz="3600" b="1" dirty="0" smtClean="0">
                <a:latin typeface="Copperplate Gothic Light" pitchFamily="34" charset="0"/>
              </a:rPr>
              <a:t> tout sa m </a:t>
            </a:r>
            <a:r>
              <a:rPr lang="fr-FR" sz="3600" b="1" dirty="0" err="1" smtClean="0">
                <a:latin typeface="Copperplate Gothic Light" pitchFamily="34" charset="0"/>
              </a:rPr>
              <a:t>ye</a:t>
            </a:r>
            <a:r>
              <a:rPr lang="fr-FR" sz="3600" b="1" dirty="0" smtClean="0">
                <a:latin typeface="Copperplate Gothic Light" pitchFamily="34" charset="0"/>
              </a:rPr>
              <a:t>, </a:t>
            </a:r>
            <a:r>
              <a:rPr lang="fr-FR" sz="3600" b="1" dirty="0" err="1" smtClean="0">
                <a:latin typeface="Copperplate Gothic Light" pitchFamily="34" charset="0"/>
              </a:rPr>
              <a:t>ak</a:t>
            </a:r>
            <a:r>
              <a:rPr lang="fr-FR" sz="3600" b="1" dirty="0" smtClean="0">
                <a:latin typeface="Copperplate Gothic Light" pitchFamily="34" charset="0"/>
              </a:rPr>
              <a:t> tout sa m </a:t>
            </a:r>
            <a:r>
              <a:rPr lang="fr-FR" sz="3600" b="1" dirty="0" err="1" smtClean="0">
                <a:latin typeface="Copperplate Gothic Light" pitchFamily="34" charset="0"/>
              </a:rPr>
              <a:t>fè</a:t>
            </a:r>
            <a:r>
              <a:rPr lang="fr-FR" sz="3600" b="1" dirty="0" smtClean="0">
                <a:latin typeface="Copperplate Gothic Light" pitchFamily="34" charset="0"/>
              </a:rPr>
              <a:t>,</a:t>
            </a:r>
            <a:br>
              <a:rPr lang="fr-FR" sz="3600" b="1" dirty="0" smtClean="0">
                <a:latin typeface="Copperplate Gothic Light" pitchFamily="34" charset="0"/>
              </a:rPr>
            </a:br>
            <a:r>
              <a:rPr lang="fr-FR" sz="3600" b="1" dirty="0" err="1" smtClean="0">
                <a:latin typeface="Copperplate Gothic Light" pitchFamily="34" charset="0"/>
              </a:rPr>
              <a:t>Fè</a:t>
            </a:r>
            <a:r>
              <a:rPr lang="fr-FR" sz="3600" b="1" dirty="0" smtClean="0">
                <a:latin typeface="Copperplate Gothic Light" pitchFamily="34" charset="0"/>
              </a:rPr>
              <a:t> w </a:t>
            </a:r>
            <a:r>
              <a:rPr lang="fr-FR" sz="3600" b="1" dirty="0" err="1" smtClean="0">
                <a:latin typeface="Copperplate Gothic Light" pitchFamily="34" charset="0"/>
              </a:rPr>
              <a:t>plezi</a:t>
            </a:r>
            <a:r>
              <a:rPr lang="fr-FR" sz="3600" b="1" dirty="0" smtClean="0">
                <a:latin typeface="Copperplate Gothic Light" pitchFamily="34" charset="0"/>
              </a:rPr>
              <a:t> </a:t>
            </a:r>
            <a:r>
              <a:rPr lang="fr-FR" sz="3600" b="1" dirty="0" err="1" smtClean="0">
                <a:latin typeface="Copperplate Gothic Light" pitchFamily="34" charset="0"/>
              </a:rPr>
              <a:t>tankou</a:t>
            </a:r>
            <a:r>
              <a:rPr lang="fr-FR" sz="3600" b="1" dirty="0" smtClean="0">
                <a:latin typeface="Copperplate Gothic Light" pitchFamily="34" charset="0"/>
              </a:rPr>
              <a:t> </a:t>
            </a:r>
            <a:r>
              <a:rPr lang="fr-FR" sz="3600" b="1" dirty="0" err="1" smtClean="0">
                <a:latin typeface="Copperplate Gothic Light" pitchFamily="34" charset="0"/>
              </a:rPr>
              <a:t>zanj</a:t>
            </a:r>
            <a:r>
              <a:rPr lang="fr-FR" sz="3600" b="1" dirty="0" smtClean="0">
                <a:latin typeface="Copperplate Gothic Light" pitchFamily="34" charset="0"/>
              </a:rPr>
              <a:t>.</a:t>
            </a:r>
            <a:endParaRPr lang="en-US" sz="3600" b="1" dirty="0" smtClean="0">
              <a:latin typeface="Copperplate Gothic Light" pitchFamily="34" charset="0"/>
            </a:endParaRPr>
          </a:p>
          <a:p>
            <a:pPr algn="ctr">
              <a:buNone/>
            </a:pPr>
            <a:r>
              <a:rPr lang="fr-FR" sz="3600" b="1" dirty="0" smtClean="0">
                <a:solidFill>
                  <a:srgbClr val="FFFF00"/>
                </a:solidFill>
                <a:latin typeface="Copperplate Gothic Light" pitchFamily="34" charset="0"/>
              </a:rPr>
              <a:t>2</a:t>
            </a:r>
            <a:r>
              <a:rPr lang="fr-FR" sz="3600" b="1" dirty="0" smtClean="0">
                <a:latin typeface="Copperplate Gothic Light" pitchFamily="34" charset="0"/>
              </a:rPr>
              <a:t/>
            </a:r>
            <a:br>
              <a:rPr lang="fr-FR" sz="3600" b="1" dirty="0" smtClean="0">
                <a:latin typeface="Copperplate Gothic Light" pitchFamily="34" charset="0"/>
              </a:rPr>
            </a:br>
            <a:r>
              <a:rPr lang="fr-FR" sz="3600" b="1" dirty="0" smtClean="0">
                <a:latin typeface="Copperplate Gothic Light" pitchFamily="34" charset="0"/>
              </a:rPr>
              <a:t>Se </a:t>
            </a:r>
            <a:r>
              <a:rPr lang="fr-FR" sz="3600" b="1" dirty="0" err="1" smtClean="0">
                <a:latin typeface="Copperplate Gothic Light" pitchFamily="34" charset="0"/>
              </a:rPr>
              <a:t>pa</a:t>
            </a:r>
            <a:r>
              <a:rPr lang="fr-FR" sz="3600" b="1" dirty="0" smtClean="0">
                <a:latin typeface="Copperplate Gothic Light" pitchFamily="34" charset="0"/>
              </a:rPr>
              <a:t> </a:t>
            </a:r>
            <a:r>
              <a:rPr lang="fr-FR" sz="3600" b="1" dirty="0" err="1" smtClean="0">
                <a:latin typeface="Copperplate Gothic Light" pitchFamily="34" charset="0"/>
              </a:rPr>
              <a:t>sèlman</a:t>
            </a:r>
            <a:r>
              <a:rPr lang="fr-FR" sz="3600" b="1" dirty="0" smtClean="0">
                <a:latin typeface="Copperplate Gothic Light" pitchFamily="34" charset="0"/>
              </a:rPr>
              <a:t> </a:t>
            </a:r>
            <a:r>
              <a:rPr lang="fr-FR" sz="3600" b="1" dirty="0" err="1" smtClean="0">
                <a:latin typeface="Copperplate Gothic Light" pitchFamily="34" charset="0"/>
              </a:rPr>
              <a:t>louwanj</a:t>
            </a:r>
            <a:r>
              <a:rPr lang="fr-FR" sz="3600" b="1" dirty="0" smtClean="0">
                <a:latin typeface="Copperplate Gothic Light" pitchFamily="34" charset="0"/>
              </a:rPr>
              <a:t> nan </a:t>
            </a:r>
            <a:r>
              <a:rPr lang="fr-FR" sz="3600" b="1" dirty="0" err="1" smtClean="0">
                <a:latin typeface="Copperplate Gothic Light" pitchFamily="34" charset="0"/>
              </a:rPr>
              <a:t>bouch</a:t>
            </a:r>
            <a:r>
              <a:rPr lang="fr-FR" sz="3600" b="1" dirty="0" smtClean="0">
                <a:latin typeface="Copperplate Gothic Light" pitchFamily="34" charset="0"/>
              </a:rPr>
              <a:t/>
            </a:r>
            <a:br>
              <a:rPr lang="fr-FR" sz="3600" b="1" dirty="0" smtClean="0">
                <a:latin typeface="Copperplate Gothic Light" pitchFamily="34" charset="0"/>
              </a:rPr>
            </a:br>
            <a:r>
              <a:rPr lang="fr-FR" sz="3600" b="1" dirty="0" smtClean="0">
                <a:latin typeface="Copperplate Gothic Light" pitchFamily="34" charset="0"/>
              </a:rPr>
              <a:t>Ni </a:t>
            </a:r>
            <a:r>
              <a:rPr lang="fr-FR" sz="3600" b="1" dirty="0" err="1" smtClean="0">
                <a:latin typeface="Copperplate Gothic Light" pitchFamily="34" charset="0"/>
              </a:rPr>
              <a:t>sèlman</a:t>
            </a:r>
            <a:r>
              <a:rPr lang="fr-FR" sz="3600" b="1" dirty="0" smtClean="0">
                <a:latin typeface="Copperplate Gothic Light" pitchFamily="34" charset="0"/>
              </a:rPr>
              <a:t> </a:t>
            </a:r>
            <a:r>
              <a:rPr lang="fr-FR" sz="3600" b="1" dirty="0" err="1" smtClean="0">
                <a:latin typeface="Copperplate Gothic Light" pitchFamily="34" charset="0"/>
              </a:rPr>
              <a:t>louwanj</a:t>
            </a:r>
            <a:r>
              <a:rPr lang="fr-FR" sz="3600" b="1" dirty="0" smtClean="0">
                <a:latin typeface="Copperplate Gothic Light" pitchFamily="34" charset="0"/>
              </a:rPr>
              <a:t> </a:t>
            </a:r>
            <a:r>
              <a:rPr lang="fr-FR" sz="3600" b="1" dirty="0" err="1" smtClean="0">
                <a:latin typeface="Copperplate Gothic Light" pitchFamily="34" charset="0"/>
              </a:rPr>
              <a:t>kè</a:t>
            </a:r>
            <a:r>
              <a:rPr lang="fr-FR" sz="3600" b="1" dirty="0" smtClean="0">
                <a:latin typeface="Copperplate Gothic Light" pitchFamily="34" charset="0"/>
              </a:rPr>
              <a:t>,</a:t>
            </a:r>
            <a:br>
              <a:rPr lang="fr-FR" sz="3600" b="1" dirty="0" smtClean="0">
                <a:latin typeface="Copperplate Gothic Light" pitchFamily="34" charset="0"/>
              </a:rPr>
            </a:br>
            <a:r>
              <a:rPr lang="fr-FR" sz="3600" b="1" dirty="0" err="1" smtClean="0">
                <a:latin typeface="Copperplate Gothic Light" pitchFamily="34" charset="0"/>
              </a:rPr>
              <a:t>Mwen</a:t>
            </a:r>
            <a:r>
              <a:rPr lang="fr-FR" sz="3600" b="1" dirty="0" smtClean="0">
                <a:latin typeface="Copperplate Gothic Light" pitchFamily="34" charset="0"/>
              </a:rPr>
              <a:t> mande ou </a:t>
            </a:r>
            <a:r>
              <a:rPr lang="fr-FR" sz="3600" b="1" dirty="0" err="1" smtClean="0">
                <a:latin typeface="Copperplate Gothic Light" pitchFamily="34" charset="0"/>
              </a:rPr>
              <a:t>ede</a:t>
            </a:r>
            <a:r>
              <a:rPr lang="fr-FR" sz="3600" b="1" dirty="0" smtClean="0">
                <a:latin typeface="Copperplate Gothic Light" pitchFamily="34" charset="0"/>
              </a:rPr>
              <a:t> m </a:t>
            </a:r>
            <a:r>
              <a:rPr lang="fr-FR" sz="3600" b="1" dirty="0" err="1" smtClean="0">
                <a:latin typeface="Copperplate Gothic Light" pitchFamily="34" charset="0"/>
              </a:rPr>
              <a:t>ofri</a:t>
            </a:r>
            <a:r>
              <a:rPr lang="fr-FR" sz="3600" b="1" dirty="0" smtClean="0">
                <a:latin typeface="Copperplate Gothic Light" pitchFamily="34" charset="0"/>
              </a:rPr>
              <a:t> w</a:t>
            </a:r>
            <a:br>
              <a:rPr lang="fr-FR" sz="3600" b="1" dirty="0" smtClean="0">
                <a:latin typeface="Copperplate Gothic Light" pitchFamily="34" charset="0"/>
              </a:rPr>
            </a:br>
            <a:r>
              <a:rPr lang="fr-FR" sz="3600" b="1" dirty="0" err="1" smtClean="0">
                <a:latin typeface="Copperplate Gothic Light" pitchFamily="34" charset="0"/>
              </a:rPr>
              <a:t>Louwanj</a:t>
            </a:r>
            <a:r>
              <a:rPr lang="fr-FR" sz="3600" b="1" dirty="0" smtClean="0">
                <a:latin typeface="Copperplate Gothic Light" pitchFamily="34" charset="0"/>
              </a:rPr>
              <a:t> </a:t>
            </a:r>
            <a:r>
              <a:rPr lang="fr-FR" sz="3600" b="1" dirty="0" err="1" smtClean="0">
                <a:latin typeface="Copperplate Gothic Light" pitchFamily="34" charset="0"/>
              </a:rPr>
              <a:t>nenpòt</a:t>
            </a:r>
            <a:r>
              <a:rPr lang="fr-FR" sz="3600" b="1" dirty="0" smtClean="0">
                <a:latin typeface="Copperplate Gothic Light" pitchFamily="34" charset="0"/>
              </a:rPr>
              <a:t> </a:t>
            </a:r>
            <a:r>
              <a:rPr lang="fr-FR" sz="3600" b="1" dirty="0" err="1" smtClean="0">
                <a:latin typeface="Copperplate Gothic Light" pitchFamily="34" charset="0"/>
              </a:rPr>
              <a:t>ki</a:t>
            </a:r>
            <a:r>
              <a:rPr lang="fr-FR" sz="3600" b="1" dirty="0" smtClean="0">
                <a:latin typeface="Copperplate Gothic Light" pitchFamily="34" charset="0"/>
              </a:rPr>
              <a:t> </a:t>
            </a:r>
            <a:r>
              <a:rPr lang="fr-FR" sz="3600" b="1" dirty="0" err="1" smtClean="0">
                <a:latin typeface="Copperplate Gothic Light" pitchFamily="34" charset="0"/>
              </a:rPr>
              <a:t>lè</a:t>
            </a:r>
            <a:r>
              <a:rPr lang="fr-FR" sz="3600" b="1" dirty="0" smtClean="0">
                <a:latin typeface="Copperplate Gothic Light" pitchFamily="34" charset="0"/>
              </a:rPr>
              <a:t>.</a:t>
            </a:r>
            <a:endParaRPr lang="en-US" sz="3600" b="1" dirty="0" smtClean="0">
              <a:latin typeface="Copperplate Gothic Light"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lum bright="-17000" contrast="29000"/>
            </a:blip>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b="1" dirty="0" smtClean="0">
                <a:latin typeface="Copperplate Gothic Light" pitchFamily="34" charset="0"/>
              </a:rPr>
              <a:t>3</a:t>
            </a:r>
            <a:r>
              <a:rPr lang="fr-FR" b="1" dirty="0" smtClean="0">
                <a:latin typeface="Copperplate Gothic Light" pitchFamily="34" charset="0"/>
              </a:rPr>
              <a:t/>
            </a:r>
            <a:br>
              <a:rPr lang="fr-FR" b="1" dirty="0" smtClean="0">
                <a:latin typeface="Copperplate Gothic Light" pitchFamily="34" charset="0"/>
              </a:rPr>
            </a:br>
            <a:r>
              <a:rPr lang="fr-FR" sz="3600" b="1" dirty="0" err="1" smtClean="0">
                <a:latin typeface="Copperplate Gothic Light" pitchFamily="34" charset="0"/>
              </a:rPr>
              <a:t>Mwen</a:t>
            </a:r>
            <a:r>
              <a:rPr lang="fr-FR" sz="3600" b="1" dirty="0" smtClean="0">
                <a:latin typeface="Copperplate Gothic Light" pitchFamily="34" charset="0"/>
              </a:rPr>
              <a:t> </a:t>
            </a:r>
            <a:r>
              <a:rPr lang="fr-FR" sz="3600" b="1" dirty="0" err="1" smtClean="0">
                <a:latin typeface="Copperplate Gothic Light" pitchFamily="34" charset="0"/>
              </a:rPr>
              <a:t>vle</a:t>
            </a:r>
            <a:r>
              <a:rPr lang="fr-FR" sz="3600" b="1" dirty="0" smtClean="0">
                <a:latin typeface="Copperplate Gothic Light" pitchFamily="34" charset="0"/>
              </a:rPr>
              <a:t> </a:t>
            </a:r>
            <a:r>
              <a:rPr lang="fr-FR" sz="3600" b="1" dirty="0" err="1" smtClean="0">
                <a:latin typeface="Copperplate Gothic Light" pitchFamily="34" charset="0"/>
              </a:rPr>
              <a:t>louwe</a:t>
            </a:r>
            <a:r>
              <a:rPr lang="fr-FR" sz="3600" b="1" dirty="0" smtClean="0">
                <a:latin typeface="Copperplate Gothic Light" pitchFamily="34" charset="0"/>
              </a:rPr>
              <a:t> ou tout tan, </a:t>
            </a:r>
            <a:r>
              <a:rPr lang="fr-FR" sz="3600" b="1" dirty="0" err="1" smtClean="0">
                <a:latin typeface="Copperplate Gothic Light" pitchFamily="34" charset="0"/>
              </a:rPr>
              <a:t>menm</a:t>
            </a:r>
            <a:r>
              <a:rPr lang="fr-FR" sz="3600" b="1" dirty="0" smtClean="0">
                <a:latin typeface="Copperplate Gothic Light" pitchFamily="34" charset="0"/>
              </a:rPr>
              <a:t/>
            </a:r>
            <a:br>
              <a:rPr lang="fr-FR" sz="3600" b="1" dirty="0" smtClean="0">
                <a:latin typeface="Copperplate Gothic Light" pitchFamily="34" charset="0"/>
              </a:rPr>
            </a:br>
            <a:r>
              <a:rPr lang="fr-FR" sz="3600" b="1" dirty="0" smtClean="0">
                <a:latin typeface="Copperplate Gothic Light" pitchFamily="34" charset="0"/>
              </a:rPr>
              <a:t>Nan </a:t>
            </a:r>
            <a:r>
              <a:rPr lang="fr-FR" sz="3600" b="1" dirty="0" err="1" smtClean="0">
                <a:latin typeface="Copperplate Gothic Light" pitchFamily="34" charset="0"/>
              </a:rPr>
              <a:t>bagay</a:t>
            </a:r>
            <a:r>
              <a:rPr lang="fr-FR" sz="3600" b="1" dirty="0" smtClean="0">
                <a:latin typeface="Copperplate Gothic Light" pitchFamily="34" charset="0"/>
              </a:rPr>
              <a:t> </a:t>
            </a:r>
            <a:r>
              <a:rPr lang="fr-FR" sz="3600" b="1" dirty="0" err="1" smtClean="0">
                <a:latin typeface="Copperplate Gothic Light" pitchFamily="34" charset="0"/>
              </a:rPr>
              <a:t>òdinè</a:t>
            </a:r>
            <a:r>
              <a:rPr lang="fr-FR" sz="3600" b="1" dirty="0" smtClean="0">
                <a:latin typeface="Copperplate Gothic Light" pitchFamily="34" charset="0"/>
              </a:rPr>
              <a:t>;</a:t>
            </a:r>
            <a:br>
              <a:rPr lang="fr-FR" sz="3600" b="1" dirty="0" smtClean="0">
                <a:latin typeface="Copperplate Gothic Light" pitchFamily="34" charset="0"/>
              </a:rPr>
            </a:br>
            <a:r>
              <a:rPr lang="fr-FR" sz="3600" b="1" dirty="0" err="1" smtClean="0">
                <a:latin typeface="Copperplate Gothic Light" pitchFamily="34" charset="0"/>
              </a:rPr>
              <a:t>Chak</a:t>
            </a:r>
            <a:r>
              <a:rPr lang="fr-FR" sz="3600" b="1" dirty="0" smtClean="0">
                <a:latin typeface="Copperplate Gothic Light" pitchFamily="34" charset="0"/>
              </a:rPr>
              <a:t> </a:t>
            </a:r>
            <a:r>
              <a:rPr lang="fr-FR" sz="3600" b="1" dirty="0" err="1" smtClean="0">
                <a:latin typeface="Copperplate Gothic Light" pitchFamily="34" charset="0"/>
              </a:rPr>
              <a:t>fwa</a:t>
            </a:r>
            <a:r>
              <a:rPr lang="fr-FR" sz="3600" b="1" dirty="0" smtClean="0">
                <a:latin typeface="Copperplate Gothic Light" pitchFamily="34" charset="0"/>
              </a:rPr>
              <a:t> m </a:t>
            </a:r>
            <a:r>
              <a:rPr lang="fr-FR" sz="3600" b="1" dirty="0" err="1" smtClean="0">
                <a:latin typeface="Copperplate Gothic Light" pitchFamily="34" charset="0"/>
              </a:rPr>
              <a:t>sòti</a:t>
            </a:r>
            <a:r>
              <a:rPr lang="fr-FR" sz="3600" b="1" dirty="0" smtClean="0">
                <a:latin typeface="Copperplate Gothic Light" pitchFamily="34" charset="0"/>
              </a:rPr>
              <a:t> </a:t>
            </a:r>
            <a:r>
              <a:rPr lang="fr-FR" sz="3600" b="1" dirty="0" err="1" smtClean="0">
                <a:latin typeface="Copperplate Gothic Light" pitchFamily="34" charset="0"/>
              </a:rPr>
              <a:t>oubyen</a:t>
            </a:r>
            <a:r>
              <a:rPr lang="fr-FR" sz="3600" b="1" dirty="0" smtClean="0">
                <a:latin typeface="Copperplate Gothic Light" pitchFamily="34" charset="0"/>
              </a:rPr>
              <a:t> m antre,</a:t>
            </a:r>
            <a:br>
              <a:rPr lang="fr-FR" sz="3600" b="1" dirty="0" smtClean="0">
                <a:latin typeface="Copperplate Gothic Light" pitchFamily="34" charset="0"/>
              </a:rPr>
            </a:br>
            <a:r>
              <a:rPr lang="fr-FR" sz="3600" b="1" dirty="0" smtClean="0">
                <a:latin typeface="Copperplate Gothic Light" pitchFamily="34" charset="0"/>
              </a:rPr>
              <a:t>Epi nan </a:t>
            </a:r>
            <a:r>
              <a:rPr lang="fr-FR" sz="3600" b="1" dirty="0" err="1" smtClean="0">
                <a:latin typeface="Copperplate Gothic Light" pitchFamily="34" charset="0"/>
              </a:rPr>
              <a:t>tou</a:t>
            </a:r>
            <a:r>
              <a:rPr lang="fr-FR" sz="3600" b="1" dirty="0" smtClean="0">
                <a:latin typeface="Copperplate Gothic Light" pitchFamily="34" charset="0"/>
              </a:rPr>
              <a:t> sa m </a:t>
            </a:r>
            <a:r>
              <a:rPr lang="fr-FR" sz="3600" b="1" dirty="0" err="1" smtClean="0">
                <a:latin typeface="Copperplate Gothic Light" pitchFamily="34" charset="0"/>
              </a:rPr>
              <a:t>fè</a:t>
            </a:r>
            <a:r>
              <a:rPr lang="fr-FR" sz="3600" b="1" dirty="0" smtClean="0">
                <a:latin typeface="Copperplate Gothic Light" pitchFamily="34" charset="0"/>
              </a:rPr>
              <a:t>.</a:t>
            </a:r>
            <a:endParaRPr lang="en-US" sz="3600" b="1" dirty="0" smtClean="0">
              <a:latin typeface="Copperplate Gothic Light" pitchFamily="34" charset="0"/>
            </a:endParaRPr>
          </a:p>
          <a:p>
            <a:pPr algn="ctr">
              <a:buNone/>
            </a:pPr>
            <a:r>
              <a:rPr lang="fr-FR" sz="3600" b="1" dirty="0" smtClean="0">
                <a:latin typeface="Copperplate Gothic Light" pitchFamily="34" charset="0"/>
              </a:rPr>
              <a:t>4</a:t>
            </a:r>
            <a:br>
              <a:rPr lang="fr-FR" sz="3600" b="1" dirty="0" smtClean="0">
                <a:latin typeface="Copperplate Gothic Light" pitchFamily="34" charset="0"/>
              </a:rPr>
            </a:br>
            <a:r>
              <a:rPr lang="fr-FR" sz="3600" b="1" dirty="0" err="1" smtClean="0">
                <a:latin typeface="Copperplate Gothic Light" pitchFamily="34" charset="0"/>
              </a:rPr>
              <a:t>Fè</a:t>
            </a:r>
            <a:r>
              <a:rPr lang="fr-FR" sz="3600" b="1" dirty="0" smtClean="0">
                <a:latin typeface="Copperplate Gothic Light" pitchFamily="34" charset="0"/>
              </a:rPr>
              <a:t> tout </a:t>
            </a:r>
            <a:r>
              <a:rPr lang="fr-FR" sz="3600" b="1" dirty="0" err="1" smtClean="0">
                <a:latin typeface="Copperplate Gothic Light" pitchFamily="34" charset="0"/>
              </a:rPr>
              <a:t>pati</a:t>
            </a:r>
            <a:r>
              <a:rPr lang="fr-FR" sz="3600" b="1" dirty="0" smtClean="0">
                <a:latin typeface="Copperplate Gothic Light" pitchFamily="34" charset="0"/>
              </a:rPr>
              <a:t> </a:t>
            </a:r>
            <a:r>
              <a:rPr lang="fr-FR" sz="3600" b="1" dirty="0" err="1" smtClean="0">
                <a:latin typeface="Copperplate Gothic Light" pitchFamily="34" charset="0"/>
              </a:rPr>
              <a:t>ki</a:t>
            </a:r>
            <a:r>
              <a:rPr lang="fr-FR" sz="3600" b="1" dirty="0" smtClean="0">
                <a:latin typeface="Copperplate Gothic Light" pitchFamily="34" charset="0"/>
              </a:rPr>
              <a:t> nan </a:t>
            </a:r>
            <a:r>
              <a:rPr lang="fr-FR" sz="3600" b="1" dirty="0" err="1" smtClean="0">
                <a:latin typeface="Copperplate Gothic Light" pitchFamily="34" charset="0"/>
              </a:rPr>
              <a:t>mwen</a:t>
            </a:r>
            <a:r>
              <a:rPr lang="fr-FR" sz="3600" b="1" dirty="0" smtClean="0">
                <a:latin typeface="Copperplate Gothic Light" pitchFamily="34" charset="0"/>
              </a:rPr>
              <a:t> </a:t>
            </a:r>
            <a:r>
              <a:rPr lang="fr-FR" sz="3600" b="1" dirty="0" err="1" smtClean="0">
                <a:latin typeface="Copperplate Gothic Light" pitchFamily="34" charset="0"/>
              </a:rPr>
              <a:t>yo</a:t>
            </a:r>
            <a:r>
              <a:rPr lang="fr-FR" sz="3600" b="1" dirty="0" smtClean="0">
                <a:latin typeface="Copperplate Gothic Light" pitchFamily="34" charset="0"/>
              </a:rPr>
              <a:t>:</a:t>
            </a:r>
            <a:br>
              <a:rPr lang="fr-FR" sz="3600" b="1" dirty="0" smtClean="0">
                <a:latin typeface="Copperplate Gothic Light" pitchFamily="34" charset="0"/>
              </a:rPr>
            </a:br>
            <a:r>
              <a:rPr lang="fr-FR" sz="3600" b="1" dirty="0" err="1" smtClean="0">
                <a:latin typeface="Copperplate Gothic Light" pitchFamily="34" charset="0"/>
              </a:rPr>
              <a:t>Kò</a:t>
            </a:r>
            <a:r>
              <a:rPr lang="fr-FR" sz="3600" b="1" dirty="0" smtClean="0">
                <a:latin typeface="Copperplate Gothic Light" pitchFamily="34" charset="0"/>
              </a:rPr>
              <a:t>, </a:t>
            </a:r>
            <a:r>
              <a:rPr lang="fr-FR" sz="3600" b="1" dirty="0" err="1" smtClean="0">
                <a:latin typeface="Copperplate Gothic Light" pitchFamily="34" charset="0"/>
              </a:rPr>
              <a:t>nanm</a:t>
            </a:r>
            <a:r>
              <a:rPr lang="fr-FR" sz="3600" b="1" dirty="0" smtClean="0">
                <a:latin typeface="Copperplate Gothic Light" pitchFamily="34" charset="0"/>
              </a:rPr>
              <a:t> </a:t>
            </a:r>
            <a:r>
              <a:rPr lang="fr-FR" sz="3600" b="1" dirty="0" err="1" smtClean="0">
                <a:latin typeface="Copperplate Gothic Light" pitchFamily="34" charset="0"/>
              </a:rPr>
              <a:t>avèk</a:t>
            </a:r>
            <a:r>
              <a:rPr lang="fr-FR" sz="3600" b="1" dirty="0" smtClean="0">
                <a:latin typeface="Copperplate Gothic Light" pitchFamily="34" charset="0"/>
              </a:rPr>
              <a:t> </a:t>
            </a:r>
            <a:r>
              <a:rPr lang="fr-FR" sz="3600" b="1" dirty="0" err="1" smtClean="0">
                <a:latin typeface="Copperplate Gothic Light" pitchFamily="34" charset="0"/>
              </a:rPr>
              <a:t>lespri</a:t>
            </a:r>
            <a:r>
              <a:rPr lang="fr-FR" sz="3600" b="1" dirty="0" smtClean="0">
                <a:latin typeface="Copperplate Gothic Light" pitchFamily="34" charset="0"/>
              </a:rPr>
              <a:t/>
            </a:r>
            <a:br>
              <a:rPr lang="fr-FR" sz="3600" b="1" dirty="0" smtClean="0">
                <a:latin typeface="Copperplate Gothic Light" pitchFamily="34" charset="0"/>
              </a:rPr>
            </a:br>
            <a:r>
              <a:rPr lang="fr-FR" sz="3600" b="1" dirty="0" smtClean="0">
                <a:latin typeface="Copperplate Gothic Light" pitchFamily="34" charset="0"/>
              </a:rPr>
              <a:t>Ka chante </a:t>
            </a:r>
            <a:r>
              <a:rPr lang="fr-FR" sz="3600" b="1" dirty="0" err="1" smtClean="0">
                <a:latin typeface="Copperplate Gothic Light" pitchFamily="34" charset="0"/>
              </a:rPr>
              <a:t>louwanj</a:t>
            </a:r>
            <a:r>
              <a:rPr lang="fr-FR" sz="3600" b="1" dirty="0" smtClean="0">
                <a:latin typeface="Copperplate Gothic Light" pitchFamily="34" charset="0"/>
              </a:rPr>
              <a:t> ou, </a:t>
            </a:r>
            <a:r>
              <a:rPr lang="fr-FR" sz="3600" b="1" dirty="0" err="1" smtClean="0">
                <a:latin typeface="Copperplate Gothic Light" pitchFamily="34" charset="0"/>
              </a:rPr>
              <a:t>Senyè</a:t>
            </a:r>
            <a:r>
              <a:rPr lang="fr-FR" sz="3600" b="1" dirty="0" smtClean="0">
                <a:latin typeface="Copperplate Gothic Light" pitchFamily="34" charset="0"/>
              </a:rPr>
              <a:t>,</a:t>
            </a:r>
            <a:br>
              <a:rPr lang="fr-FR" sz="3600" b="1" dirty="0" smtClean="0">
                <a:latin typeface="Copperplate Gothic Light" pitchFamily="34" charset="0"/>
              </a:rPr>
            </a:br>
            <a:r>
              <a:rPr lang="fr-FR" sz="3600" b="1" dirty="0" err="1" smtClean="0">
                <a:latin typeface="Copperplate Gothic Light" pitchFamily="34" charset="0"/>
              </a:rPr>
              <a:t>Malgre</a:t>
            </a:r>
            <a:r>
              <a:rPr lang="fr-FR" sz="3600" b="1" dirty="0" smtClean="0">
                <a:latin typeface="Copperplate Gothic Light" pitchFamily="34" charset="0"/>
              </a:rPr>
              <a:t> m </a:t>
            </a:r>
            <a:r>
              <a:rPr lang="fr-FR" sz="3600" b="1" dirty="0" err="1" smtClean="0">
                <a:latin typeface="Copperplate Gothic Light" pitchFamily="34" charset="0"/>
              </a:rPr>
              <a:t>fèb</a:t>
            </a:r>
            <a:r>
              <a:rPr lang="fr-FR" sz="3600" b="1" dirty="0" smtClean="0">
                <a:latin typeface="Copperplate Gothic Light" pitchFamily="34" charset="0"/>
              </a:rPr>
              <a:t> e </a:t>
            </a:r>
            <a:r>
              <a:rPr lang="fr-FR" sz="3600" b="1" dirty="0" err="1" smtClean="0">
                <a:latin typeface="Copperplate Gothic Light" pitchFamily="34" charset="0"/>
              </a:rPr>
              <a:t>piti</a:t>
            </a:r>
            <a:r>
              <a:rPr lang="fr-FR" sz="3600" b="1" dirty="0" smtClean="0">
                <a:latin typeface="Copperplate Gothic Light" pitchFamily="34" charset="0"/>
              </a:rPr>
              <a:t>.</a:t>
            </a:r>
            <a:endParaRPr lang="en-US" sz="3600" b="1" dirty="0" smtClean="0">
              <a:latin typeface="Copperplate Gothic Light"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lum bright="-17000" contrast="29000"/>
            </a:blip>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latin typeface="Copperplate Gothic Light" pitchFamily="34" charset="0"/>
              </a:rPr>
              <a:t>5</a:t>
            </a:r>
            <a:r>
              <a:rPr lang="fr-FR" sz="4000" b="1" dirty="0" smtClean="0">
                <a:latin typeface="Copperplate Gothic Light" pitchFamily="34" charset="0"/>
              </a:rPr>
              <a:t/>
            </a:r>
            <a:br>
              <a:rPr lang="fr-FR" sz="4000" b="1" dirty="0" smtClean="0">
                <a:latin typeface="Copperplate Gothic Light" pitchFamily="34" charset="0"/>
              </a:rPr>
            </a:br>
            <a:r>
              <a:rPr lang="fr-FR" sz="4000" b="1" dirty="0" smtClean="0">
                <a:latin typeface="Copperplate Gothic Light" pitchFamily="34" charset="0"/>
              </a:rPr>
              <a:t>Se </a:t>
            </a:r>
            <a:r>
              <a:rPr lang="fr-FR" sz="4000" b="1" dirty="0" err="1" smtClean="0">
                <a:latin typeface="Copperplate Gothic Light" pitchFamily="34" charset="0"/>
              </a:rPr>
              <a:t>konsa</a:t>
            </a:r>
            <a:r>
              <a:rPr lang="fr-FR" sz="4000" b="1" dirty="0" smtClean="0">
                <a:latin typeface="Copperplate Gothic Light" pitchFamily="34" charset="0"/>
              </a:rPr>
              <a:t>, </a:t>
            </a:r>
            <a:r>
              <a:rPr lang="fr-FR" sz="4000" b="1" dirty="0" err="1" smtClean="0">
                <a:latin typeface="Copperplate Gothic Light" pitchFamily="34" charset="0"/>
              </a:rPr>
              <a:t>Senyè</a:t>
            </a:r>
            <a:r>
              <a:rPr lang="fr-FR" sz="4000" b="1" dirty="0" smtClean="0">
                <a:latin typeface="Copperplate Gothic Light" pitchFamily="34" charset="0"/>
              </a:rPr>
              <a:t>, nan tout vi m</a:t>
            </a:r>
            <a:br>
              <a:rPr lang="fr-FR" sz="4000" b="1" dirty="0" smtClean="0">
                <a:latin typeface="Copperplate Gothic Light" pitchFamily="34" charset="0"/>
              </a:rPr>
            </a:br>
            <a:r>
              <a:rPr lang="fr-FR" sz="4000" b="1" dirty="0" err="1" smtClean="0">
                <a:latin typeface="Copperplate Gothic Light" pitchFamily="34" charset="0"/>
              </a:rPr>
              <a:t>Mwen</a:t>
            </a:r>
            <a:r>
              <a:rPr lang="fr-FR" sz="4000" b="1" dirty="0" smtClean="0">
                <a:latin typeface="Copperplate Gothic Light" pitchFamily="34" charset="0"/>
              </a:rPr>
              <a:t> va </a:t>
            </a:r>
            <a:r>
              <a:rPr lang="fr-FR" sz="4000" b="1" dirty="0" err="1" smtClean="0">
                <a:latin typeface="Copperplate Gothic Light" pitchFamily="34" charset="0"/>
              </a:rPr>
              <a:t>glorifiye</a:t>
            </a:r>
            <a:r>
              <a:rPr lang="fr-FR" sz="4000" b="1" dirty="0" smtClean="0">
                <a:latin typeface="Copperplate Gothic Light" pitchFamily="34" charset="0"/>
              </a:rPr>
              <a:t> ou,</a:t>
            </a:r>
            <a:br>
              <a:rPr lang="fr-FR" sz="4000" b="1" dirty="0" smtClean="0">
                <a:latin typeface="Copperplate Gothic Light" pitchFamily="34" charset="0"/>
              </a:rPr>
            </a:br>
            <a:r>
              <a:rPr lang="fr-FR" sz="4000" b="1" dirty="0" smtClean="0">
                <a:latin typeface="Copperplate Gothic Light" pitchFamily="34" charset="0"/>
              </a:rPr>
              <a:t>E m va </a:t>
            </a:r>
            <a:r>
              <a:rPr lang="fr-FR" sz="4000" b="1" dirty="0" err="1" smtClean="0">
                <a:latin typeface="Copperplate Gothic Light" pitchFamily="34" charset="0"/>
              </a:rPr>
              <a:t>kòmanse</a:t>
            </a:r>
            <a:r>
              <a:rPr lang="fr-FR" sz="4000" b="1" dirty="0" smtClean="0">
                <a:latin typeface="Copperplate Gothic Light" pitchFamily="34" charset="0"/>
              </a:rPr>
              <a:t> sou </a:t>
            </a:r>
            <a:r>
              <a:rPr lang="fr-FR" sz="4000" b="1" dirty="0" err="1" smtClean="0">
                <a:latin typeface="Copperplate Gothic Light" pitchFamily="34" charset="0"/>
              </a:rPr>
              <a:t>latè</a:t>
            </a:r>
            <a:r>
              <a:rPr lang="fr-FR" sz="4000" b="1" dirty="0" smtClean="0">
                <a:latin typeface="Copperplate Gothic Light" pitchFamily="34" charset="0"/>
              </a:rPr>
              <a:t/>
            </a:r>
            <a:br>
              <a:rPr lang="fr-FR" sz="4000" b="1" dirty="0" smtClean="0">
                <a:latin typeface="Copperplate Gothic Light" pitchFamily="34" charset="0"/>
              </a:rPr>
            </a:br>
            <a:r>
              <a:rPr lang="fr-FR" sz="4000" b="1" dirty="0" smtClean="0">
                <a:latin typeface="Copperplate Gothic Light" pitchFamily="34" charset="0"/>
              </a:rPr>
              <a:t>Chan </a:t>
            </a:r>
            <a:r>
              <a:rPr lang="fr-FR" sz="4000" b="1" dirty="0" err="1" smtClean="0">
                <a:latin typeface="Copperplate Gothic Light" pitchFamily="34" charset="0"/>
              </a:rPr>
              <a:t>ki</a:t>
            </a:r>
            <a:r>
              <a:rPr lang="fr-FR" sz="4000" b="1" dirty="0" smtClean="0">
                <a:latin typeface="Copperplate Gothic Light" pitchFamily="34" charset="0"/>
              </a:rPr>
              <a:t> pou </a:t>
            </a:r>
            <a:r>
              <a:rPr lang="fr-FR" sz="4000" b="1" dirty="0" err="1" smtClean="0">
                <a:latin typeface="Copperplate Gothic Light" pitchFamily="34" charset="0"/>
              </a:rPr>
              <a:t>syèl</a:t>
            </a:r>
            <a:r>
              <a:rPr lang="fr-FR" sz="4000" b="1" dirty="0" smtClean="0">
                <a:latin typeface="Copperplate Gothic Light" pitchFamily="34" charset="0"/>
              </a:rPr>
              <a:t> la </a:t>
            </a:r>
            <a:r>
              <a:rPr lang="fr-FR" sz="4000" b="1" dirty="0" err="1" smtClean="0">
                <a:latin typeface="Copperplate Gothic Light" pitchFamily="34" charset="0"/>
              </a:rPr>
              <a:t>tou</a:t>
            </a:r>
            <a:r>
              <a:rPr lang="fr-FR" sz="4000" b="1" dirty="0" smtClean="0">
                <a:latin typeface="Copperplate Gothic Light" pitchFamily="34" charset="0"/>
              </a:rPr>
              <a:t>.</a:t>
            </a:r>
            <a:endParaRPr lang="en-US" sz="4000" b="1" dirty="0" smtClean="0">
              <a:latin typeface="Copperplate Gothic Light" pitchFamily="34" charset="0"/>
            </a:endParaRPr>
          </a:p>
          <a:p>
            <a:pPr algn="ctr">
              <a:buNone/>
            </a:pPr>
            <a:r>
              <a:rPr lang="fr-FR" sz="4000" b="1" dirty="0" smtClean="0">
                <a:latin typeface="Copperplate Gothic Light" pitchFamily="34" charset="0"/>
              </a:rPr>
              <a:t>6</a:t>
            </a:r>
            <a:br>
              <a:rPr lang="fr-FR" sz="4000" b="1" dirty="0" smtClean="0">
                <a:latin typeface="Copperplate Gothic Light" pitchFamily="34" charset="0"/>
              </a:rPr>
            </a:br>
            <a:r>
              <a:rPr lang="fr-FR" sz="4000" b="1" dirty="0" err="1" smtClean="0">
                <a:latin typeface="Copperplate Gothic Light" pitchFamily="34" charset="0"/>
              </a:rPr>
              <a:t>Fè</a:t>
            </a:r>
            <a:r>
              <a:rPr lang="fr-FR" sz="4000" b="1" dirty="0" smtClean="0">
                <a:latin typeface="Copperplate Gothic Light" pitchFamily="34" charset="0"/>
              </a:rPr>
              <a:t> ni </a:t>
            </a:r>
            <a:r>
              <a:rPr lang="fr-FR" sz="4000" b="1" dirty="0" err="1" smtClean="0">
                <a:latin typeface="Copperplate Gothic Light" pitchFamily="34" charset="0"/>
              </a:rPr>
              <a:t>lajounen</a:t>
            </a:r>
            <a:r>
              <a:rPr lang="fr-FR" sz="4000" b="1" dirty="0" smtClean="0">
                <a:latin typeface="Copperplate Gothic Light" pitchFamily="34" charset="0"/>
              </a:rPr>
              <a:t> ni </a:t>
            </a:r>
            <a:r>
              <a:rPr lang="fr-FR" sz="4000" b="1" dirty="0" err="1" smtClean="0">
                <a:latin typeface="Copperplate Gothic Light" pitchFamily="34" charset="0"/>
              </a:rPr>
              <a:t>lannuit</a:t>
            </a:r>
            <a:r>
              <a:rPr lang="fr-FR" sz="4000" b="1" dirty="0" smtClean="0">
                <a:latin typeface="Copperplate Gothic Light" pitchFamily="34" charset="0"/>
              </a:rPr>
              <a:t>,</a:t>
            </a:r>
            <a:br>
              <a:rPr lang="fr-FR" sz="4000" b="1" dirty="0" smtClean="0">
                <a:latin typeface="Copperplate Gothic Light" pitchFamily="34" charset="0"/>
              </a:rPr>
            </a:br>
            <a:r>
              <a:rPr lang="fr-FR" sz="4000" b="1" dirty="0" err="1" smtClean="0">
                <a:latin typeface="Copperplate Gothic Light" pitchFamily="34" charset="0"/>
              </a:rPr>
              <a:t>Mwen</a:t>
            </a:r>
            <a:r>
              <a:rPr lang="fr-FR" sz="4000" b="1" dirty="0" smtClean="0">
                <a:latin typeface="Copperplate Gothic Light" pitchFamily="34" charset="0"/>
              </a:rPr>
              <a:t> </a:t>
            </a:r>
            <a:r>
              <a:rPr lang="fr-FR" sz="4000" b="1" dirty="0" err="1" smtClean="0">
                <a:latin typeface="Copperplate Gothic Light" pitchFamily="34" charset="0"/>
              </a:rPr>
              <a:t>viv</a:t>
            </a:r>
            <a:r>
              <a:rPr lang="fr-FR" sz="4000" b="1" dirty="0" smtClean="0">
                <a:latin typeface="Copperplate Gothic Light" pitchFamily="34" charset="0"/>
              </a:rPr>
              <a:t> </a:t>
            </a:r>
            <a:r>
              <a:rPr lang="fr-FR" sz="4000" b="1" dirty="0" err="1" smtClean="0">
                <a:latin typeface="Copperplate Gothic Light" pitchFamily="34" charset="0"/>
              </a:rPr>
              <a:t>yon</a:t>
            </a:r>
            <a:r>
              <a:rPr lang="fr-FR" sz="4000" b="1" dirty="0" smtClean="0">
                <a:latin typeface="Copperplate Gothic Light" pitchFamily="34" charset="0"/>
              </a:rPr>
              <a:t> vi </a:t>
            </a:r>
            <a:r>
              <a:rPr lang="fr-FR" sz="4000" b="1" dirty="0" err="1" smtClean="0">
                <a:latin typeface="Copperplate Gothic Light" pitchFamily="34" charset="0"/>
              </a:rPr>
              <a:t>ki</a:t>
            </a:r>
            <a:r>
              <a:rPr lang="fr-FR" sz="4000" b="1" dirty="0" smtClean="0">
                <a:latin typeface="Copperplate Gothic Light" pitchFamily="34" charset="0"/>
              </a:rPr>
              <a:t> sen,</a:t>
            </a:r>
            <a:br>
              <a:rPr lang="fr-FR" sz="4000" b="1" dirty="0" smtClean="0">
                <a:latin typeface="Copperplate Gothic Light" pitchFamily="34" charset="0"/>
              </a:rPr>
            </a:br>
            <a:r>
              <a:rPr lang="fr-FR" sz="4000" b="1" dirty="0" smtClean="0">
                <a:latin typeface="Copperplate Gothic Light" pitchFamily="34" charset="0"/>
              </a:rPr>
              <a:t>Pou m </a:t>
            </a:r>
            <a:r>
              <a:rPr lang="fr-FR" sz="4000" b="1" dirty="0" err="1" smtClean="0">
                <a:latin typeface="Copperplate Gothic Light" pitchFamily="34" charset="0"/>
              </a:rPr>
              <a:t>gen</a:t>
            </a:r>
            <a:r>
              <a:rPr lang="fr-FR" sz="4000" b="1" dirty="0" smtClean="0">
                <a:latin typeface="Copperplate Gothic Light" pitchFamily="34" charset="0"/>
              </a:rPr>
              <a:t> </a:t>
            </a:r>
            <a:r>
              <a:rPr lang="fr-FR" sz="4000" b="1" dirty="0" err="1" smtClean="0">
                <a:latin typeface="Copperplate Gothic Light" pitchFamily="34" charset="0"/>
              </a:rPr>
              <a:t>yon</a:t>
            </a:r>
            <a:r>
              <a:rPr lang="fr-FR" sz="4000" b="1" dirty="0" smtClean="0">
                <a:latin typeface="Copperplate Gothic Light" pitchFamily="34" charset="0"/>
              </a:rPr>
              <a:t> </a:t>
            </a:r>
            <a:r>
              <a:rPr lang="fr-FR" sz="4000" b="1" dirty="0" err="1" smtClean="0">
                <a:latin typeface="Copperplate Gothic Light" pitchFamily="34" charset="0"/>
              </a:rPr>
              <a:t>kominyon</a:t>
            </a:r>
            <a:r>
              <a:rPr lang="fr-FR" sz="4000" b="1" dirty="0" smtClean="0">
                <a:latin typeface="Copperplate Gothic Light" pitchFamily="34" charset="0"/>
              </a:rPr>
              <a:t> </a:t>
            </a:r>
            <a:r>
              <a:rPr lang="fr-FR" sz="4000" b="1" dirty="0" err="1" smtClean="0">
                <a:latin typeface="Copperplate Gothic Light" pitchFamily="34" charset="0"/>
              </a:rPr>
              <a:t>pafè</a:t>
            </a:r>
            <a:r>
              <a:rPr lang="fr-FR" sz="4000" b="1" dirty="0" smtClean="0">
                <a:latin typeface="Copperplate Gothic Light" pitchFamily="34" charset="0"/>
              </a:rPr>
              <a:t/>
            </a:r>
            <a:br>
              <a:rPr lang="fr-FR" sz="4000" b="1" dirty="0" smtClean="0">
                <a:latin typeface="Copperplate Gothic Light" pitchFamily="34" charset="0"/>
              </a:rPr>
            </a:br>
            <a:r>
              <a:rPr lang="fr-FR" sz="4000" b="1" dirty="0" err="1" smtClean="0">
                <a:latin typeface="Copperplate Gothic Light" pitchFamily="34" charset="0"/>
              </a:rPr>
              <a:t>Ak</a:t>
            </a:r>
            <a:r>
              <a:rPr lang="fr-FR" sz="4000" b="1" dirty="0" smtClean="0">
                <a:latin typeface="Copperplate Gothic Light" pitchFamily="34" charset="0"/>
              </a:rPr>
              <a:t> ou, </a:t>
            </a:r>
            <a:r>
              <a:rPr lang="fr-FR" sz="4000" b="1" dirty="0" err="1" smtClean="0">
                <a:latin typeface="Copperplate Gothic Light" pitchFamily="34" charset="0"/>
              </a:rPr>
              <a:t>menm</a:t>
            </a:r>
            <a:r>
              <a:rPr lang="fr-FR" sz="4000" b="1" dirty="0" smtClean="0">
                <a:latin typeface="Copperplate Gothic Light" pitchFamily="34" charset="0"/>
              </a:rPr>
              <a:t> </a:t>
            </a:r>
            <a:r>
              <a:rPr lang="fr-FR" sz="4000" b="1" dirty="0" err="1" smtClean="0">
                <a:latin typeface="Copperplate Gothic Light" pitchFamily="34" charset="0"/>
              </a:rPr>
              <a:t>isiba</a:t>
            </a:r>
            <a:r>
              <a:rPr lang="fr-FR" sz="4000" b="1" dirty="0" smtClean="0">
                <a:latin typeface="Copperplate Gothic Light" pitchFamily="34" charset="0"/>
              </a:rPr>
              <a:t>.</a:t>
            </a:r>
            <a:endParaRPr lang="en-US" sz="4000" b="1" dirty="0">
              <a:latin typeface="Copperplate Gothic Light"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smtClean="0"/>
              <a:t>OFFRANDE MISSIONNAIRE</a:t>
            </a:r>
            <a:br>
              <a:rPr lang="en-US" dirty="0" smtClean="0"/>
            </a:br>
            <a:r>
              <a:rPr lang="en-US" dirty="0" smtClean="0"/>
              <a:t/>
            </a:r>
            <a:br>
              <a:rPr lang="en-US" dirty="0" smtClean="0"/>
            </a:br>
            <a:r>
              <a:rPr lang="en-US" dirty="0" smtClean="0"/>
              <a:t>PRIERE FINALE / BENEDICTION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35003</TotalTime>
  <Words>2301</Words>
  <Application>Microsoft Office PowerPoint</Application>
  <PresentationFormat>On-screen Show (4:3)</PresentationFormat>
  <Paragraphs>296</Paragraphs>
  <Slides>69</Slides>
  <Notes>2</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Equity</vt:lpstr>
      <vt:lpstr>CHRIST THE ROCK CONGREGATION  WORSHIP SERVICE</vt:lpstr>
      <vt:lpstr>VISITORS WELCOME</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LECTURE ALTERNATIVE </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DOXOLOGIE</vt:lpstr>
      <vt:lpstr>DOXOLOGIE</vt:lpstr>
      <vt:lpstr>DOXOLOGIE</vt:lpstr>
      <vt:lpstr>Slide 39</vt:lpstr>
      <vt:lpstr>Slide 40</vt:lpstr>
      <vt:lpstr>Slide 41</vt:lpstr>
      <vt:lpstr>Slide 42</vt:lpstr>
      <vt:lpstr>Slide 43</vt:lpstr>
      <vt:lpstr>Slide 44</vt:lpstr>
      <vt:lpstr>Slide 45</vt:lpstr>
      <vt:lpstr>PRIERE COMMUNE</vt:lpstr>
      <vt:lpstr>Slide 47</vt:lpstr>
      <vt:lpstr>Slide 48</vt:lpstr>
      <vt:lpstr>VISITORS WELCOME</vt:lpstr>
      <vt:lpstr>VISITORS WELCOME</vt:lpstr>
      <vt:lpstr>OFFRANDE</vt:lpstr>
      <vt:lpstr>Slide 52</vt:lpstr>
      <vt:lpstr>Slide 53</vt:lpstr>
      <vt:lpstr>Slide 54</vt:lpstr>
      <vt:lpstr>Slide 55</vt:lpstr>
      <vt:lpstr>Priere pour l’OFFRANDE  ET LE SERMON</vt:lpstr>
      <vt:lpstr>SAINTE CÈNE</vt:lpstr>
      <vt:lpstr>Slide 58</vt:lpstr>
      <vt:lpstr>Slide 59</vt:lpstr>
      <vt:lpstr>Slide 60</vt:lpstr>
      <vt:lpstr>Slide 61</vt:lpstr>
      <vt:lpstr>Slide 62</vt:lpstr>
      <vt:lpstr>Slide 63</vt:lpstr>
      <vt:lpstr>Slide 64</vt:lpstr>
      <vt:lpstr>Slide 65</vt:lpstr>
      <vt:lpstr>Slide 66</vt:lpstr>
      <vt:lpstr>Slide 67</vt:lpstr>
      <vt:lpstr>Slide 68</vt:lpstr>
      <vt:lpstr>OFFRANDE MISSIONNAIRE  PRIERE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88</cp:revision>
  <dcterms:created xsi:type="dcterms:W3CDTF">2012-11-25T13:28:17Z</dcterms:created>
  <dcterms:modified xsi:type="dcterms:W3CDTF">2022-06-05T01:53:37Z</dcterms:modified>
</cp:coreProperties>
</file>