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4"/>
  </p:notesMasterIdLst>
  <p:sldIdLst>
    <p:sldId id="256" r:id="rId2"/>
    <p:sldId id="667" r:id="rId3"/>
    <p:sldId id="936" r:id="rId4"/>
    <p:sldId id="1029" r:id="rId5"/>
    <p:sldId id="1155" r:id="rId6"/>
    <p:sldId id="1118" r:id="rId7"/>
    <p:sldId id="1156" r:id="rId8"/>
    <p:sldId id="1066" r:id="rId9"/>
    <p:sldId id="716" r:id="rId10"/>
    <p:sldId id="1123" r:id="rId11"/>
    <p:sldId id="1157" r:id="rId12"/>
    <p:sldId id="1158" r:id="rId13"/>
    <p:sldId id="1159" r:id="rId14"/>
    <p:sldId id="1037" r:id="rId15"/>
    <p:sldId id="1160" r:id="rId16"/>
    <p:sldId id="1161" r:id="rId17"/>
    <p:sldId id="1162" r:id="rId18"/>
    <p:sldId id="880" r:id="rId19"/>
    <p:sldId id="881" r:id="rId20"/>
    <p:sldId id="1071" r:id="rId21"/>
    <p:sldId id="1163" r:id="rId22"/>
    <p:sldId id="1164" r:id="rId23"/>
    <p:sldId id="1165" r:id="rId24"/>
    <p:sldId id="1060" r:id="rId25"/>
    <p:sldId id="311" r:id="rId26"/>
    <p:sldId id="982" r:id="rId27"/>
    <p:sldId id="1166" r:id="rId28"/>
    <p:sldId id="1167" r:id="rId29"/>
    <p:sldId id="1105" r:id="rId30"/>
    <p:sldId id="1168" r:id="rId31"/>
    <p:sldId id="1169" r:id="rId32"/>
    <p:sldId id="1170" r:id="rId33"/>
    <p:sldId id="1085" r:id="rId34"/>
    <p:sldId id="767" r:id="rId35"/>
    <p:sldId id="1018" r:id="rId36"/>
    <p:sldId id="1173" r:id="rId37"/>
    <p:sldId id="1171" r:id="rId38"/>
    <p:sldId id="1172" r:id="rId39"/>
    <p:sldId id="1149" r:id="rId40"/>
    <p:sldId id="746" r:id="rId41"/>
    <p:sldId id="461" r:id="rId42"/>
    <p:sldId id="949" r:id="rId43"/>
    <p:sldId id="1174" r:id="rId44"/>
    <p:sldId id="1175" r:id="rId45"/>
    <p:sldId id="1176" r:id="rId46"/>
    <p:sldId id="1177" r:id="rId47"/>
    <p:sldId id="284" r:id="rId48"/>
    <p:sldId id="1154" r:id="rId49"/>
    <p:sldId id="435" r:id="rId50"/>
    <p:sldId id="1061" r:id="rId51"/>
    <p:sldId id="1178" r:id="rId52"/>
    <p:sldId id="1179" r:id="rId53"/>
    <p:sldId id="1180" r:id="rId54"/>
    <p:sldId id="502" r:id="rId55"/>
    <p:sldId id="503" r:id="rId56"/>
    <p:sldId id="634" r:id="rId57"/>
    <p:sldId id="700" r:id="rId58"/>
    <p:sldId id="1059" r:id="rId59"/>
    <p:sldId id="1181" r:id="rId60"/>
    <p:sldId id="1182" r:id="rId61"/>
    <p:sldId id="1183" r:id="rId62"/>
    <p:sldId id="649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9FF33"/>
    <a:srgbClr val="00FF00"/>
    <a:srgbClr val="009900"/>
    <a:srgbClr val="FF3399"/>
    <a:srgbClr val="003300"/>
    <a:srgbClr val="FC0AFC"/>
    <a:srgbClr val="00D661"/>
    <a:srgbClr val="660066"/>
    <a:srgbClr val="4AB0E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6/11/2022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S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UNDAY, 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JUNE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 12</a:t>
            </a:r>
            <a:r>
              <a:rPr lang="en-US" sz="4800" b="1" baseline="30000" dirty="0" smtClean="0">
                <a:solidFill>
                  <a:schemeClr val="tx1"/>
                </a:solidFill>
                <a:latin typeface="Agency FB" pitchFamily="34" charset="0"/>
              </a:rPr>
              <a:t>TH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   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2022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DEMBREILLE CHERY</a:t>
            </a:r>
            <a:endParaRPr lang="en-US" sz="5400" b="1" dirty="0" smtClean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4301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FC0AFC"/>
                </a:solidFill>
              </a:rPr>
              <a:t>@@@@@@@@@@@@@@@@@@@@@@@@@@@@</a:t>
            </a:r>
            <a:endParaRPr lang="en-US" dirty="0">
              <a:solidFill>
                <a:srgbClr val="FC0AF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0200"/>
            <a:ext cx="91440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DIMANCHE </a:t>
            </a:r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12 JUIN 2022</a:t>
            </a:r>
            <a:endParaRPr lang="en-US" sz="48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There is a name I love to hear</a:t>
            </a:r>
            <a:br>
              <a:rPr lang="en-US" sz="4400" dirty="0" smtClean="0"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I love to sing its worth</a:t>
            </a:r>
            <a:br>
              <a:rPr lang="en-US" sz="4400" dirty="0" smtClean="0"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It sounds like music in my ear</a:t>
            </a:r>
            <a:br>
              <a:rPr lang="en-US" sz="4400" dirty="0" smtClean="0"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The sweetest name on earth</a:t>
            </a:r>
          </a:p>
          <a:p>
            <a:pPr algn="ctr">
              <a:buNone/>
            </a:pP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 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Oh, how I love Jesus</a:t>
            </a:r>
            <a:b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Oh, how I love Jesus</a:t>
            </a:r>
            <a:b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Oh, how I love Jesus</a:t>
            </a:r>
            <a:b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Because He first loved me</a:t>
            </a:r>
          </a:p>
          <a:p>
            <a:pPr algn="ctr">
              <a:buNone/>
            </a:pP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 </a:t>
            </a: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It </a:t>
            </a: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tells me of a Savior's love</a:t>
            </a:r>
            <a:br>
              <a:rPr lang="en-US" sz="4400" dirty="0" smtClean="0"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Who died and set me free</a:t>
            </a:r>
            <a:br>
              <a:rPr lang="en-US" sz="4400" dirty="0" smtClean="0"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It tells me of His precious blood</a:t>
            </a:r>
            <a:br>
              <a:rPr lang="en-US" sz="4400" dirty="0" smtClean="0"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The sinner's perfect plea</a:t>
            </a:r>
          </a:p>
          <a:p>
            <a:pPr algn="ctr">
              <a:buNone/>
            </a:pP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 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Oh, how I love Jesus</a:t>
            </a:r>
            <a:b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Oh, how I love Jesus</a:t>
            </a:r>
            <a:b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Oh, how I love Jesus</a:t>
            </a:r>
            <a:b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400" dirty="0" smtClean="0">
                <a:solidFill>
                  <a:srgbClr val="003300"/>
                </a:solidFill>
                <a:latin typeface="Aharoni" pitchFamily="2" charset="-79"/>
                <a:cs typeface="Aharoni" pitchFamily="2" charset="-79"/>
              </a:rPr>
              <a:t>Because He first loved me.</a:t>
            </a:r>
            <a:endParaRPr lang="en-US" sz="4400" dirty="0">
              <a:solidFill>
                <a:srgbClr val="0033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 </a:t>
            </a:r>
            <a:endParaRPr lang="fr-FR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 </a:t>
            </a:r>
            <a:endParaRPr lang="fr-FR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 sa bon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n-ap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sévi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Traka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chage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pou gnon ti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moman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gengnen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barye L’Eternel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kraze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pou-m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 pou tout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eternite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sa 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Ou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sa 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,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papa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voye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Jezukri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vi’n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late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Vi’n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Satan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pou-n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non-ou pou tout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leternite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1:30-300PM--------------CTRC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endParaRPr lang="en-US" sz="3600" b="1" dirty="0" smtClean="0"/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149	SA </a:t>
            </a: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603</a:t>
            </a:r>
            <a:endParaRPr lang="en-US" b="1" dirty="0" smtClean="0">
              <a:solidFill>
                <a:schemeClr val="tx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Copperplate Gothic Light" pitchFamily="34" charset="0"/>
              </a:rPr>
              <a:t>1.</a:t>
            </a:r>
            <a:endParaRPr lang="en-US" sz="4000" b="1" dirty="0" smtClean="0">
              <a:solidFill>
                <a:schemeClr val="tx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Mon Jésus, je t'aime,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Je Te sais a moi,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Je fuis les plaisirs de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Ce monde pour Toi.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Sauveur qui fait grâce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A tout cœur repentant,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Si jamais je T aime,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C’est bien maintenant.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Copperplate Gothic Light" pitchFamily="34" charset="0"/>
              </a:rPr>
              <a:t> </a:t>
            </a:r>
            <a:endParaRPr lang="en-US" sz="4000" b="1" dirty="0" smtClean="0">
              <a:solidFill>
                <a:schemeClr val="tx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 </a:t>
            </a:r>
            <a:endParaRPr lang="en-US" b="1" dirty="0" smtClean="0">
              <a:solidFill>
                <a:schemeClr val="tx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2.</a:t>
            </a:r>
            <a:endParaRPr lang="en-US" b="1" dirty="0" smtClean="0">
              <a:solidFill>
                <a:schemeClr val="tx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Je T'aime, car Toi,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Le premier, Tu m'aimas;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Je T'aime pour la croix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0u Tu Te donnas,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Et pour les épines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Sur Ton front sanglant,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Si jamais je T'aime,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C’est bien maintenant</a:t>
            </a: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 </a:t>
            </a: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3</a:t>
            </a:r>
            <a:r>
              <a:rPr lang="fr-FR" b="1" dirty="0" smtClean="0">
                <a:solidFill>
                  <a:schemeClr val="tx1"/>
                </a:solidFill>
                <a:latin typeface="Copperplate Gothic Light" pitchFamily="34" charset="0"/>
              </a:rPr>
              <a:t>.</a:t>
            </a:r>
            <a:endParaRPr lang="en-US" b="1" dirty="0" smtClean="0">
              <a:solidFill>
                <a:schemeClr val="tx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Je T'aimerai dans la vie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Et dans la mort;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Oui, je T'aimerai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Jusqu'à la fin encor,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Et tout bas, je dirai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Le mot consolant: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Si jamais je T’aime,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C'est bien maintenant</a:t>
            </a: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Copperplate Gothic Light" pitchFamily="34" charset="0"/>
              </a:rPr>
              <a:t>4</a:t>
            </a: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. </a:t>
            </a:r>
            <a:endParaRPr lang="fr-FR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Dans </a:t>
            </a: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la gloire et le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Bonheur de Ton palais,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Je T'adorerai, Jésus,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Plus que jamais;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De l'Eglise en triomphe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Eclate ce chant: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Si jamais je T’aime,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</a:rPr>
              <a:t>C’est bien maintenant.</a:t>
            </a:r>
            <a:endParaRPr lang="en-US" sz="4000" b="1" dirty="0">
              <a:solidFill>
                <a:srgbClr val="0000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DIMANCHE </a:t>
            </a:r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12 JUIN</a:t>
            </a:r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2022</a:t>
            </a:r>
            <a:endParaRPr lang="en-US" sz="4800" b="1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CP 225, CEY 336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 nom soit a jamais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d'amour. (bis)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Merci pour ton don infini,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d'amour, (bis)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L'amour rayonne sur ta face,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Librement  tu veux faire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grâce,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nous ton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cœur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de la place,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d'amour, (bis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rôle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d'angoisse est rempli,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Sauveur, (bis)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ta mort tout est accompli,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Sauveur, (bis)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dévoué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qu'un tendre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Prenant sur toi notre misère,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nous ramènes a ton Père,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Sauveur, (bis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voudrait s'éloigner de toi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jamais? (bis)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demeurer sans Dieu, sans foi,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jamais? (bis)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Acceptons tous ce don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suprême,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Venons a Celui qui nous aime;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salut restera 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Même'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jamais. (bis)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126 Fr CE:  </a:t>
            </a:r>
            <a:r>
              <a:rPr lang="fr-FR" sz="3200" b="1" u="sng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 Vol De La </a:t>
            </a:r>
            <a:r>
              <a:rPr lang="fr-FR" sz="3200" b="1" u="sng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Tempête</a:t>
            </a:r>
          </a:p>
          <a:p>
            <a:pPr algn="ctr">
              <a:buNone/>
            </a:pPr>
            <a:r>
              <a:rPr lang="fr-FR" sz="3200" b="1" u="sng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2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 vol de la tempête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Vient assombrir ton ciel bleu,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de baisser la tête,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36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36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36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36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</a:t>
            </a:r>
            <a:r>
              <a:rPr lang="fr-FR" sz="36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32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sur la route glissante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chancelles sous ta croix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Pense à cette main puissante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t’a béni tant de fois.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grand.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32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tu perds dans le voyage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d’un cher et doux trésor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Pense au divin héritage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là-haut te reste encor.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grand.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sz="32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Bénis donc, bénis sans cesse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Père qui, chaque jour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Répand sur toi la richesse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son merveilleux amour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grand.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FF00"/>
                </a:solidFill>
              </a:rPr>
              <a:t>BIBLE     READING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057400"/>
            <a:ext cx="9144000" cy="48006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/>
              <a:t>	PSAUME</a:t>
            </a:r>
          </a:p>
          <a:p>
            <a:pPr algn="ctr">
              <a:buNone/>
            </a:pPr>
            <a:r>
              <a:rPr lang="en-US" sz="9600" dirty="0" smtClean="0"/>
              <a:t>9</a:t>
            </a:r>
            <a:r>
              <a:rPr lang="en-US" sz="9600" dirty="0" smtClean="0"/>
              <a:t>5</a:t>
            </a:r>
            <a:r>
              <a:rPr lang="en-US" sz="9600" dirty="0" smtClean="0"/>
              <a:t>: </a:t>
            </a:r>
            <a:r>
              <a:rPr lang="en-US" sz="9600" dirty="0" smtClean="0"/>
              <a:t>1-11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95:1 ¶ Oh come, let us sing to the LORD! Let us shout joyfully to the Rock of our salvation.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Let us come before His presence with thanksgiving; Let us shout joyfully to Him with psalms.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For the LORD is the great God, And the great King above all gods.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In His hand are the deep places of the earth; The heights of the hills are His also.</a:t>
            </a: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sea is His, for He made it; And His hands formed the dry land.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Oh come, let us worship and bow down; Let us kneel before the LORD our Maker.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For He is our God, And we are the people of His pasture, And the sheep of His hand. Today, if you will hear His voice: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"Do not harden your hearts, as in the rebellion, As in the day of trial in the wilderness,</a:t>
            </a: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your fathers tested Me; They tried Me, though they saw My work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For forty years I was grieved with that generation, And said, 'It is a people who go astray in their hearts, And they do not know My ways.'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So I swore in My wrath, 'They shall not enter My rest.'"</a:t>
            </a: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95:1 ¶ Venez, chantons avec allégresse à l'Éternel! Poussons des cris de joie vers le rocher de notre salut.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Allons au-devant de lui avec des louanges, Faisons retentir des cantiques en son honneur!</a:t>
            </a:r>
            <a:endParaRPr lang="en-US" sz="4000" b="1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Car l'Éternel est un grand Dieu, Il est un grand roi au-dessus de tous les dieux.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tient dans sa main les profondeurs de la terre, Et les sommets des montagnes sont à lui.</a:t>
            </a:r>
            <a:endParaRPr lang="en-US" sz="4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La mer est à lui, c'est lui qui l'a faite; La terre aussi, ses mains l'ont formée.</a:t>
            </a:r>
            <a:endParaRPr lang="en-US" sz="4200" b="1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Venez, prosternons-nous et humilions-nous, Fléchissons le genou devant l'Éternel, notre créateur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Car il est notre Dieu, Et nous sommes le peuple de son pâturage, Le troupeau que sa main conduit... Oh! si vous pouviez écouter aujourd'hui sa voix!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N'endurcissez pas votre cœur, comme à </a:t>
            </a:r>
            <a:r>
              <a:rPr lang="fr-FR" sz="4400" b="1" dirty="0" err="1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Meriba</a:t>
            </a:r>
            <a: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Comme à la journée de Massa, dans le désert,</a:t>
            </a:r>
            <a:endParaRPr lang="en-US" sz="4400" b="1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Où vos pères me tentèrent, M'éprouvèrent, quoiqu'ils vissent mes œuvres.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Pendant quarante ans j'eus cette race en dégoût, Et je dis: C'est un peuple dont le cœur est égaré; Ils ne connaissent pas mes voies.</a:t>
            </a:r>
            <a:endParaRPr lang="en-US" sz="4400" b="1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Aussi je jurai dans ma colère: Ils n'entreront pas dans mon repos!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>
              <a:alpha val="56000"/>
            </a:srgb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75 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KCD: Nan 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Bonté Li, </a:t>
            </a:r>
            <a:r>
              <a:rPr lang="fr-FR" sz="4400" b="1" dirty="0" err="1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Vi-ni </a:t>
            </a:r>
            <a:b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bonté li,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vi-ni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gras;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bafon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Konpasion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>
              <a:alpha val="56000"/>
            </a:srgb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Dépi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rélémouin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répanti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nan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paròl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L-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>
              <a:alpha val="56000"/>
            </a:srgb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pikan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térib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min-l;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bandonné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>
              <a:alpha val="56000"/>
            </a:srgb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koulyé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joui gnou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jan?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Kouman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3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-1" y="1"/>
            <a:ext cx="911362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296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PRIÈRE  COMMUNE</a:t>
            </a:r>
            <a:endParaRPr 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136 Fr CE - Tout joyeux...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joyeux, bénissons le Seigneur,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Chantons et célébrons ses louanges,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Adorons avec foi le Sauveur,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joignant aux célestes phalanges.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Dieu, dans son incomparable amour,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ciel envoya son Fils unique,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la terre et les cieux, dans ce jour,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S'unissent pour chanter ce cantique :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châtiment qui produit la paix,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Jésus-Christ l'a subi pour mon âme;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voulut expier nos forfaits,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mourant, Lui, sur le bois infâme.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voulons en retour, bon Sauveur,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T'aimer par dessus toute autre chose,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 ton amour dans notre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cœur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puis, de chacun de nous, dispose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 lvl="1"/>
            <a:r>
              <a:rPr lang="en-US" sz="4800" dirty="0" smtClean="0">
                <a:solidFill>
                  <a:srgbClr val="0000CC"/>
                </a:solidFill>
              </a:rPr>
              <a:t>SOLO : </a:t>
            </a:r>
            <a:r>
              <a:rPr lang="en-US" sz="4800" dirty="0" smtClean="0">
                <a:solidFill>
                  <a:srgbClr val="0000CC"/>
                </a:solidFill>
              </a:rPr>
              <a:t>SR MATILDA SIMEON</a:t>
            </a:r>
            <a:endParaRPr lang="en-US" sz="4800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1:30-300PM--------------CTRC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endParaRPr lang="en-US" sz="3600" b="1" dirty="0" smtClean="0"/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126 Fr CE:  </a:t>
            </a:r>
            <a:r>
              <a:rPr lang="fr-FR" b="1" u="sng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 Vol De La </a:t>
            </a:r>
            <a:r>
              <a:rPr lang="fr-FR" b="1" u="sng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Tempête</a:t>
            </a:r>
          </a:p>
          <a:p>
            <a:pPr algn="ctr">
              <a:buNone/>
            </a:pPr>
            <a:r>
              <a:rPr lang="fr-FR" b="1" u="sng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 vol de la tempête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Vient assombrir ton ciel bleu,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de baisser la tête,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sur la route glissante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chancelles sous ta croix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Pense à cette main puissante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t’a béni tant de fois.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tu perds dans le voyage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d’un cher et doux trésor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Pense au divin héritage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là-haut te reste encor.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Bénis donc, bénis sans cesse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Père qui, chaque jour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Répand sur toi la richesse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son merveilleux amour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Compte les bienfaits de Dieu,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Mets-les tous devant tes yeux,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verras, en adorant,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le nombre en est grand.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PRIÈRE  POUR  L’OFFRANDE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SERMON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3399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PASTOR</a:t>
            </a:r>
          </a:p>
          <a:p>
            <a:pPr algn="ctr">
              <a:buNone/>
            </a:pPr>
            <a:endParaRPr lang="en-US" b="1" dirty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sz="5400" b="1" dirty="0" smtClean="0">
                <a:solidFill>
                  <a:srgbClr val="FF3399"/>
                </a:solidFill>
              </a:rPr>
              <a:t>MARC  E  SIMÉON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75 KCD Nan Bonté Li, </a:t>
            </a:r>
            <a:r>
              <a:rPr lang="fr-FR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Vi-ni </a:t>
            </a:r>
            <a:b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bonté li,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vi-ni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gras;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bafon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ront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Konpasion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Dépi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rélémouin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répanti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nan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paròl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L-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pikan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térib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min-l;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bandonné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koulyé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joui gnou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jan?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Kouman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rgbClr val="00990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9900"/>
                </a:solidFill>
              </a:rPr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60745</TotalTime>
  <Words>1631</Words>
  <Application>Microsoft Office PowerPoint</Application>
  <PresentationFormat>On-screen Show (4:3)</PresentationFormat>
  <Paragraphs>281</Paragraphs>
  <Slides>62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VISITORS WELCOME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BIBLE     READING 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PRIÈRE  COMMUNE</vt:lpstr>
      <vt:lpstr>Slide 41</vt:lpstr>
      <vt:lpstr>Slide 42</vt:lpstr>
      <vt:lpstr>Slide 43</vt:lpstr>
      <vt:lpstr>Slide 44</vt:lpstr>
      <vt:lpstr>Slide 45</vt:lpstr>
      <vt:lpstr>Slide 46</vt:lpstr>
      <vt:lpstr>VISITORS WELCOME</vt:lpstr>
      <vt:lpstr>VISITORS WELCOME</vt:lpstr>
      <vt:lpstr>OFFRANDE</vt:lpstr>
      <vt:lpstr>Slide 50</vt:lpstr>
      <vt:lpstr>Slide 51</vt:lpstr>
      <vt:lpstr>Slide 52</vt:lpstr>
      <vt:lpstr>Slide 53</vt:lpstr>
      <vt:lpstr>Slide 54</vt:lpstr>
      <vt:lpstr>Slide 55</vt:lpstr>
      <vt:lpstr>PRIÈRE  POUR  L’OFFRANDE  ET LE SERMON</vt:lpstr>
      <vt:lpstr>Slide 57</vt:lpstr>
      <vt:lpstr>Slide 58</vt:lpstr>
      <vt:lpstr>Slide 59</vt:lpstr>
      <vt:lpstr>Slide 60</vt:lpstr>
      <vt:lpstr>Slide 61</vt:lpstr>
      <vt:lpstr>Slide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279</cp:revision>
  <dcterms:created xsi:type="dcterms:W3CDTF">2012-11-25T13:28:17Z</dcterms:created>
  <dcterms:modified xsi:type="dcterms:W3CDTF">2022-06-12T06:32:36Z</dcterms:modified>
</cp:coreProperties>
</file>