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4" r:id="rId2"/>
    <p:sldId id="319" r:id="rId3"/>
    <p:sldId id="320" r:id="rId4"/>
    <p:sldId id="321" r:id="rId5"/>
    <p:sldId id="307" r:id="rId6"/>
    <p:sldId id="308" r:id="rId7"/>
    <p:sldId id="309" r:id="rId8"/>
    <p:sldId id="313" r:id="rId9"/>
    <p:sldId id="305" r:id="rId10"/>
    <p:sldId id="267" r:id="rId11"/>
    <p:sldId id="259" r:id="rId12"/>
    <p:sldId id="269" r:id="rId13"/>
    <p:sldId id="271" r:id="rId14"/>
    <p:sldId id="260" r:id="rId15"/>
    <p:sldId id="272" r:id="rId16"/>
    <p:sldId id="273" r:id="rId17"/>
    <p:sldId id="276" r:id="rId18"/>
    <p:sldId id="274" r:id="rId19"/>
    <p:sldId id="261" r:id="rId20"/>
    <p:sldId id="277" r:id="rId21"/>
    <p:sldId id="262" r:id="rId22"/>
    <p:sldId id="281" r:id="rId23"/>
    <p:sldId id="279" r:id="rId24"/>
    <p:sldId id="280" r:id="rId25"/>
    <p:sldId id="284" r:id="rId26"/>
    <p:sldId id="282" r:id="rId27"/>
    <p:sldId id="287" r:id="rId28"/>
    <p:sldId id="285" r:id="rId29"/>
    <p:sldId id="289" r:id="rId30"/>
    <p:sldId id="290" r:id="rId31"/>
    <p:sldId id="292" r:id="rId32"/>
    <p:sldId id="263" r:id="rId33"/>
    <p:sldId id="296" r:id="rId34"/>
    <p:sldId id="293" r:id="rId35"/>
    <p:sldId id="297" r:id="rId36"/>
    <p:sldId id="298" r:id="rId37"/>
    <p:sldId id="299" r:id="rId38"/>
    <p:sldId id="300" r:id="rId39"/>
    <p:sldId id="301" r:id="rId40"/>
    <p:sldId id="264" r:id="rId41"/>
    <p:sldId id="302" r:id="rId42"/>
    <p:sldId id="303" r:id="rId43"/>
    <p:sldId id="314" r:id="rId44"/>
    <p:sldId id="315" r:id="rId45"/>
    <p:sldId id="316" r:id="rId46"/>
    <p:sldId id="317" r:id="rId47"/>
    <p:sldId id="322" r:id="rId48"/>
    <p:sldId id="323" r:id="rId49"/>
    <p:sldId id="324" r:id="rId50"/>
    <p:sldId id="325" r:id="rId51"/>
    <p:sldId id="318" r:id="rId5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autoAdjust="0"/>
    <p:restoredTop sz="94576" autoAdjust="0"/>
  </p:normalViewPr>
  <p:slideViewPr>
    <p:cSldViewPr>
      <p:cViewPr varScale="1">
        <p:scale>
          <a:sx n="69" d="100"/>
          <a:sy n="69" d="100"/>
        </p:scale>
        <p:origin x="-1110" y="-108"/>
      </p:cViewPr>
      <p:guideLst>
        <p:guide orient="horz" pos="2160"/>
        <p:guide pos="2880"/>
      </p:guideLst>
    </p:cSldViewPr>
  </p:slideViewPr>
  <p:outlineViewPr>
    <p:cViewPr>
      <p:scale>
        <a:sx n="33" d="100"/>
        <a:sy n="33" d="100"/>
      </p:scale>
      <p:origin x="0" y="5283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4/13/2022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4/13/2022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581207-D212-45AE-B60F-0C7B3FAE7BD5}" type="datetimeFigureOut">
              <a:rPr lang="en-US" smtClean="0"/>
              <a:pPr/>
              <a:t>4/13/2022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581207-D212-45AE-B60F-0C7B3FAE7BD5}" type="datetimeFigureOut">
              <a:rPr lang="en-US" smtClean="0"/>
              <a:pPr/>
              <a:t>4/13/2022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581207-D212-45AE-B60F-0C7B3FAE7BD5}" type="datetimeFigureOut">
              <a:rPr lang="en-US" smtClean="0"/>
              <a:pPr/>
              <a:t>4/13/2022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581207-D212-45AE-B60F-0C7B3FAE7BD5}" type="datetimeFigureOut">
              <a:rPr lang="en-US" smtClean="0"/>
              <a:pPr/>
              <a:t>4/13/2022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581207-D212-45AE-B60F-0C7B3FAE7BD5}" type="datetimeFigureOut">
              <a:rPr lang="en-US" smtClean="0"/>
              <a:pPr/>
              <a:t>4/13/2022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4/13/2022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4/13/2022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4/13/2022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4/13/2022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581207-D212-45AE-B60F-0C7B3FAE7BD5}" type="datetimeFigureOut">
              <a:rPr lang="en-US" smtClean="0"/>
              <a:pPr/>
              <a:t>4/13/2022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B25EBE-FFCC-48F0-8F30-8BDEC759F74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2"/>
          <a:stretch>
            <a:fillRect/>
          </a:stretch>
        </p:blipFill>
        <p:spPr>
          <a:xfrm>
            <a:off x="0" y="0"/>
            <a:ext cx="8991600" cy="6858000"/>
          </a:xfrm>
          <a:prstGeom prst="rect">
            <a:avLst/>
          </a:prstGeom>
        </p:spPr>
      </p:pic>
      <p:sp>
        <p:nvSpPr>
          <p:cNvPr id="2" name="Title 1"/>
          <p:cNvSpPr>
            <a:spLocks noGrp="1"/>
          </p:cNvSpPr>
          <p:nvPr>
            <p:ph type="ctrTitle"/>
          </p:nvPr>
        </p:nvSpPr>
        <p:spPr>
          <a:xfrm>
            <a:off x="0" y="0"/>
            <a:ext cx="9144000" cy="1981200"/>
          </a:xfrm>
          <a:solidFill>
            <a:srgbClr val="92D050">
              <a:alpha val="60000"/>
            </a:srgbClr>
          </a:solidFill>
        </p:spPr>
        <p:txBody>
          <a:bodyPr>
            <a:normAutofit/>
          </a:bodyPr>
          <a:lstStyle/>
          <a:p>
            <a:r>
              <a:rPr lang="en-US" sz="3600" b="1" dirty="0" smtClean="0"/>
              <a:t>CHRIST THE ROCK CONGREGATION</a:t>
            </a:r>
            <a:br>
              <a:rPr lang="en-US" sz="3600" b="1" dirty="0" smtClean="0"/>
            </a:br>
            <a:r>
              <a:rPr lang="en-US" sz="3600" b="1" dirty="0" smtClean="0"/>
              <a:t>PRÉSENTE</a:t>
            </a:r>
            <a:br>
              <a:rPr lang="en-US" sz="3600" b="1" dirty="0" smtClean="0"/>
            </a:br>
            <a:r>
              <a:rPr lang="en-US" sz="3600" b="1" dirty="0" smtClean="0"/>
              <a:t>ÉTUDIONS LA BIBLE </a:t>
            </a:r>
            <a:endParaRPr lang="en-US" sz="3600" b="1" dirty="0"/>
          </a:p>
        </p:txBody>
      </p:sp>
      <p:sp>
        <p:nvSpPr>
          <p:cNvPr id="3" name="Subtitle 2"/>
          <p:cNvSpPr>
            <a:spLocks noGrp="1"/>
          </p:cNvSpPr>
          <p:nvPr>
            <p:ph type="subTitle" idx="1"/>
          </p:nvPr>
        </p:nvSpPr>
        <p:spPr>
          <a:xfrm>
            <a:off x="0" y="3962400"/>
            <a:ext cx="9144000" cy="2438400"/>
          </a:xfrm>
          <a:solidFill>
            <a:schemeClr val="tx1">
              <a:alpha val="77000"/>
            </a:schemeClr>
          </a:solidFill>
        </p:spPr>
        <p:txBody>
          <a:bodyPr>
            <a:normAutofit/>
          </a:bodyPr>
          <a:lstStyle/>
          <a:p>
            <a:r>
              <a:rPr lang="fr-FR" b="1" dirty="0">
                <a:solidFill>
                  <a:schemeClr val="bg1"/>
                </a:solidFill>
              </a:rPr>
              <a:t>VENDREDI </a:t>
            </a:r>
            <a:r>
              <a:rPr lang="fr-FR" b="1" dirty="0" smtClean="0">
                <a:solidFill>
                  <a:schemeClr val="bg1"/>
                </a:solidFill>
              </a:rPr>
              <a:t>15</a:t>
            </a:r>
            <a:r>
              <a:rPr lang="fr-FR" b="1" dirty="0" smtClean="0">
                <a:solidFill>
                  <a:schemeClr val="bg1"/>
                </a:solidFill>
              </a:rPr>
              <a:t> </a:t>
            </a:r>
            <a:r>
              <a:rPr lang="fr-FR" b="1" dirty="0" smtClean="0">
                <a:solidFill>
                  <a:schemeClr val="bg1"/>
                </a:solidFill>
              </a:rPr>
              <a:t>AVRIL </a:t>
            </a:r>
            <a:r>
              <a:rPr lang="fr-FR" b="1" dirty="0">
                <a:solidFill>
                  <a:schemeClr val="bg1"/>
                </a:solidFill>
              </a:rPr>
              <a:t>2022 </a:t>
            </a:r>
            <a:endParaRPr lang="en-US" dirty="0">
              <a:solidFill>
                <a:schemeClr val="bg1"/>
              </a:solidFill>
            </a:endParaRPr>
          </a:p>
          <a:p>
            <a:r>
              <a:rPr lang="fr-FR" b="1" dirty="0">
                <a:solidFill>
                  <a:srgbClr val="92D050"/>
                </a:solidFill>
                <a:latin typeface="Copperplate Gothic Light" pitchFamily="34" charset="0"/>
              </a:rPr>
              <a:t>ETUDE BIBLIQUE SESSION </a:t>
            </a:r>
            <a:r>
              <a:rPr lang="fr-FR" b="1" dirty="0" smtClean="0">
                <a:solidFill>
                  <a:srgbClr val="92D050"/>
                </a:solidFill>
                <a:latin typeface="Copperplate Gothic Light" pitchFamily="34" charset="0"/>
              </a:rPr>
              <a:t>4</a:t>
            </a:r>
            <a:endParaRPr lang="en-US" b="1" dirty="0">
              <a:solidFill>
                <a:srgbClr val="92D050"/>
              </a:solidFill>
              <a:latin typeface="Copperplate Gothic Light" pitchFamily="34" charset="0"/>
            </a:endParaRPr>
          </a:p>
          <a:p>
            <a:r>
              <a:rPr lang="fr-FR" dirty="0">
                <a:solidFill>
                  <a:schemeClr val="bg1"/>
                </a:solidFill>
              </a:rPr>
              <a:t>PAR PASTEUR MARC </a:t>
            </a:r>
            <a:r>
              <a:rPr lang="fr-FR" dirty="0" smtClean="0">
                <a:solidFill>
                  <a:schemeClr val="bg1"/>
                </a:solidFill>
              </a:rPr>
              <a:t>SIMÉON</a:t>
            </a:r>
            <a:endParaRPr lang="en-US" dirty="0">
              <a:solidFill>
                <a:schemeClr val="bg1"/>
              </a:solidFill>
            </a:endParaRPr>
          </a:p>
          <a:p>
            <a:r>
              <a:rPr lang="en-US" b="1" dirty="0" smtClean="0">
                <a:solidFill>
                  <a:srgbClr val="FFFF00"/>
                </a:solidFill>
                <a:latin typeface="Bodoni MT Condensed" pitchFamily="18" charset="0"/>
              </a:rPr>
              <a:t>LES  FAITS  NOTABLES  DE  LA  DERNIÈRE  SEMAINE  DE  JÉSUS</a:t>
            </a:r>
            <a:endParaRPr lang="en-US" dirty="0">
              <a:solidFill>
                <a:schemeClr val="bg1"/>
              </a:solidFill>
              <a:latin typeface="Bodoni MT Condensed" pitchFamily="18" charset="0"/>
            </a:endParaRP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fontScale="85000" lnSpcReduction="20000"/>
          </a:bodyPr>
          <a:lstStyle/>
          <a:p>
            <a:pPr algn="ctr">
              <a:buNone/>
            </a:pPr>
            <a:r>
              <a:rPr lang="fr-FR" sz="4000" b="1" u="sng" dirty="0" smtClean="0">
                <a:solidFill>
                  <a:srgbClr val="00B050"/>
                </a:solidFill>
                <a:latin typeface="Arial Unicode MS" pitchFamily="34" charset="-128"/>
                <a:ea typeface="Arial Unicode MS" pitchFamily="34" charset="-128"/>
                <a:cs typeface="Arial Unicode MS" pitchFamily="34" charset="-128"/>
              </a:rPr>
              <a:t>41 CR Mel Sou Gnon Mon </a:t>
            </a:r>
            <a:r>
              <a:rPr lang="fr-FR" sz="4000" b="1" u="sng" dirty="0" err="1" smtClean="0">
                <a:solidFill>
                  <a:srgbClr val="00B050"/>
                </a:solidFill>
                <a:latin typeface="Arial Unicode MS" pitchFamily="34" charset="-128"/>
                <a:ea typeface="Arial Unicode MS" pitchFamily="34" charset="-128"/>
                <a:cs typeface="Arial Unicode MS" pitchFamily="34" charset="-128"/>
              </a:rPr>
              <a:t>Bandonne</a:t>
            </a:r>
            <a:endParaRPr lang="en-US" sz="4000" b="1" dirty="0" smtClean="0">
              <a:solidFill>
                <a:srgbClr val="00B05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0B050"/>
                </a:solidFill>
                <a:latin typeface="Arial Unicode MS" pitchFamily="34" charset="-128"/>
                <a:ea typeface="Arial Unicode MS" pitchFamily="34" charset="-128"/>
                <a:cs typeface="Arial Unicode MS" pitchFamily="34" charset="-128"/>
              </a:rPr>
              <a:t>1</a:t>
            </a:r>
            <a:endParaRPr lang="en-US" sz="4000" b="1" dirty="0" smtClean="0">
              <a:solidFill>
                <a:srgbClr val="00B050"/>
              </a:solidFill>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Sou gnon </a:t>
            </a:r>
            <a:r>
              <a:rPr lang="fr-FR" sz="4000" b="1" dirty="0" err="1" smtClean="0">
                <a:latin typeface="Arial Unicode MS" pitchFamily="34" charset="-128"/>
                <a:ea typeface="Arial Unicode MS" pitchFamily="34" charset="-128"/>
                <a:cs typeface="Arial Unicode MS" pitchFamily="34" charset="-128"/>
              </a:rPr>
              <a:t>mòn</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Bandonne</a:t>
            </a:r>
            <a:r>
              <a:rPr lang="fr-FR" sz="4000" b="1" dirty="0" smtClean="0">
                <a:latin typeface="Arial Unicode MS" pitchFamily="34" charset="-128"/>
                <a:ea typeface="Arial Unicode MS" pitchFamily="34" charset="-128"/>
                <a:cs typeface="Arial Unicode MS" pitchFamily="34" charset="-128"/>
              </a:rPr>
              <a:t>,</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Gnou vie </a:t>
            </a:r>
            <a:r>
              <a:rPr lang="fr-FR" sz="4000" b="1" dirty="0" err="1" smtClean="0">
                <a:latin typeface="Arial Unicode MS" pitchFamily="34" charset="-128"/>
                <a:ea typeface="Arial Unicode MS" pitchFamily="34" charset="-128"/>
                <a:cs typeface="Arial Unicode MS" pitchFamily="34" charset="-128"/>
              </a:rPr>
              <a:t>koua</a:t>
            </a:r>
            <a:r>
              <a:rPr lang="fr-FR" sz="4000" b="1" dirty="0" smtClean="0">
                <a:latin typeface="Arial Unicode MS" pitchFamily="34" charset="-128"/>
                <a:ea typeface="Arial Unicode MS" pitchFamily="34" charset="-128"/>
                <a:cs typeface="Arial Unicode MS" pitchFamily="34" charset="-128"/>
              </a:rPr>
              <a:t> te plante,</a:t>
            </a:r>
            <a:endParaRPr lang="en-US" sz="4000" b="1" dirty="0" smtClean="0">
              <a:latin typeface="Arial Unicode MS" pitchFamily="34" charset="-128"/>
              <a:ea typeface="Arial Unicode MS" pitchFamily="34" charset="-128"/>
              <a:cs typeface="Arial Unicode MS" pitchFamily="34" charset="-128"/>
            </a:endParaRPr>
          </a:p>
          <a:p>
            <a:pPr algn="ctr">
              <a:buNone/>
            </a:pPr>
            <a:r>
              <a:rPr lang="en-US" sz="4000" b="1" dirty="0" err="1" smtClean="0">
                <a:latin typeface="Arial Unicode MS" pitchFamily="34" charset="-128"/>
                <a:ea typeface="Arial Unicode MS" pitchFamily="34" charset="-128"/>
                <a:cs typeface="Arial Unicode MS" pitchFamily="34" charset="-128"/>
              </a:rPr>
              <a:t>Kote</a:t>
            </a:r>
            <a:r>
              <a:rPr lang="en-US" sz="4000" b="1" dirty="0" smtClean="0">
                <a:latin typeface="Arial Unicode MS" pitchFamily="34" charset="-128"/>
                <a:ea typeface="Arial Unicode MS" pitchFamily="34" charset="-128"/>
                <a:cs typeface="Arial Unicode MS" pitchFamily="34" charset="-128"/>
              </a:rPr>
              <a:t> </a:t>
            </a:r>
            <a:r>
              <a:rPr lang="en-US" sz="4000" b="1" dirty="0" err="1" smtClean="0">
                <a:latin typeface="Arial Unicode MS" pitchFamily="34" charset="-128"/>
                <a:ea typeface="Arial Unicode MS" pitchFamily="34" charset="-128"/>
                <a:cs typeface="Arial Unicode MS" pitchFamily="34" charset="-128"/>
              </a:rPr>
              <a:t>brigan</a:t>
            </a:r>
            <a:r>
              <a:rPr lang="en-US" sz="4000" b="1" dirty="0" smtClean="0">
                <a:latin typeface="Arial Unicode MS" pitchFamily="34" charset="-128"/>
                <a:ea typeface="Arial Unicode MS" pitchFamily="34" charset="-128"/>
                <a:cs typeface="Arial Unicode MS" pitchFamily="34" charset="-128"/>
              </a:rPr>
              <a:t> </a:t>
            </a:r>
            <a:r>
              <a:rPr lang="en-US" sz="4000" b="1" dirty="0" err="1" smtClean="0">
                <a:latin typeface="Arial Unicode MS" pitchFamily="34" charset="-128"/>
                <a:ea typeface="Arial Unicode MS" pitchFamily="34" charset="-128"/>
                <a:cs typeface="Arial Unicode MS" pitchFamily="34" charset="-128"/>
              </a:rPr>
              <a:t>yo</a:t>
            </a:r>
            <a:r>
              <a:rPr lang="en-US" sz="4000" b="1" dirty="0" smtClean="0">
                <a:latin typeface="Arial Unicode MS" pitchFamily="34" charset="-128"/>
                <a:ea typeface="Arial Unicode MS" pitchFamily="34" charset="-128"/>
                <a:cs typeface="Arial Unicode MS" pitchFamily="34" charset="-128"/>
              </a:rPr>
              <a:t> gin </a:t>
            </a:r>
            <a:r>
              <a:rPr lang="en-US" sz="4000" b="1" dirty="0" err="1" smtClean="0">
                <a:latin typeface="Arial Unicode MS" pitchFamily="34" charset="-128"/>
                <a:ea typeface="Arial Unicode MS" pitchFamily="34" charset="-128"/>
                <a:cs typeface="Arial Unicode MS" pitchFamily="34" charset="-128"/>
              </a:rPr>
              <a:t>pou</a:t>
            </a:r>
            <a:r>
              <a:rPr lang="en-US" sz="4000" b="1" dirty="0" smtClean="0">
                <a:latin typeface="Arial Unicode MS" pitchFamily="34" charset="-128"/>
                <a:ea typeface="Arial Unicode MS" pitchFamily="34" charset="-128"/>
                <a:cs typeface="Arial Unicode MS" pitchFamily="34" charset="-128"/>
              </a:rPr>
              <a:t> </a:t>
            </a:r>
            <a:r>
              <a:rPr lang="en-US" sz="4000" b="1" dirty="0" err="1" smtClean="0">
                <a:latin typeface="Arial Unicode MS" pitchFamily="34" charset="-128"/>
                <a:ea typeface="Arial Unicode MS" pitchFamily="34" charset="-128"/>
                <a:cs typeface="Arial Unicode MS" pitchFamily="34" charset="-128"/>
              </a:rPr>
              <a:t>mouri</a:t>
            </a:r>
            <a:r>
              <a:rPr lang="en-US" sz="4000" b="1" dirty="0" smtClean="0">
                <a:latin typeface="Arial Unicode MS" pitchFamily="34" charset="-128"/>
                <a:ea typeface="Arial Unicode MS" pitchFamily="34" charset="-128"/>
                <a:cs typeface="Arial Unicode MS" pitchFamily="34" charset="-128"/>
              </a:rPr>
              <a:t>.</a:t>
            </a:r>
          </a:p>
          <a:p>
            <a:pPr algn="ctr">
              <a:buNone/>
            </a:pPr>
            <a:r>
              <a:rPr lang="fr-FR" sz="4000" b="1" dirty="0" smtClean="0">
                <a:latin typeface="Arial Unicode MS" pitchFamily="34" charset="-128"/>
                <a:ea typeface="Arial Unicode MS" pitchFamily="34" charset="-128"/>
                <a:cs typeface="Arial Unicode MS" pitchFamily="34" charset="-128"/>
              </a:rPr>
              <a:t>Min se sou </a:t>
            </a:r>
            <a:r>
              <a:rPr lang="fr-FR" sz="4000" b="1" dirty="0" err="1" smtClean="0">
                <a:latin typeface="Arial Unicode MS" pitchFamily="34" charset="-128"/>
                <a:ea typeface="Arial Unicode MS" pitchFamily="34" charset="-128"/>
                <a:cs typeface="Arial Unicode MS" pitchFamily="34" charset="-128"/>
              </a:rPr>
              <a:t>minm</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koua</a:t>
            </a:r>
            <a:r>
              <a:rPr lang="fr-FR" sz="4000" b="1" dirty="0" smtClean="0">
                <a:latin typeface="Arial Unicode MS" pitchFamily="34" charset="-128"/>
                <a:ea typeface="Arial Unicode MS" pitchFamily="34" charset="-128"/>
                <a:cs typeface="Arial Unicode MS" pitchFamily="34" charset="-128"/>
              </a:rPr>
              <a:t> sa a</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err="1" smtClean="0">
                <a:latin typeface="Arial Unicode MS" pitchFamily="34" charset="-128"/>
                <a:ea typeface="Arial Unicode MS" pitchFamily="34" charset="-128"/>
                <a:cs typeface="Arial Unicode MS" pitchFamily="34" charset="-128"/>
              </a:rPr>
              <a:t>Jezu</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mouri</a:t>
            </a:r>
            <a:r>
              <a:rPr lang="fr-FR" sz="4000" b="1" dirty="0" smtClean="0">
                <a:latin typeface="Arial Unicode MS" pitchFamily="34" charset="-128"/>
                <a:ea typeface="Arial Unicode MS" pitchFamily="34" charset="-128"/>
                <a:cs typeface="Arial Unicode MS" pitchFamily="34" charset="-128"/>
              </a:rPr>
              <a:t> pou </a:t>
            </a:r>
            <a:r>
              <a:rPr lang="fr-FR" sz="4000" b="1" dirty="0" err="1" smtClean="0">
                <a:latin typeface="Arial Unicode MS" pitchFamily="34" charset="-128"/>
                <a:ea typeface="Arial Unicode MS" pitchFamily="34" charset="-128"/>
                <a:cs typeface="Arial Unicode MS" pitchFamily="34" charset="-128"/>
              </a:rPr>
              <a:t>mouin</a:t>
            </a:r>
            <a:r>
              <a:rPr lang="fr-FR" sz="4000" b="1" dirty="0" smtClean="0">
                <a:latin typeface="Arial Unicode MS" pitchFamily="34" charset="-128"/>
                <a:ea typeface="Arial Unicode MS" pitchFamily="34" charset="-128"/>
                <a:cs typeface="Arial Unicode MS" pitchFamily="34" charset="-128"/>
              </a:rPr>
              <a:t>,</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Pou-m </a:t>
            </a:r>
            <a:r>
              <a:rPr lang="fr-FR" sz="4000" b="1" dirty="0" err="1" smtClean="0">
                <a:latin typeface="Arial Unicode MS" pitchFamily="34" charset="-128"/>
                <a:ea typeface="Arial Unicode MS" pitchFamily="34" charset="-128"/>
                <a:cs typeface="Arial Unicode MS" pitchFamily="34" charset="-128"/>
              </a:rPr>
              <a:t>kapab</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patage</a:t>
            </a:r>
            <a:r>
              <a:rPr lang="fr-FR" sz="4000" b="1" dirty="0" smtClean="0">
                <a:latin typeface="Arial Unicode MS" pitchFamily="34" charset="-128"/>
                <a:ea typeface="Arial Unicode MS" pitchFamily="34" charset="-128"/>
                <a:cs typeface="Arial Unicode MS" pitchFamily="34" charset="-128"/>
              </a:rPr>
              <a:t> tout </a:t>
            </a:r>
            <a:r>
              <a:rPr lang="fr-FR" sz="4000" b="1" dirty="0" err="1" smtClean="0">
                <a:latin typeface="Arial Unicode MS" pitchFamily="34" charset="-128"/>
                <a:ea typeface="Arial Unicode MS" pitchFamily="34" charset="-128"/>
                <a:cs typeface="Arial Unicode MS" pitchFamily="34" charset="-128"/>
              </a:rPr>
              <a:t>gloua</a:t>
            </a:r>
            <a:r>
              <a:rPr lang="fr-FR" sz="4000" b="1" dirty="0" smtClean="0">
                <a:latin typeface="Arial Unicode MS" pitchFamily="34" charset="-128"/>
                <a:ea typeface="Arial Unicode MS" pitchFamily="34" charset="-128"/>
                <a:cs typeface="Arial Unicode MS" pitchFamily="34" charset="-128"/>
              </a:rPr>
              <a:t> Li</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err="1" smtClean="0">
                <a:solidFill>
                  <a:srgbClr val="00B050"/>
                </a:solidFill>
                <a:latin typeface="Arial Unicode MS" pitchFamily="34" charset="-128"/>
                <a:ea typeface="Arial Unicode MS" pitchFamily="34" charset="-128"/>
                <a:cs typeface="Arial Unicode MS" pitchFamily="34" charset="-128"/>
              </a:rPr>
              <a:t>Ref</a:t>
            </a:r>
            <a:endParaRPr lang="en-US" sz="4000" b="1" dirty="0" smtClean="0">
              <a:solidFill>
                <a:srgbClr val="00B050"/>
              </a:solidFill>
              <a:latin typeface="Arial Unicode MS" pitchFamily="34" charset="-128"/>
              <a:ea typeface="Arial Unicode MS" pitchFamily="34" charset="-128"/>
              <a:cs typeface="Arial Unicode MS" pitchFamily="34" charset="-128"/>
            </a:endParaRPr>
          </a:p>
          <a:p>
            <a:pPr algn="ctr">
              <a:buNone/>
            </a:pPr>
            <a:r>
              <a:rPr lang="fr-FR" sz="4000" b="1" dirty="0" err="1" smtClean="0">
                <a:solidFill>
                  <a:srgbClr val="FF0000"/>
                </a:solidFill>
                <a:latin typeface="Arial Unicode MS" pitchFamily="34" charset="-128"/>
                <a:ea typeface="Arial Unicode MS" pitchFamily="34" charset="-128"/>
                <a:cs typeface="Arial Unicode MS" pitchFamily="34" charset="-128"/>
              </a:rPr>
              <a:t>Yo</a:t>
            </a:r>
            <a:r>
              <a:rPr lang="fr-FR" sz="4000" b="1" dirty="0" smtClean="0">
                <a:solidFill>
                  <a:srgbClr val="FF0000"/>
                </a:solidFill>
                <a:latin typeface="Arial Unicode MS" pitchFamily="34" charset="-128"/>
                <a:ea typeface="Arial Unicode MS" pitchFamily="34" charset="-128"/>
                <a:cs typeface="Arial Unicode MS" pitchFamily="34" charset="-128"/>
              </a:rPr>
              <a:t> te </a:t>
            </a:r>
            <a:r>
              <a:rPr lang="fr-FR" sz="4000" b="1" dirty="0" err="1" smtClean="0">
                <a:solidFill>
                  <a:srgbClr val="FF0000"/>
                </a:solidFill>
                <a:latin typeface="Arial Unicode MS" pitchFamily="34" charset="-128"/>
                <a:ea typeface="Arial Unicode MS" pitchFamily="34" charset="-128"/>
                <a:cs typeface="Arial Unicode MS" pitchFamily="34" charset="-128"/>
              </a:rPr>
              <a:t>kloure</a:t>
            </a:r>
            <a:r>
              <a:rPr lang="fr-FR" sz="4000" b="1" dirty="0" smtClean="0">
                <a:solidFill>
                  <a:srgbClr val="FF0000"/>
                </a:solidFill>
                <a:latin typeface="Arial Unicode MS" pitchFamily="34" charset="-128"/>
                <a:ea typeface="Arial Unicode MS" pitchFamily="34" charset="-128"/>
                <a:cs typeface="Arial Unicode MS" pitchFamily="34" charset="-128"/>
              </a:rPr>
              <a:t> </a:t>
            </a:r>
            <a:r>
              <a:rPr lang="fr-FR" sz="4000" b="1" dirty="0" err="1" smtClean="0">
                <a:solidFill>
                  <a:srgbClr val="FF0000"/>
                </a:solidFill>
                <a:latin typeface="Arial Unicode MS" pitchFamily="34" charset="-128"/>
                <a:ea typeface="Arial Unicode MS" pitchFamily="34" charset="-128"/>
                <a:cs typeface="Arial Unicode MS" pitchFamily="34" charset="-128"/>
              </a:rPr>
              <a:t>Jezu</a:t>
            </a:r>
            <a:r>
              <a:rPr lang="fr-FR" sz="4000" b="1" dirty="0" smtClean="0">
                <a:solidFill>
                  <a:srgbClr val="FF0000"/>
                </a:solidFill>
                <a:latin typeface="Arial Unicode MS" pitchFamily="34" charset="-128"/>
                <a:ea typeface="Arial Unicode MS" pitchFamily="34" charset="-128"/>
                <a:cs typeface="Arial Unicode MS" pitchFamily="34" charset="-128"/>
              </a:rPr>
              <a:t> sou la </a:t>
            </a:r>
            <a:r>
              <a:rPr lang="fr-FR" sz="4000" b="1" dirty="0" err="1" smtClean="0">
                <a:solidFill>
                  <a:srgbClr val="FF0000"/>
                </a:solidFill>
                <a:latin typeface="Arial Unicode MS" pitchFamily="34" charset="-128"/>
                <a:ea typeface="Arial Unicode MS" pitchFamily="34" charset="-128"/>
                <a:cs typeface="Arial Unicode MS" pitchFamily="34" charset="-128"/>
              </a:rPr>
              <a:t>koua</a:t>
            </a:r>
            <a:r>
              <a:rPr lang="fr-FR" sz="4000" b="1" dirty="0" smtClean="0">
                <a:solidFill>
                  <a:srgbClr val="FF0000"/>
                </a:solidFill>
                <a:latin typeface="Arial Unicode MS" pitchFamily="34" charset="-128"/>
                <a:ea typeface="Arial Unicode MS" pitchFamily="34" charset="-128"/>
                <a:cs typeface="Arial Unicode MS" pitchFamily="34" charset="-128"/>
              </a:rPr>
              <a:t> ;</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0000"/>
                </a:solidFill>
                <a:latin typeface="Arial Unicode MS" pitchFamily="34" charset="-128"/>
                <a:ea typeface="Arial Unicode MS" pitchFamily="34" charset="-128"/>
                <a:cs typeface="Arial Unicode MS" pitchFamily="34" charset="-128"/>
              </a:rPr>
              <a:t>E se la Li te </a:t>
            </a:r>
            <a:r>
              <a:rPr lang="fr-FR" sz="4000" b="1" dirty="0" err="1" smtClean="0">
                <a:solidFill>
                  <a:srgbClr val="FF0000"/>
                </a:solidFill>
                <a:latin typeface="Arial Unicode MS" pitchFamily="34" charset="-128"/>
                <a:ea typeface="Arial Unicode MS" pitchFamily="34" charset="-128"/>
                <a:cs typeface="Arial Unicode MS" pitchFamily="34" charset="-128"/>
              </a:rPr>
              <a:t>mouri</a:t>
            </a:r>
            <a:r>
              <a:rPr lang="fr-FR" sz="4000" b="1" dirty="0" smtClean="0">
                <a:solidFill>
                  <a:srgbClr val="FF0000"/>
                </a:solidFill>
                <a:latin typeface="Arial Unicode MS" pitchFamily="34" charset="-128"/>
                <a:ea typeface="Arial Unicode MS" pitchFamily="34" charset="-128"/>
                <a:cs typeface="Arial Unicode MS" pitchFamily="34" charset="-128"/>
              </a:rPr>
              <a:t> pou </a:t>
            </a:r>
            <a:r>
              <a:rPr lang="fr-FR" sz="4000" b="1" dirty="0" err="1" smtClean="0">
                <a:solidFill>
                  <a:srgbClr val="FF0000"/>
                </a:solidFill>
                <a:latin typeface="Arial Unicode MS" pitchFamily="34" charset="-128"/>
                <a:ea typeface="Arial Unicode MS" pitchFamily="34" charset="-128"/>
                <a:cs typeface="Arial Unicode MS" pitchFamily="34" charset="-128"/>
              </a:rPr>
              <a:t>mouin</a:t>
            </a:r>
            <a:r>
              <a:rPr lang="fr-FR" sz="4000" b="1" dirty="0" smtClean="0">
                <a:solidFill>
                  <a:srgbClr val="FF0000"/>
                </a:solidFill>
                <a:latin typeface="Arial Unicode MS" pitchFamily="34" charset="-128"/>
                <a:ea typeface="Arial Unicode MS" pitchFamily="34" charset="-128"/>
                <a:cs typeface="Arial Unicode MS" pitchFamily="34" charset="-128"/>
              </a:rPr>
              <a:t>.</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0000"/>
                </a:solidFill>
                <a:latin typeface="Arial Unicode MS" pitchFamily="34" charset="-128"/>
                <a:ea typeface="Arial Unicode MS" pitchFamily="34" charset="-128"/>
                <a:cs typeface="Arial Unicode MS" pitchFamily="34" charset="-128"/>
              </a:rPr>
              <a:t>M-ape </a:t>
            </a:r>
            <a:r>
              <a:rPr lang="fr-FR" sz="4000" b="1" dirty="0" err="1" smtClean="0">
                <a:solidFill>
                  <a:srgbClr val="FF0000"/>
                </a:solidFill>
                <a:latin typeface="Arial Unicode MS" pitchFamily="34" charset="-128"/>
                <a:ea typeface="Arial Unicode MS" pitchFamily="34" charset="-128"/>
                <a:cs typeface="Arial Unicode MS" pitchFamily="34" charset="-128"/>
              </a:rPr>
              <a:t>viv</a:t>
            </a:r>
            <a:r>
              <a:rPr lang="fr-FR" sz="4000" b="1" dirty="0" smtClean="0">
                <a:solidFill>
                  <a:srgbClr val="FF0000"/>
                </a:solidFill>
                <a:latin typeface="Arial Unicode MS" pitchFamily="34" charset="-128"/>
                <a:ea typeface="Arial Unicode MS" pitchFamily="34" charset="-128"/>
                <a:cs typeface="Arial Unicode MS" pitchFamily="34" charset="-128"/>
              </a:rPr>
              <a:t> pou </a:t>
            </a:r>
            <a:r>
              <a:rPr lang="fr-FR" sz="4000" b="1" dirty="0" err="1" smtClean="0">
                <a:solidFill>
                  <a:srgbClr val="FF0000"/>
                </a:solidFill>
                <a:latin typeface="Arial Unicode MS" pitchFamily="34" charset="-128"/>
                <a:ea typeface="Arial Unicode MS" pitchFamily="34" charset="-128"/>
                <a:cs typeface="Arial Unicode MS" pitchFamily="34" charset="-128"/>
              </a:rPr>
              <a:t>gloua</a:t>
            </a:r>
            <a:r>
              <a:rPr lang="fr-FR" sz="4000" b="1" dirty="0" smtClean="0">
                <a:solidFill>
                  <a:srgbClr val="FF0000"/>
                </a:solidFill>
                <a:latin typeface="Arial Unicode MS" pitchFamily="34" charset="-128"/>
                <a:ea typeface="Arial Unicode MS" pitchFamily="34" charset="-128"/>
                <a:cs typeface="Arial Unicode MS" pitchFamily="34" charset="-128"/>
              </a:rPr>
              <a:t> Li sou </a:t>
            </a:r>
            <a:r>
              <a:rPr lang="fr-FR" sz="4000" b="1" dirty="0" err="1" smtClean="0">
                <a:solidFill>
                  <a:srgbClr val="FF0000"/>
                </a:solidFill>
                <a:latin typeface="Arial Unicode MS" pitchFamily="34" charset="-128"/>
                <a:ea typeface="Arial Unicode MS" pitchFamily="34" charset="-128"/>
                <a:cs typeface="Arial Unicode MS" pitchFamily="34" charset="-128"/>
              </a:rPr>
              <a:t>tè</a:t>
            </a:r>
            <a:r>
              <a:rPr lang="fr-FR" sz="4000" b="1" dirty="0" smtClean="0">
                <a:solidFill>
                  <a:srgbClr val="FF0000"/>
                </a:solidFill>
                <a:latin typeface="Arial Unicode MS" pitchFamily="34" charset="-128"/>
                <a:ea typeface="Arial Unicode MS" pitchFamily="34" charset="-128"/>
                <a:cs typeface="Arial Unicode MS" pitchFamily="34" charset="-128"/>
              </a:rPr>
              <a:t> sa a,</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0000"/>
                </a:solidFill>
                <a:latin typeface="Arial Unicode MS" pitchFamily="34" charset="-128"/>
                <a:ea typeface="Arial Unicode MS" pitchFamily="34" charset="-128"/>
                <a:cs typeface="Arial Unicode MS" pitchFamily="34" charset="-128"/>
              </a:rPr>
              <a:t>E gnou </a:t>
            </a:r>
            <a:r>
              <a:rPr lang="fr-FR" sz="4000" b="1" dirty="0" err="1" smtClean="0">
                <a:solidFill>
                  <a:srgbClr val="FF0000"/>
                </a:solidFill>
                <a:latin typeface="Arial Unicode MS" pitchFamily="34" charset="-128"/>
                <a:ea typeface="Arial Unicode MS" pitchFamily="34" charset="-128"/>
                <a:cs typeface="Arial Unicode MS" pitchFamily="34" charset="-128"/>
              </a:rPr>
              <a:t>jou</a:t>
            </a:r>
            <a:r>
              <a:rPr lang="fr-FR" sz="4000" b="1" dirty="0" smtClean="0">
                <a:solidFill>
                  <a:srgbClr val="FF0000"/>
                </a:solidFill>
                <a:latin typeface="Arial Unicode MS" pitchFamily="34" charset="-128"/>
                <a:ea typeface="Arial Unicode MS" pitchFamily="34" charset="-128"/>
                <a:cs typeface="Arial Unicode MS" pitchFamily="34" charset="-128"/>
              </a:rPr>
              <a:t> ma va </a:t>
            </a:r>
            <a:r>
              <a:rPr lang="fr-FR" sz="4000" b="1" dirty="0" err="1" smtClean="0">
                <a:solidFill>
                  <a:srgbClr val="FF0000"/>
                </a:solidFill>
                <a:latin typeface="Arial Unicode MS" pitchFamily="34" charset="-128"/>
                <a:ea typeface="Arial Unicode MS" pitchFamily="34" charset="-128"/>
                <a:cs typeface="Arial Unicode MS" pitchFamily="34" charset="-128"/>
              </a:rPr>
              <a:t>ouè</a:t>
            </a:r>
            <a:r>
              <a:rPr lang="fr-FR" sz="4000" b="1" dirty="0" smtClean="0">
                <a:solidFill>
                  <a:srgbClr val="FF0000"/>
                </a:solidFill>
                <a:latin typeface="Arial Unicode MS" pitchFamily="34" charset="-128"/>
                <a:ea typeface="Arial Unicode MS" pitchFamily="34" charset="-128"/>
                <a:cs typeface="Arial Unicode MS" pitchFamily="34" charset="-128"/>
              </a:rPr>
              <a:t> Li nan </a:t>
            </a:r>
            <a:r>
              <a:rPr lang="fr-FR" sz="4000" b="1" dirty="0" err="1" smtClean="0">
                <a:solidFill>
                  <a:srgbClr val="FF0000"/>
                </a:solidFill>
                <a:latin typeface="Arial Unicode MS" pitchFamily="34" charset="-128"/>
                <a:ea typeface="Arial Unicode MS" pitchFamily="34" charset="-128"/>
                <a:cs typeface="Arial Unicode MS" pitchFamily="34" charset="-128"/>
              </a:rPr>
              <a:t>siel</a:t>
            </a:r>
            <a:endParaRPr lang="en-US" sz="40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pPr algn="ctr">
              <a:buNone/>
            </a:pPr>
            <a:r>
              <a:rPr lang="fr-FR" sz="4000" b="1" dirty="0" smtClean="0">
                <a:solidFill>
                  <a:srgbClr val="00B050"/>
                </a:solidFill>
                <a:latin typeface="Arial Unicode MS" pitchFamily="34" charset="-128"/>
                <a:ea typeface="Arial Unicode MS" pitchFamily="34" charset="-128"/>
                <a:cs typeface="Arial Unicode MS" pitchFamily="34" charset="-128"/>
              </a:rPr>
              <a:t>2</a:t>
            </a:r>
            <a:endParaRPr lang="en-US" sz="4000" b="1" dirty="0" smtClean="0">
              <a:solidFill>
                <a:srgbClr val="00B050"/>
              </a:solidFill>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Pou </a:t>
            </a:r>
            <a:r>
              <a:rPr lang="fr-FR" sz="4000" b="1" dirty="0" err="1" smtClean="0">
                <a:latin typeface="Arial Unicode MS" pitchFamily="34" charset="-128"/>
                <a:ea typeface="Arial Unicode MS" pitchFamily="34" charset="-128"/>
                <a:cs typeface="Arial Unicode MS" pitchFamily="34" charset="-128"/>
              </a:rPr>
              <a:t>tou</a:t>
            </a:r>
            <a:r>
              <a:rPr lang="fr-FR" sz="4000" b="1" dirty="0" smtClean="0">
                <a:latin typeface="Arial Unicode MS" pitchFamily="34" charset="-128"/>
                <a:ea typeface="Arial Unicode MS" pitchFamily="34" charset="-128"/>
                <a:cs typeface="Arial Unicode MS" pitchFamily="34" charset="-128"/>
              </a:rPr>
              <a:t> sa-k te rive,</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Sou la </a:t>
            </a:r>
            <a:r>
              <a:rPr lang="fr-FR" sz="4000" b="1" dirty="0" err="1" smtClean="0">
                <a:latin typeface="Arial Unicode MS" pitchFamily="34" charset="-128"/>
                <a:ea typeface="Arial Unicode MS" pitchFamily="34" charset="-128"/>
                <a:cs typeface="Arial Unicode MS" pitchFamily="34" charset="-128"/>
              </a:rPr>
              <a:t>koua</a:t>
            </a:r>
            <a:r>
              <a:rPr lang="fr-FR" sz="4000" b="1" dirty="0" smtClean="0">
                <a:latin typeface="Arial Unicode MS" pitchFamily="34" charset="-128"/>
                <a:ea typeface="Arial Unicode MS" pitchFamily="34" charset="-128"/>
                <a:cs typeface="Arial Unicode MS" pitchFamily="34" charset="-128"/>
              </a:rPr>
              <a:t> nan </a:t>
            </a:r>
            <a:r>
              <a:rPr lang="fr-FR" sz="4000" b="1" dirty="0" err="1" smtClean="0">
                <a:latin typeface="Arial Unicode MS" pitchFamily="34" charset="-128"/>
                <a:ea typeface="Arial Unicode MS" pitchFamily="34" charset="-128"/>
                <a:cs typeface="Arial Unicode MS" pitchFamily="34" charset="-128"/>
              </a:rPr>
              <a:t>jou</a:t>
            </a:r>
            <a:r>
              <a:rPr lang="fr-FR" sz="4000" b="1" dirty="0" smtClean="0">
                <a:latin typeface="Arial Unicode MS" pitchFamily="34" charset="-128"/>
                <a:ea typeface="Arial Unicode MS" pitchFamily="34" charset="-128"/>
                <a:cs typeface="Arial Unicode MS" pitchFamily="34" charset="-128"/>
              </a:rPr>
              <a:t> sa a,</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m-a va </a:t>
            </a:r>
            <a:r>
              <a:rPr lang="fr-FR" sz="4000" b="1" dirty="0" err="1" smtClean="0">
                <a:latin typeface="Arial Unicode MS" pitchFamily="34" charset="-128"/>
                <a:ea typeface="Arial Unicode MS" pitchFamily="34" charset="-128"/>
                <a:cs typeface="Arial Unicode MS" pitchFamily="34" charset="-128"/>
              </a:rPr>
              <a:t>toujou</a:t>
            </a:r>
            <a:r>
              <a:rPr lang="fr-FR" sz="4000" b="1" dirty="0" smtClean="0">
                <a:latin typeface="Arial Unicode MS" pitchFamily="34" charset="-128"/>
                <a:ea typeface="Arial Unicode MS" pitchFamily="34" charset="-128"/>
                <a:cs typeface="Arial Unicode MS" pitchFamily="34" charset="-128"/>
              </a:rPr>
              <a:t> gin </a:t>
            </a:r>
            <a:r>
              <a:rPr lang="fr-FR" sz="4000" b="1" dirty="0" err="1" smtClean="0">
                <a:latin typeface="Arial Unicode MS" pitchFamily="34" charset="-128"/>
                <a:ea typeface="Arial Unicode MS" pitchFamily="34" charset="-128"/>
                <a:cs typeface="Arial Unicode MS" pitchFamily="34" charset="-128"/>
              </a:rPr>
              <a:t>rekonnesans</a:t>
            </a:r>
            <a:r>
              <a:rPr lang="fr-FR" sz="4000" b="1" dirty="0" smtClean="0">
                <a:latin typeface="Arial Unicode MS" pitchFamily="34" charset="-128"/>
                <a:ea typeface="Arial Unicode MS" pitchFamily="34" charset="-128"/>
                <a:cs typeface="Arial Unicode MS" pitchFamily="34" charset="-128"/>
              </a:rPr>
              <a:t> ;</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err="1" smtClean="0">
                <a:latin typeface="Arial Unicode MS" pitchFamily="34" charset="-128"/>
                <a:ea typeface="Arial Unicode MS" pitchFamily="34" charset="-128"/>
                <a:cs typeface="Arial Unicode MS" pitchFamily="34" charset="-128"/>
              </a:rPr>
              <a:t>paske</a:t>
            </a:r>
            <a:r>
              <a:rPr lang="fr-FR" sz="4000" b="1" dirty="0" smtClean="0">
                <a:latin typeface="Arial Unicode MS" pitchFamily="34" charset="-128"/>
                <a:ea typeface="Arial Unicode MS" pitchFamily="34" charset="-128"/>
                <a:cs typeface="Arial Unicode MS" pitchFamily="34" charset="-128"/>
              </a:rPr>
              <a:t> tout </a:t>
            </a:r>
            <a:r>
              <a:rPr lang="fr-FR" sz="4000" b="1" dirty="0" err="1" smtClean="0">
                <a:latin typeface="Arial Unicode MS" pitchFamily="34" charset="-128"/>
                <a:ea typeface="Arial Unicode MS" pitchFamily="34" charset="-128"/>
                <a:cs typeface="Arial Unicode MS" pitchFamily="34" charset="-128"/>
              </a:rPr>
              <a:t>Jezu</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fè</a:t>
            </a:r>
            <a:r>
              <a:rPr lang="fr-FR" sz="4000" b="1" dirty="0" smtClean="0">
                <a:latin typeface="Arial Unicode MS" pitchFamily="34" charset="-128"/>
                <a:ea typeface="Arial Unicode MS" pitchFamily="34" charset="-128"/>
                <a:cs typeface="Arial Unicode MS" pitchFamily="34" charset="-128"/>
              </a:rPr>
              <a:t>,</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Li te </a:t>
            </a:r>
            <a:r>
              <a:rPr lang="fr-FR" sz="4000" b="1" dirty="0" err="1" smtClean="0">
                <a:latin typeface="Arial Unicode MS" pitchFamily="34" charset="-128"/>
                <a:ea typeface="Arial Unicode MS" pitchFamily="34" charset="-128"/>
                <a:cs typeface="Arial Unicode MS" pitchFamily="34" charset="-128"/>
              </a:rPr>
              <a:t>fè</a:t>
            </a:r>
            <a:r>
              <a:rPr lang="fr-FR" sz="4000" b="1" dirty="0" smtClean="0">
                <a:latin typeface="Arial Unicode MS" pitchFamily="34" charset="-128"/>
                <a:ea typeface="Arial Unicode MS" pitchFamily="34" charset="-128"/>
                <a:cs typeface="Arial Unicode MS" pitchFamily="34" charset="-128"/>
              </a:rPr>
              <a:t>-l nan </a:t>
            </a:r>
            <a:r>
              <a:rPr lang="fr-FR" sz="4000" b="1" dirty="0" err="1" smtClean="0">
                <a:latin typeface="Arial Unicode MS" pitchFamily="34" charset="-128"/>
                <a:ea typeface="Arial Unicode MS" pitchFamily="34" charset="-128"/>
                <a:cs typeface="Arial Unicode MS" pitchFamily="34" charset="-128"/>
              </a:rPr>
              <a:t>plas</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mouin</a:t>
            </a:r>
            <a:r>
              <a:rPr lang="fr-FR" sz="4000" b="1" dirty="0" smtClean="0">
                <a:latin typeface="Arial Unicode MS" pitchFamily="34" charset="-128"/>
                <a:ea typeface="Arial Unicode MS" pitchFamily="34" charset="-128"/>
                <a:cs typeface="Arial Unicode MS" pitchFamily="34" charset="-128"/>
              </a:rPr>
              <a:t>,</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Pou ban </a:t>
            </a:r>
            <a:r>
              <a:rPr lang="fr-FR" sz="4000" b="1" dirty="0" err="1" smtClean="0">
                <a:latin typeface="Arial Unicode MS" pitchFamily="34" charset="-128"/>
                <a:ea typeface="Arial Unicode MS" pitchFamily="34" charset="-128"/>
                <a:cs typeface="Arial Unicode MS" pitchFamily="34" charset="-128"/>
              </a:rPr>
              <a:t>mouin</a:t>
            </a:r>
            <a:r>
              <a:rPr lang="fr-FR" sz="4000" b="1" dirty="0" smtClean="0">
                <a:latin typeface="Arial Unicode MS" pitchFamily="34" charset="-128"/>
                <a:ea typeface="Arial Unicode MS" pitchFamily="34" charset="-128"/>
                <a:cs typeface="Arial Unicode MS" pitchFamily="34" charset="-128"/>
              </a:rPr>
              <a:t> la vi an </a:t>
            </a:r>
            <a:r>
              <a:rPr lang="fr-FR" sz="4000" b="1" dirty="0" err="1" smtClean="0">
                <a:latin typeface="Arial Unicode MS" pitchFamily="34" charset="-128"/>
                <a:ea typeface="Arial Unicode MS" pitchFamily="34" charset="-128"/>
                <a:cs typeface="Arial Unicode MS" pitchFamily="34" charset="-128"/>
              </a:rPr>
              <a:t>abondans</a:t>
            </a:r>
            <a:r>
              <a:rPr lang="fr-FR" sz="4000" b="1" dirty="0" smtClean="0">
                <a:latin typeface="Arial Unicode MS" pitchFamily="34" charset="-128"/>
                <a:ea typeface="Arial Unicode MS" pitchFamily="34" charset="-128"/>
                <a:cs typeface="Arial Unicode MS" pitchFamily="34" charset="-128"/>
              </a:rPr>
              <a:t>.</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err="1" smtClean="0">
                <a:solidFill>
                  <a:srgbClr val="00B050"/>
                </a:solidFill>
                <a:latin typeface="Arial Unicode MS" pitchFamily="34" charset="-128"/>
                <a:ea typeface="Arial Unicode MS" pitchFamily="34" charset="-128"/>
                <a:cs typeface="Arial Unicode MS" pitchFamily="34" charset="-128"/>
              </a:rPr>
              <a:t>Ref</a:t>
            </a:r>
            <a:endParaRPr lang="en-US" sz="4000" b="1" dirty="0" smtClean="0">
              <a:solidFill>
                <a:srgbClr val="00B050"/>
              </a:solidFill>
              <a:latin typeface="Arial Unicode MS" pitchFamily="34" charset="-128"/>
              <a:ea typeface="Arial Unicode MS" pitchFamily="34" charset="-128"/>
              <a:cs typeface="Arial Unicode MS" pitchFamily="34" charset="-128"/>
            </a:endParaRPr>
          </a:p>
          <a:p>
            <a:pPr algn="ctr">
              <a:buNone/>
            </a:pPr>
            <a:r>
              <a:rPr lang="fr-FR" sz="4000" b="1" dirty="0" err="1" smtClean="0">
                <a:solidFill>
                  <a:srgbClr val="FF0000"/>
                </a:solidFill>
                <a:latin typeface="Arial Unicode MS" pitchFamily="34" charset="-128"/>
                <a:ea typeface="Arial Unicode MS" pitchFamily="34" charset="-128"/>
                <a:cs typeface="Arial Unicode MS" pitchFamily="34" charset="-128"/>
              </a:rPr>
              <a:t>Yo</a:t>
            </a:r>
            <a:r>
              <a:rPr lang="fr-FR" sz="4000" b="1" dirty="0" smtClean="0">
                <a:solidFill>
                  <a:srgbClr val="FF0000"/>
                </a:solidFill>
                <a:latin typeface="Arial Unicode MS" pitchFamily="34" charset="-128"/>
                <a:ea typeface="Arial Unicode MS" pitchFamily="34" charset="-128"/>
                <a:cs typeface="Arial Unicode MS" pitchFamily="34" charset="-128"/>
              </a:rPr>
              <a:t> te </a:t>
            </a:r>
            <a:r>
              <a:rPr lang="fr-FR" sz="4000" b="1" dirty="0" err="1" smtClean="0">
                <a:solidFill>
                  <a:srgbClr val="FF0000"/>
                </a:solidFill>
                <a:latin typeface="Arial Unicode MS" pitchFamily="34" charset="-128"/>
                <a:ea typeface="Arial Unicode MS" pitchFamily="34" charset="-128"/>
                <a:cs typeface="Arial Unicode MS" pitchFamily="34" charset="-128"/>
              </a:rPr>
              <a:t>kloure</a:t>
            </a:r>
            <a:r>
              <a:rPr lang="fr-FR" sz="4000" b="1" dirty="0" smtClean="0">
                <a:solidFill>
                  <a:srgbClr val="FF0000"/>
                </a:solidFill>
                <a:latin typeface="Arial Unicode MS" pitchFamily="34" charset="-128"/>
                <a:ea typeface="Arial Unicode MS" pitchFamily="34" charset="-128"/>
                <a:cs typeface="Arial Unicode MS" pitchFamily="34" charset="-128"/>
              </a:rPr>
              <a:t> </a:t>
            </a:r>
            <a:r>
              <a:rPr lang="fr-FR" sz="4000" b="1" dirty="0" err="1" smtClean="0">
                <a:solidFill>
                  <a:srgbClr val="FF0000"/>
                </a:solidFill>
                <a:latin typeface="Arial Unicode MS" pitchFamily="34" charset="-128"/>
                <a:ea typeface="Arial Unicode MS" pitchFamily="34" charset="-128"/>
                <a:cs typeface="Arial Unicode MS" pitchFamily="34" charset="-128"/>
              </a:rPr>
              <a:t>Jezu</a:t>
            </a:r>
            <a:r>
              <a:rPr lang="fr-FR" sz="4000" b="1" dirty="0" smtClean="0">
                <a:solidFill>
                  <a:srgbClr val="FF0000"/>
                </a:solidFill>
                <a:latin typeface="Arial Unicode MS" pitchFamily="34" charset="-128"/>
                <a:ea typeface="Arial Unicode MS" pitchFamily="34" charset="-128"/>
                <a:cs typeface="Arial Unicode MS" pitchFamily="34" charset="-128"/>
              </a:rPr>
              <a:t> sou la </a:t>
            </a:r>
            <a:r>
              <a:rPr lang="fr-FR" sz="4000" b="1" dirty="0" err="1" smtClean="0">
                <a:solidFill>
                  <a:srgbClr val="FF0000"/>
                </a:solidFill>
                <a:latin typeface="Arial Unicode MS" pitchFamily="34" charset="-128"/>
                <a:ea typeface="Arial Unicode MS" pitchFamily="34" charset="-128"/>
                <a:cs typeface="Arial Unicode MS" pitchFamily="34" charset="-128"/>
              </a:rPr>
              <a:t>koua</a:t>
            </a:r>
            <a:r>
              <a:rPr lang="fr-FR" sz="4000" b="1" dirty="0" smtClean="0">
                <a:solidFill>
                  <a:srgbClr val="FF0000"/>
                </a:solidFill>
                <a:latin typeface="Arial Unicode MS" pitchFamily="34" charset="-128"/>
                <a:ea typeface="Arial Unicode MS" pitchFamily="34" charset="-128"/>
                <a:cs typeface="Arial Unicode MS" pitchFamily="34" charset="-128"/>
              </a:rPr>
              <a:t> ;</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0000"/>
                </a:solidFill>
                <a:latin typeface="Arial Unicode MS" pitchFamily="34" charset="-128"/>
                <a:ea typeface="Arial Unicode MS" pitchFamily="34" charset="-128"/>
                <a:cs typeface="Arial Unicode MS" pitchFamily="34" charset="-128"/>
              </a:rPr>
              <a:t>E se la Li te </a:t>
            </a:r>
            <a:r>
              <a:rPr lang="fr-FR" sz="4000" b="1" dirty="0" err="1" smtClean="0">
                <a:solidFill>
                  <a:srgbClr val="FF0000"/>
                </a:solidFill>
                <a:latin typeface="Arial Unicode MS" pitchFamily="34" charset="-128"/>
                <a:ea typeface="Arial Unicode MS" pitchFamily="34" charset="-128"/>
                <a:cs typeface="Arial Unicode MS" pitchFamily="34" charset="-128"/>
              </a:rPr>
              <a:t>mouri</a:t>
            </a:r>
            <a:r>
              <a:rPr lang="fr-FR" sz="4000" b="1" dirty="0" smtClean="0">
                <a:solidFill>
                  <a:srgbClr val="FF0000"/>
                </a:solidFill>
                <a:latin typeface="Arial Unicode MS" pitchFamily="34" charset="-128"/>
                <a:ea typeface="Arial Unicode MS" pitchFamily="34" charset="-128"/>
                <a:cs typeface="Arial Unicode MS" pitchFamily="34" charset="-128"/>
              </a:rPr>
              <a:t> pou </a:t>
            </a:r>
            <a:r>
              <a:rPr lang="fr-FR" sz="4000" b="1" dirty="0" err="1" smtClean="0">
                <a:solidFill>
                  <a:srgbClr val="FF0000"/>
                </a:solidFill>
                <a:latin typeface="Arial Unicode MS" pitchFamily="34" charset="-128"/>
                <a:ea typeface="Arial Unicode MS" pitchFamily="34" charset="-128"/>
                <a:cs typeface="Arial Unicode MS" pitchFamily="34" charset="-128"/>
              </a:rPr>
              <a:t>mouin</a:t>
            </a:r>
            <a:r>
              <a:rPr lang="fr-FR" sz="4000" b="1" dirty="0" smtClean="0">
                <a:solidFill>
                  <a:srgbClr val="FF0000"/>
                </a:solidFill>
                <a:latin typeface="Arial Unicode MS" pitchFamily="34" charset="-128"/>
                <a:ea typeface="Arial Unicode MS" pitchFamily="34" charset="-128"/>
                <a:cs typeface="Arial Unicode MS" pitchFamily="34" charset="-128"/>
              </a:rPr>
              <a:t>.</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0000"/>
                </a:solidFill>
                <a:latin typeface="Arial Unicode MS" pitchFamily="34" charset="-128"/>
                <a:ea typeface="Arial Unicode MS" pitchFamily="34" charset="-128"/>
                <a:cs typeface="Arial Unicode MS" pitchFamily="34" charset="-128"/>
              </a:rPr>
              <a:t>M-ape </a:t>
            </a:r>
            <a:r>
              <a:rPr lang="fr-FR" sz="4000" b="1" dirty="0" err="1" smtClean="0">
                <a:solidFill>
                  <a:srgbClr val="FF0000"/>
                </a:solidFill>
                <a:latin typeface="Arial Unicode MS" pitchFamily="34" charset="-128"/>
                <a:ea typeface="Arial Unicode MS" pitchFamily="34" charset="-128"/>
                <a:cs typeface="Arial Unicode MS" pitchFamily="34" charset="-128"/>
              </a:rPr>
              <a:t>viv</a:t>
            </a:r>
            <a:r>
              <a:rPr lang="fr-FR" sz="4000" b="1" dirty="0" smtClean="0">
                <a:solidFill>
                  <a:srgbClr val="FF0000"/>
                </a:solidFill>
                <a:latin typeface="Arial Unicode MS" pitchFamily="34" charset="-128"/>
                <a:ea typeface="Arial Unicode MS" pitchFamily="34" charset="-128"/>
                <a:cs typeface="Arial Unicode MS" pitchFamily="34" charset="-128"/>
              </a:rPr>
              <a:t> pou </a:t>
            </a:r>
            <a:r>
              <a:rPr lang="fr-FR" sz="4000" b="1" dirty="0" err="1" smtClean="0">
                <a:solidFill>
                  <a:srgbClr val="FF0000"/>
                </a:solidFill>
                <a:latin typeface="Arial Unicode MS" pitchFamily="34" charset="-128"/>
                <a:ea typeface="Arial Unicode MS" pitchFamily="34" charset="-128"/>
                <a:cs typeface="Arial Unicode MS" pitchFamily="34" charset="-128"/>
              </a:rPr>
              <a:t>gloua</a:t>
            </a:r>
            <a:r>
              <a:rPr lang="fr-FR" sz="4000" b="1" dirty="0" smtClean="0">
                <a:solidFill>
                  <a:srgbClr val="FF0000"/>
                </a:solidFill>
                <a:latin typeface="Arial Unicode MS" pitchFamily="34" charset="-128"/>
                <a:ea typeface="Arial Unicode MS" pitchFamily="34" charset="-128"/>
                <a:cs typeface="Arial Unicode MS" pitchFamily="34" charset="-128"/>
              </a:rPr>
              <a:t> Li sou </a:t>
            </a:r>
            <a:r>
              <a:rPr lang="fr-FR" sz="4000" b="1" dirty="0" err="1" smtClean="0">
                <a:solidFill>
                  <a:srgbClr val="FF0000"/>
                </a:solidFill>
                <a:latin typeface="Arial Unicode MS" pitchFamily="34" charset="-128"/>
                <a:ea typeface="Arial Unicode MS" pitchFamily="34" charset="-128"/>
                <a:cs typeface="Arial Unicode MS" pitchFamily="34" charset="-128"/>
              </a:rPr>
              <a:t>tè</a:t>
            </a:r>
            <a:r>
              <a:rPr lang="fr-FR" sz="4000" b="1" dirty="0" smtClean="0">
                <a:solidFill>
                  <a:srgbClr val="FF0000"/>
                </a:solidFill>
                <a:latin typeface="Arial Unicode MS" pitchFamily="34" charset="-128"/>
                <a:ea typeface="Arial Unicode MS" pitchFamily="34" charset="-128"/>
                <a:cs typeface="Arial Unicode MS" pitchFamily="34" charset="-128"/>
              </a:rPr>
              <a:t> sa a,</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0000"/>
                </a:solidFill>
                <a:latin typeface="Arial Unicode MS" pitchFamily="34" charset="-128"/>
                <a:ea typeface="Arial Unicode MS" pitchFamily="34" charset="-128"/>
                <a:cs typeface="Arial Unicode MS" pitchFamily="34" charset="-128"/>
              </a:rPr>
              <a:t>E gnou </a:t>
            </a:r>
            <a:r>
              <a:rPr lang="fr-FR" sz="4000" b="1" dirty="0" err="1" smtClean="0">
                <a:solidFill>
                  <a:srgbClr val="FF0000"/>
                </a:solidFill>
                <a:latin typeface="Arial Unicode MS" pitchFamily="34" charset="-128"/>
                <a:ea typeface="Arial Unicode MS" pitchFamily="34" charset="-128"/>
                <a:cs typeface="Arial Unicode MS" pitchFamily="34" charset="-128"/>
              </a:rPr>
              <a:t>jou</a:t>
            </a:r>
            <a:r>
              <a:rPr lang="fr-FR" sz="4000" b="1" dirty="0" smtClean="0">
                <a:solidFill>
                  <a:srgbClr val="FF0000"/>
                </a:solidFill>
                <a:latin typeface="Arial Unicode MS" pitchFamily="34" charset="-128"/>
                <a:ea typeface="Arial Unicode MS" pitchFamily="34" charset="-128"/>
                <a:cs typeface="Arial Unicode MS" pitchFamily="34" charset="-128"/>
              </a:rPr>
              <a:t> ma va </a:t>
            </a:r>
            <a:r>
              <a:rPr lang="fr-FR" sz="4000" b="1" dirty="0" err="1" smtClean="0">
                <a:solidFill>
                  <a:srgbClr val="FF0000"/>
                </a:solidFill>
                <a:latin typeface="Arial Unicode MS" pitchFamily="34" charset="-128"/>
                <a:ea typeface="Arial Unicode MS" pitchFamily="34" charset="-128"/>
                <a:cs typeface="Arial Unicode MS" pitchFamily="34" charset="-128"/>
              </a:rPr>
              <a:t>ouè</a:t>
            </a:r>
            <a:r>
              <a:rPr lang="fr-FR" sz="4000" b="1" dirty="0" smtClean="0">
                <a:solidFill>
                  <a:srgbClr val="FF0000"/>
                </a:solidFill>
                <a:latin typeface="Arial Unicode MS" pitchFamily="34" charset="-128"/>
                <a:ea typeface="Arial Unicode MS" pitchFamily="34" charset="-128"/>
                <a:cs typeface="Arial Unicode MS" pitchFamily="34" charset="-128"/>
              </a:rPr>
              <a:t> Li nan </a:t>
            </a:r>
            <a:r>
              <a:rPr lang="fr-FR" sz="4000" b="1" dirty="0" err="1" smtClean="0">
                <a:solidFill>
                  <a:srgbClr val="FF0000"/>
                </a:solidFill>
                <a:latin typeface="Arial Unicode MS" pitchFamily="34" charset="-128"/>
                <a:ea typeface="Arial Unicode MS" pitchFamily="34" charset="-128"/>
                <a:cs typeface="Arial Unicode MS" pitchFamily="34" charset="-128"/>
              </a:rPr>
              <a:t>siel</a:t>
            </a:r>
            <a:endParaRPr lang="en-US" sz="40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pPr algn="ctr">
              <a:buNone/>
            </a:pPr>
            <a:r>
              <a:rPr lang="fr-FR" sz="4000" b="1" dirty="0" smtClean="0">
                <a:solidFill>
                  <a:srgbClr val="00B050"/>
                </a:solidFill>
                <a:latin typeface="Arial Unicode MS" pitchFamily="34" charset="-128"/>
                <a:ea typeface="Arial Unicode MS" pitchFamily="34" charset="-128"/>
                <a:cs typeface="Arial Unicode MS" pitchFamily="34" charset="-128"/>
              </a:rPr>
              <a:t>3</a:t>
            </a:r>
            <a:endParaRPr lang="en-US" sz="4000" b="1" dirty="0" smtClean="0">
              <a:solidFill>
                <a:srgbClr val="00B050"/>
              </a:solidFill>
              <a:latin typeface="Arial Unicode MS" pitchFamily="34" charset="-128"/>
              <a:ea typeface="Arial Unicode MS" pitchFamily="34" charset="-128"/>
              <a:cs typeface="Arial Unicode MS" pitchFamily="34" charset="-128"/>
            </a:endParaRPr>
          </a:p>
          <a:p>
            <a:pPr algn="ctr">
              <a:buNone/>
            </a:pPr>
            <a:r>
              <a:rPr lang="fr-FR" sz="4000" b="1" dirty="0" err="1" smtClean="0">
                <a:latin typeface="Arial Unicode MS" pitchFamily="34" charset="-128"/>
                <a:ea typeface="Arial Unicode MS" pitchFamily="34" charset="-128"/>
                <a:cs typeface="Arial Unicode MS" pitchFamily="34" charset="-128"/>
              </a:rPr>
              <a:t>Kon</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yo</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touye</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Jezu</a:t>
            </a:r>
            <a:r>
              <a:rPr lang="fr-FR" sz="4000" b="1" dirty="0" smtClean="0">
                <a:latin typeface="Arial Unicode MS" pitchFamily="34" charset="-128"/>
                <a:ea typeface="Arial Unicode MS" pitchFamily="34" charset="-128"/>
                <a:cs typeface="Arial Unicode MS" pitchFamily="34" charset="-128"/>
              </a:rPr>
              <a:t>,</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err="1" smtClean="0">
                <a:latin typeface="Arial Unicode MS" pitchFamily="34" charset="-128"/>
                <a:ea typeface="Arial Unicode MS" pitchFamily="34" charset="-128"/>
                <a:cs typeface="Arial Unicode MS" pitchFamily="34" charset="-128"/>
              </a:rPr>
              <a:t>Ki</a:t>
            </a:r>
            <a:r>
              <a:rPr lang="fr-FR" sz="4000" b="1" dirty="0" smtClean="0">
                <a:latin typeface="Arial Unicode MS" pitchFamily="34" charset="-128"/>
                <a:ea typeface="Arial Unicode MS" pitchFamily="34" charset="-128"/>
                <a:cs typeface="Arial Unicode MS" pitchFamily="34" charset="-128"/>
              </a:rPr>
              <a:t> te </a:t>
            </a:r>
            <a:r>
              <a:rPr lang="fr-FR" sz="4000" b="1" dirty="0" err="1" smtClean="0">
                <a:latin typeface="Arial Unicode MS" pitchFamily="34" charset="-128"/>
                <a:ea typeface="Arial Unicode MS" pitchFamily="34" charset="-128"/>
                <a:cs typeface="Arial Unicode MS" pitchFamily="34" charset="-128"/>
              </a:rPr>
              <a:t>Pitit</a:t>
            </a:r>
            <a:r>
              <a:rPr lang="fr-FR" sz="4000" b="1" dirty="0" smtClean="0">
                <a:latin typeface="Arial Unicode MS" pitchFamily="34" charset="-128"/>
                <a:ea typeface="Arial Unicode MS" pitchFamily="34" charset="-128"/>
                <a:cs typeface="Arial Unicode MS" pitchFamily="34" charset="-128"/>
              </a:rPr>
              <a:t> Bon-Dieu</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err="1" smtClean="0">
                <a:latin typeface="Arial Unicode MS" pitchFamily="34" charset="-128"/>
                <a:ea typeface="Arial Unicode MS" pitchFamily="34" charset="-128"/>
                <a:cs typeface="Arial Unicode MS" pitchFamily="34" charset="-128"/>
              </a:rPr>
              <a:t>Yo</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pa</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vle</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ouè</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mouin</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minm</a:t>
            </a:r>
            <a:r>
              <a:rPr lang="fr-FR" sz="4000" b="1" dirty="0" smtClean="0">
                <a:latin typeface="Arial Unicode MS" pitchFamily="34" charset="-128"/>
                <a:ea typeface="Arial Unicode MS" pitchFamily="34" charset="-128"/>
                <a:cs typeface="Arial Unicode MS" pitchFamily="34" charset="-128"/>
              </a:rPr>
              <a:t> non plus</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Min </a:t>
            </a:r>
            <a:r>
              <a:rPr lang="fr-FR" sz="4000" b="1" dirty="0" err="1" smtClean="0">
                <a:latin typeface="Arial Unicode MS" pitchFamily="34" charset="-128"/>
                <a:ea typeface="Arial Unicode MS" pitchFamily="34" charset="-128"/>
                <a:cs typeface="Arial Unicode MS" pitchFamily="34" charset="-128"/>
              </a:rPr>
              <a:t>mouin</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pito</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suiv</a:t>
            </a:r>
            <a:r>
              <a:rPr lang="fr-FR" sz="4000" b="1" dirty="0" smtClean="0">
                <a:latin typeface="Arial Unicode MS" pitchFamily="34" charset="-128"/>
                <a:ea typeface="Arial Unicode MS" pitchFamily="34" charset="-128"/>
                <a:cs typeface="Arial Unicode MS" pitchFamily="34" charset="-128"/>
              </a:rPr>
              <a:t> Li</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Nan </a:t>
            </a:r>
            <a:r>
              <a:rPr lang="fr-FR" sz="4000" b="1" dirty="0" err="1" smtClean="0">
                <a:latin typeface="Arial Unicode MS" pitchFamily="34" charset="-128"/>
                <a:ea typeface="Arial Unicode MS" pitchFamily="34" charset="-128"/>
                <a:cs typeface="Arial Unicode MS" pitchFamily="34" charset="-128"/>
              </a:rPr>
              <a:t>tou</a:t>
            </a:r>
            <a:r>
              <a:rPr lang="fr-FR" sz="4000" b="1" dirty="0" smtClean="0">
                <a:latin typeface="Arial Unicode MS" pitchFamily="34" charset="-128"/>
                <a:ea typeface="Arial Unicode MS" pitchFamily="34" charset="-128"/>
                <a:cs typeface="Arial Unicode MS" pitchFamily="34" charset="-128"/>
              </a:rPr>
              <a:t> sa- k-a rive,</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err="1" smtClean="0">
                <a:latin typeface="Arial Unicode MS" pitchFamily="34" charset="-128"/>
                <a:ea typeface="Arial Unicode MS" pitchFamily="34" charset="-128"/>
                <a:cs typeface="Arial Unicode MS" pitchFamily="34" charset="-128"/>
              </a:rPr>
              <a:t>Pase</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tou</a:t>
            </a:r>
            <a:r>
              <a:rPr lang="fr-FR" sz="4000" b="1" dirty="0" smtClean="0">
                <a:latin typeface="Arial Unicode MS" pitchFamily="34" charset="-128"/>
                <a:ea typeface="Arial Unicode MS" pitchFamily="34" charset="-128"/>
                <a:cs typeface="Arial Unicode MS" pitchFamily="34" charset="-128"/>
              </a:rPr>
              <a:t> sa-m ta </a:t>
            </a:r>
            <a:r>
              <a:rPr lang="fr-FR" sz="4000" b="1" dirty="0" err="1" smtClean="0">
                <a:latin typeface="Arial Unicode MS" pitchFamily="34" charset="-128"/>
                <a:ea typeface="Arial Unicode MS" pitchFamily="34" charset="-128"/>
                <a:cs typeface="Arial Unicode MS" pitchFamily="34" charset="-128"/>
              </a:rPr>
              <a:t>jouinn</a:t>
            </a:r>
            <a:r>
              <a:rPr lang="fr-FR" sz="4000" b="1" dirty="0" smtClean="0">
                <a:latin typeface="Arial Unicode MS" pitchFamily="34" charset="-128"/>
                <a:ea typeface="Arial Unicode MS" pitchFamily="34" charset="-128"/>
                <a:cs typeface="Arial Unicode MS" pitchFamily="34" charset="-128"/>
              </a:rPr>
              <a:t> sou </a:t>
            </a:r>
            <a:r>
              <a:rPr lang="fr-FR" sz="4000" b="1" dirty="0" err="1" smtClean="0">
                <a:latin typeface="Arial Unicode MS" pitchFamily="34" charset="-128"/>
                <a:ea typeface="Arial Unicode MS" pitchFamily="34" charset="-128"/>
                <a:cs typeface="Arial Unicode MS" pitchFamily="34" charset="-128"/>
              </a:rPr>
              <a:t>tè</a:t>
            </a:r>
            <a:r>
              <a:rPr lang="fr-FR" sz="4000" b="1" dirty="0" smtClean="0">
                <a:latin typeface="Arial Unicode MS" pitchFamily="34" charset="-128"/>
                <a:ea typeface="Arial Unicode MS" pitchFamily="34" charset="-128"/>
                <a:cs typeface="Arial Unicode MS" pitchFamily="34" charset="-128"/>
              </a:rPr>
              <a:t> sa a</a:t>
            </a:r>
            <a:r>
              <a:rPr lang="fr-FR" sz="4000" b="1" dirty="0" smtClean="0">
                <a:latin typeface="Arial Unicode MS" pitchFamily="34" charset="-128"/>
                <a:ea typeface="Arial Unicode MS" pitchFamily="34" charset="-128"/>
                <a:cs typeface="Arial Unicode MS" pitchFamily="34" charset="-128"/>
              </a:rPr>
              <a:t>.</a:t>
            </a:r>
          </a:p>
          <a:p>
            <a:pPr algn="ctr">
              <a:buNone/>
            </a:pPr>
            <a:r>
              <a:rPr lang="fr-FR" sz="4000" b="1" dirty="0" err="1" smtClean="0">
                <a:solidFill>
                  <a:srgbClr val="00B050"/>
                </a:solidFill>
                <a:latin typeface="Arial Unicode MS" pitchFamily="34" charset="-128"/>
                <a:ea typeface="Arial Unicode MS" pitchFamily="34" charset="-128"/>
                <a:cs typeface="Arial Unicode MS" pitchFamily="34" charset="-128"/>
              </a:rPr>
              <a:t>Ref</a:t>
            </a:r>
            <a:endParaRPr lang="en-US" sz="4000" b="1" dirty="0" smtClean="0">
              <a:solidFill>
                <a:srgbClr val="00B050"/>
              </a:solidFill>
              <a:latin typeface="Arial Unicode MS" pitchFamily="34" charset="-128"/>
              <a:ea typeface="Arial Unicode MS" pitchFamily="34" charset="-128"/>
              <a:cs typeface="Arial Unicode MS" pitchFamily="34" charset="-128"/>
            </a:endParaRPr>
          </a:p>
          <a:p>
            <a:pPr algn="ctr">
              <a:buNone/>
            </a:pPr>
            <a:r>
              <a:rPr lang="fr-FR" sz="4000" b="1" dirty="0" err="1" smtClean="0">
                <a:solidFill>
                  <a:srgbClr val="FF0000"/>
                </a:solidFill>
                <a:latin typeface="Arial Unicode MS" pitchFamily="34" charset="-128"/>
                <a:ea typeface="Arial Unicode MS" pitchFamily="34" charset="-128"/>
                <a:cs typeface="Arial Unicode MS" pitchFamily="34" charset="-128"/>
              </a:rPr>
              <a:t>Yo</a:t>
            </a:r>
            <a:r>
              <a:rPr lang="fr-FR" sz="4000" b="1" dirty="0" smtClean="0">
                <a:solidFill>
                  <a:srgbClr val="FF0000"/>
                </a:solidFill>
                <a:latin typeface="Arial Unicode MS" pitchFamily="34" charset="-128"/>
                <a:ea typeface="Arial Unicode MS" pitchFamily="34" charset="-128"/>
                <a:cs typeface="Arial Unicode MS" pitchFamily="34" charset="-128"/>
              </a:rPr>
              <a:t> te </a:t>
            </a:r>
            <a:r>
              <a:rPr lang="fr-FR" sz="4000" b="1" dirty="0" err="1" smtClean="0">
                <a:solidFill>
                  <a:srgbClr val="FF0000"/>
                </a:solidFill>
                <a:latin typeface="Arial Unicode MS" pitchFamily="34" charset="-128"/>
                <a:ea typeface="Arial Unicode MS" pitchFamily="34" charset="-128"/>
                <a:cs typeface="Arial Unicode MS" pitchFamily="34" charset="-128"/>
              </a:rPr>
              <a:t>kloure</a:t>
            </a:r>
            <a:r>
              <a:rPr lang="fr-FR" sz="4000" b="1" dirty="0" smtClean="0">
                <a:solidFill>
                  <a:srgbClr val="FF0000"/>
                </a:solidFill>
                <a:latin typeface="Arial Unicode MS" pitchFamily="34" charset="-128"/>
                <a:ea typeface="Arial Unicode MS" pitchFamily="34" charset="-128"/>
                <a:cs typeface="Arial Unicode MS" pitchFamily="34" charset="-128"/>
              </a:rPr>
              <a:t> </a:t>
            </a:r>
            <a:r>
              <a:rPr lang="fr-FR" sz="4000" b="1" dirty="0" err="1" smtClean="0">
                <a:solidFill>
                  <a:srgbClr val="FF0000"/>
                </a:solidFill>
                <a:latin typeface="Arial Unicode MS" pitchFamily="34" charset="-128"/>
                <a:ea typeface="Arial Unicode MS" pitchFamily="34" charset="-128"/>
                <a:cs typeface="Arial Unicode MS" pitchFamily="34" charset="-128"/>
              </a:rPr>
              <a:t>Jezu</a:t>
            </a:r>
            <a:r>
              <a:rPr lang="fr-FR" sz="4000" b="1" dirty="0" smtClean="0">
                <a:solidFill>
                  <a:srgbClr val="FF0000"/>
                </a:solidFill>
                <a:latin typeface="Arial Unicode MS" pitchFamily="34" charset="-128"/>
                <a:ea typeface="Arial Unicode MS" pitchFamily="34" charset="-128"/>
                <a:cs typeface="Arial Unicode MS" pitchFamily="34" charset="-128"/>
              </a:rPr>
              <a:t> sou la </a:t>
            </a:r>
            <a:r>
              <a:rPr lang="fr-FR" sz="4000" b="1" dirty="0" err="1" smtClean="0">
                <a:solidFill>
                  <a:srgbClr val="FF0000"/>
                </a:solidFill>
                <a:latin typeface="Arial Unicode MS" pitchFamily="34" charset="-128"/>
                <a:ea typeface="Arial Unicode MS" pitchFamily="34" charset="-128"/>
                <a:cs typeface="Arial Unicode MS" pitchFamily="34" charset="-128"/>
              </a:rPr>
              <a:t>koua</a:t>
            </a:r>
            <a:r>
              <a:rPr lang="fr-FR" sz="4000" b="1" dirty="0" smtClean="0">
                <a:solidFill>
                  <a:srgbClr val="FF0000"/>
                </a:solidFill>
                <a:latin typeface="Arial Unicode MS" pitchFamily="34" charset="-128"/>
                <a:ea typeface="Arial Unicode MS" pitchFamily="34" charset="-128"/>
                <a:cs typeface="Arial Unicode MS" pitchFamily="34" charset="-128"/>
              </a:rPr>
              <a:t> ;</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0000"/>
                </a:solidFill>
                <a:latin typeface="Arial Unicode MS" pitchFamily="34" charset="-128"/>
                <a:ea typeface="Arial Unicode MS" pitchFamily="34" charset="-128"/>
                <a:cs typeface="Arial Unicode MS" pitchFamily="34" charset="-128"/>
              </a:rPr>
              <a:t>E se la Li te </a:t>
            </a:r>
            <a:r>
              <a:rPr lang="fr-FR" sz="4000" b="1" dirty="0" err="1" smtClean="0">
                <a:solidFill>
                  <a:srgbClr val="FF0000"/>
                </a:solidFill>
                <a:latin typeface="Arial Unicode MS" pitchFamily="34" charset="-128"/>
                <a:ea typeface="Arial Unicode MS" pitchFamily="34" charset="-128"/>
                <a:cs typeface="Arial Unicode MS" pitchFamily="34" charset="-128"/>
              </a:rPr>
              <a:t>mouri</a:t>
            </a:r>
            <a:r>
              <a:rPr lang="fr-FR" sz="4000" b="1" dirty="0" smtClean="0">
                <a:solidFill>
                  <a:srgbClr val="FF0000"/>
                </a:solidFill>
                <a:latin typeface="Arial Unicode MS" pitchFamily="34" charset="-128"/>
                <a:ea typeface="Arial Unicode MS" pitchFamily="34" charset="-128"/>
                <a:cs typeface="Arial Unicode MS" pitchFamily="34" charset="-128"/>
              </a:rPr>
              <a:t> pou </a:t>
            </a:r>
            <a:r>
              <a:rPr lang="fr-FR" sz="4000" b="1" dirty="0" err="1" smtClean="0">
                <a:solidFill>
                  <a:srgbClr val="FF0000"/>
                </a:solidFill>
                <a:latin typeface="Arial Unicode MS" pitchFamily="34" charset="-128"/>
                <a:ea typeface="Arial Unicode MS" pitchFamily="34" charset="-128"/>
                <a:cs typeface="Arial Unicode MS" pitchFamily="34" charset="-128"/>
              </a:rPr>
              <a:t>mouin</a:t>
            </a:r>
            <a:r>
              <a:rPr lang="fr-FR" sz="4000" b="1" dirty="0" smtClean="0">
                <a:solidFill>
                  <a:srgbClr val="FF0000"/>
                </a:solidFill>
                <a:latin typeface="Arial Unicode MS" pitchFamily="34" charset="-128"/>
                <a:ea typeface="Arial Unicode MS" pitchFamily="34" charset="-128"/>
                <a:cs typeface="Arial Unicode MS" pitchFamily="34" charset="-128"/>
              </a:rPr>
              <a:t>.</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0000"/>
                </a:solidFill>
                <a:latin typeface="Arial Unicode MS" pitchFamily="34" charset="-128"/>
                <a:ea typeface="Arial Unicode MS" pitchFamily="34" charset="-128"/>
                <a:cs typeface="Arial Unicode MS" pitchFamily="34" charset="-128"/>
              </a:rPr>
              <a:t>M-ape </a:t>
            </a:r>
            <a:r>
              <a:rPr lang="fr-FR" sz="4000" b="1" dirty="0" err="1" smtClean="0">
                <a:solidFill>
                  <a:srgbClr val="FF0000"/>
                </a:solidFill>
                <a:latin typeface="Arial Unicode MS" pitchFamily="34" charset="-128"/>
                <a:ea typeface="Arial Unicode MS" pitchFamily="34" charset="-128"/>
                <a:cs typeface="Arial Unicode MS" pitchFamily="34" charset="-128"/>
              </a:rPr>
              <a:t>viv</a:t>
            </a:r>
            <a:r>
              <a:rPr lang="fr-FR" sz="4000" b="1" dirty="0" smtClean="0">
                <a:solidFill>
                  <a:srgbClr val="FF0000"/>
                </a:solidFill>
                <a:latin typeface="Arial Unicode MS" pitchFamily="34" charset="-128"/>
                <a:ea typeface="Arial Unicode MS" pitchFamily="34" charset="-128"/>
                <a:cs typeface="Arial Unicode MS" pitchFamily="34" charset="-128"/>
              </a:rPr>
              <a:t> pou </a:t>
            </a:r>
            <a:r>
              <a:rPr lang="fr-FR" sz="4000" b="1" dirty="0" err="1" smtClean="0">
                <a:solidFill>
                  <a:srgbClr val="FF0000"/>
                </a:solidFill>
                <a:latin typeface="Arial Unicode MS" pitchFamily="34" charset="-128"/>
                <a:ea typeface="Arial Unicode MS" pitchFamily="34" charset="-128"/>
                <a:cs typeface="Arial Unicode MS" pitchFamily="34" charset="-128"/>
              </a:rPr>
              <a:t>gloua</a:t>
            </a:r>
            <a:r>
              <a:rPr lang="fr-FR" sz="4000" b="1" dirty="0" smtClean="0">
                <a:solidFill>
                  <a:srgbClr val="FF0000"/>
                </a:solidFill>
                <a:latin typeface="Arial Unicode MS" pitchFamily="34" charset="-128"/>
                <a:ea typeface="Arial Unicode MS" pitchFamily="34" charset="-128"/>
                <a:cs typeface="Arial Unicode MS" pitchFamily="34" charset="-128"/>
              </a:rPr>
              <a:t> Li sou </a:t>
            </a:r>
            <a:r>
              <a:rPr lang="fr-FR" sz="4000" b="1" dirty="0" err="1" smtClean="0">
                <a:solidFill>
                  <a:srgbClr val="FF0000"/>
                </a:solidFill>
                <a:latin typeface="Arial Unicode MS" pitchFamily="34" charset="-128"/>
                <a:ea typeface="Arial Unicode MS" pitchFamily="34" charset="-128"/>
                <a:cs typeface="Arial Unicode MS" pitchFamily="34" charset="-128"/>
              </a:rPr>
              <a:t>tè</a:t>
            </a:r>
            <a:r>
              <a:rPr lang="fr-FR" sz="4000" b="1" dirty="0" smtClean="0">
                <a:solidFill>
                  <a:srgbClr val="FF0000"/>
                </a:solidFill>
                <a:latin typeface="Arial Unicode MS" pitchFamily="34" charset="-128"/>
                <a:ea typeface="Arial Unicode MS" pitchFamily="34" charset="-128"/>
                <a:cs typeface="Arial Unicode MS" pitchFamily="34" charset="-128"/>
              </a:rPr>
              <a:t> sa a,</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0000"/>
                </a:solidFill>
                <a:latin typeface="Arial Unicode MS" pitchFamily="34" charset="-128"/>
                <a:ea typeface="Arial Unicode MS" pitchFamily="34" charset="-128"/>
                <a:cs typeface="Arial Unicode MS" pitchFamily="34" charset="-128"/>
              </a:rPr>
              <a:t>E gnou </a:t>
            </a:r>
            <a:r>
              <a:rPr lang="fr-FR" sz="4000" b="1" dirty="0" err="1" smtClean="0">
                <a:solidFill>
                  <a:srgbClr val="FF0000"/>
                </a:solidFill>
                <a:latin typeface="Arial Unicode MS" pitchFamily="34" charset="-128"/>
                <a:ea typeface="Arial Unicode MS" pitchFamily="34" charset="-128"/>
                <a:cs typeface="Arial Unicode MS" pitchFamily="34" charset="-128"/>
              </a:rPr>
              <a:t>jou</a:t>
            </a:r>
            <a:r>
              <a:rPr lang="fr-FR" sz="4000" b="1" dirty="0" smtClean="0">
                <a:solidFill>
                  <a:srgbClr val="FF0000"/>
                </a:solidFill>
                <a:latin typeface="Arial Unicode MS" pitchFamily="34" charset="-128"/>
                <a:ea typeface="Arial Unicode MS" pitchFamily="34" charset="-128"/>
                <a:cs typeface="Arial Unicode MS" pitchFamily="34" charset="-128"/>
              </a:rPr>
              <a:t> ma va </a:t>
            </a:r>
            <a:r>
              <a:rPr lang="fr-FR" sz="4000" b="1" dirty="0" err="1" smtClean="0">
                <a:solidFill>
                  <a:srgbClr val="FF0000"/>
                </a:solidFill>
                <a:latin typeface="Arial Unicode MS" pitchFamily="34" charset="-128"/>
                <a:ea typeface="Arial Unicode MS" pitchFamily="34" charset="-128"/>
                <a:cs typeface="Arial Unicode MS" pitchFamily="34" charset="-128"/>
              </a:rPr>
              <a:t>ouè</a:t>
            </a:r>
            <a:r>
              <a:rPr lang="fr-FR" sz="4000" b="1" dirty="0" smtClean="0">
                <a:solidFill>
                  <a:srgbClr val="FF0000"/>
                </a:solidFill>
                <a:latin typeface="Arial Unicode MS" pitchFamily="34" charset="-128"/>
                <a:ea typeface="Arial Unicode MS" pitchFamily="34" charset="-128"/>
                <a:cs typeface="Arial Unicode MS" pitchFamily="34" charset="-128"/>
              </a:rPr>
              <a:t> Li nan </a:t>
            </a:r>
            <a:r>
              <a:rPr lang="fr-FR" sz="4000" b="1" dirty="0" err="1" smtClean="0">
                <a:solidFill>
                  <a:srgbClr val="FF0000"/>
                </a:solidFill>
                <a:latin typeface="Arial Unicode MS" pitchFamily="34" charset="-128"/>
                <a:ea typeface="Arial Unicode MS" pitchFamily="34" charset="-128"/>
                <a:cs typeface="Arial Unicode MS" pitchFamily="34" charset="-128"/>
              </a:rPr>
              <a:t>siel</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algn="ctr">
              <a:buNone/>
            </a:pP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7030A0"/>
          </a:solidFill>
        </p:spPr>
        <p:txBody>
          <a:bodyPr/>
          <a:lstStyle/>
          <a:p>
            <a:r>
              <a:rPr lang="en-US" dirty="0" smtClean="0">
                <a:solidFill>
                  <a:schemeClr val="bg1"/>
                </a:solidFill>
              </a:rPr>
              <a:t>VERSET DU JOUR</a:t>
            </a:r>
            <a:endParaRPr lang="en-US" dirty="0">
              <a:solidFill>
                <a:schemeClr val="bg1"/>
              </a:solidFill>
            </a:endParaRPr>
          </a:p>
        </p:txBody>
      </p:sp>
      <p:sp>
        <p:nvSpPr>
          <p:cNvPr id="3" name="Content Placeholder 2"/>
          <p:cNvSpPr>
            <a:spLocks noGrp="1"/>
          </p:cNvSpPr>
          <p:nvPr>
            <p:ph idx="1"/>
          </p:nvPr>
        </p:nvSpPr>
        <p:spPr/>
        <p:style>
          <a:lnRef idx="3">
            <a:schemeClr val="lt1"/>
          </a:lnRef>
          <a:fillRef idx="1">
            <a:schemeClr val="dk1"/>
          </a:fillRef>
          <a:effectRef idx="1">
            <a:schemeClr val="dk1"/>
          </a:effectRef>
          <a:fontRef idx="minor">
            <a:schemeClr val="lt1"/>
          </a:fontRef>
        </p:style>
        <p:txBody>
          <a:bodyPr/>
          <a:lstStyle/>
          <a:p>
            <a:pPr algn="ctr">
              <a:buNone/>
            </a:pPr>
            <a:r>
              <a:rPr lang="fr-FR" sz="4000" b="1" dirty="0" err="1" smtClean="0">
                <a:solidFill>
                  <a:srgbClr val="FFFF00"/>
                </a:solidFill>
                <a:latin typeface="Arial Unicode MS" pitchFamily="34" charset="-128"/>
                <a:ea typeface="Arial Unicode MS" pitchFamily="34" charset="-128"/>
                <a:cs typeface="Arial Unicode MS" pitchFamily="34" charset="-128"/>
              </a:rPr>
              <a:t>Esaïe</a:t>
            </a:r>
            <a:r>
              <a:rPr lang="fr-FR" sz="4000" b="1" dirty="0" smtClean="0">
                <a:solidFill>
                  <a:srgbClr val="FFFF00"/>
                </a:solidFill>
                <a:latin typeface="Arial Unicode MS" pitchFamily="34" charset="-128"/>
                <a:ea typeface="Arial Unicode MS" pitchFamily="34" charset="-128"/>
                <a:cs typeface="Arial Unicode MS" pitchFamily="34" charset="-128"/>
              </a:rPr>
              <a:t> 53:5</a:t>
            </a:r>
            <a:r>
              <a:rPr lang="fr-FR" sz="4000" b="1" dirty="0" smtClean="0">
                <a:solidFill>
                  <a:srgbClr val="FFFF00"/>
                </a:solidFill>
                <a:latin typeface="Arial Unicode MS" pitchFamily="34" charset="-128"/>
                <a:ea typeface="Arial Unicode MS" pitchFamily="34" charset="-128"/>
                <a:cs typeface="Arial Unicode MS" pitchFamily="34" charset="-128"/>
              </a:rPr>
              <a:t> </a:t>
            </a:r>
            <a:endParaRPr lang="fr-FR" sz="4000" b="1" dirty="0" smtClean="0">
              <a:solidFill>
                <a:srgbClr val="FFFF00"/>
              </a:solidFill>
              <a:latin typeface="Arial Unicode MS" pitchFamily="34" charset="-128"/>
              <a:ea typeface="Arial Unicode MS" pitchFamily="34" charset="-128"/>
              <a:cs typeface="Arial Unicode MS" pitchFamily="34" charset="-128"/>
            </a:endParaRPr>
          </a:p>
          <a:p>
            <a:pPr algn="just"/>
            <a:r>
              <a:rPr lang="fr-FR" sz="4000" b="1" dirty="0" smtClean="0">
                <a:latin typeface="Arial Unicode MS" pitchFamily="34" charset="-128"/>
                <a:ea typeface="Arial Unicode MS" pitchFamily="34" charset="-128"/>
                <a:cs typeface="Arial Unicode MS" pitchFamily="34" charset="-128"/>
              </a:rPr>
              <a:t>Isa 53:5 Mais il était blessé pour nos péchés, Brisé pour nos iniquités; Le châtiment qui nous donne la paix est tombé sur lui, Et c'est par ses meurtrissures que nous sommes guéris.</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92D050"/>
          </a:solidFill>
        </p:spPr>
        <p:txBody>
          <a:bodyPr/>
          <a:lstStyle/>
          <a:p>
            <a:r>
              <a:rPr lang="en-US" dirty="0" smtClean="0">
                <a:latin typeface="Copperplate Gothic Bold" pitchFamily="34" charset="0"/>
              </a:rPr>
              <a:t>PRIERE</a:t>
            </a:r>
            <a:endParaRPr lang="en-US" dirty="0">
              <a:latin typeface="Copperplate Gothic Bold" pitchFamily="34" charset="0"/>
            </a:endParaRPr>
          </a:p>
        </p:txBody>
      </p:sp>
      <p:sp>
        <p:nvSpPr>
          <p:cNvPr id="3" name="Content Placeholder 2"/>
          <p:cNvSpPr>
            <a:spLocks noGrp="1"/>
          </p:cNvSpPr>
          <p:nvPr>
            <p:ph idx="1"/>
          </p:nvPr>
        </p:nvSpPr>
        <p:spPr/>
        <p:txBody>
          <a:bodyPr>
            <a:normAutofit/>
          </a:bodyPr>
          <a:lstStyle/>
          <a:p>
            <a:r>
              <a:rPr lang="en-US" sz="5400" dirty="0" smtClean="0"/>
              <a:t>INTRODUCTION</a:t>
            </a:r>
          </a:p>
          <a:p>
            <a:pPr marL="55563" indent="-55563" algn="ctr">
              <a:buNone/>
            </a:pPr>
            <a:r>
              <a:rPr lang="fr-FR" sz="3900" b="1" dirty="0" smtClean="0">
                <a:solidFill>
                  <a:srgbClr val="FF0000"/>
                </a:solidFill>
              </a:rPr>
              <a:t>Matière du jour</a:t>
            </a:r>
          </a:p>
          <a:p>
            <a:pPr marL="55563" indent="-55563" algn="ctr">
              <a:buNone/>
            </a:pPr>
            <a:endParaRPr lang="en-US" sz="3900" b="1" dirty="0" smtClean="0">
              <a:solidFill>
                <a:srgbClr val="FF0000"/>
              </a:solidFill>
            </a:endParaRPr>
          </a:p>
          <a:p>
            <a:pPr algn="ctr">
              <a:buNone/>
            </a:pPr>
            <a:r>
              <a:rPr lang="en-US" sz="5400" b="1" dirty="0" smtClean="0">
                <a:latin typeface="Bodoni MT Condensed" pitchFamily="18" charset="0"/>
              </a:rPr>
              <a:t>LES  FAITS  NOTABLES  DE  LA  DERNIÈRE  SEMAINE  DE  JÉSUS</a:t>
            </a:r>
            <a:endParaRPr lang="en-US" sz="5400"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2">
              <a:lumMod val="20000"/>
              <a:lumOff val="80000"/>
            </a:schemeClr>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742950" indent="-742950" algn="ctr">
              <a:buNone/>
            </a:pPr>
            <a:r>
              <a:rPr lang="fr-FR" sz="3600" b="1" smtClean="0">
                <a:solidFill>
                  <a:schemeClr val="tx1"/>
                </a:solidFill>
              </a:rPr>
              <a:t>QUESTIONS </a:t>
            </a:r>
            <a:r>
              <a:rPr lang="fr-FR" sz="3600" b="1" smtClean="0">
                <a:solidFill>
                  <a:schemeClr val="tx1"/>
                </a:solidFill>
              </a:rPr>
              <a:t>BIBLIQUE</a:t>
            </a:r>
            <a:endParaRPr lang="fr-FR" sz="3600" b="1" dirty="0" smtClean="0">
              <a:solidFill>
                <a:schemeClr val="tx1"/>
              </a:solidFill>
            </a:endParaRPr>
          </a:p>
          <a:p>
            <a:pPr marL="742950" indent="-742950" algn="just">
              <a:buNone/>
            </a:pPr>
            <a:r>
              <a:rPr lang="fr-FR" sz="3600" b="1" dirty="0" smtClean="0">
                <a:solidFill>
                  <a:schemeClr val="tx1"/>
                </a:solidFill>
              </a:rPr>
              <a:t>1- Quels disciples qui accompagnèrent </a:t>
            </a:r>
            <a:r>
              <a:rPr lang="fr-FR" sz="3600" b="1" dirty="0" err="1" smtClean="0">
                <a:solidFill>
                  <a:schemeClr val="tx1"/>
                </a:solidFill>
              </a:rPr>
              <a:t>Jesus</a:t>
            </a:r>
            <a:r>
              <a:rPr lang="fr-FR" sz="3600" b="1" dirty="0" smtClean="0">
                <a:solidFill>
                  <a:schemeClr val="tx1"/>
                </a:solidFill>
              </a:rPr>
              <a:t> dans la prière de Gets émane? ________________</a:t>
            </a:r>
          </a:p>
          <a:p>
            <a:pPr marL="742950" indent="-742950" algn="just">
              <a:buNone/>
            </a:pPr>
            <a:r>
              <a:rPr lang="fr-FR" sz="3600" b="1" dirty="0" smtClean="0">
                <a:solidFill>
                  <a:schemeClr val="tx1"/>
                </a:solidFill>
              </a:rPr>
              <a:t>2-  Apres la Rentrée triomphale que fit Jésus au lendemain?   _________________</a:t>
            </a:r>
          </a:p>
          <a:p>
            <a:pPr marL="742950" indent="-742950" algn="just">
              <a:buNone/>
            </a:pPr>
            <a:r>
              <a:rPr lang="fr-FR" sz="3600" b="1" dirty="0" smtClean="0">
                <a:solidFill>
                  <a:schemeClr val="tx1"/>
                </a:solidFill>
              </a:rPr>
              <a:t>3-  Qui a été relâché au lieu de Jésus? _____________</a:t>
            </a:r>
          </a:p>
          <a:p>
            <a:pPr marL="742950" indent="-742950" algn="just">
              <a:buNone/>
            </a:pPr>
            <a:r>
              <a:rPr lang="fr-FR" sz="3600" b="1" dirty="0" smtClean="0">
                <a:solidFill>
                  <a:schemeClr val="tx1"/>
                </a:solidFill>
              </a:rPr>
              <a:t>4-  quel geste fit Pilate pour prouver son innocence dans la mort de Jésus? _______________</a:t>
            </a:r>
            <a:endParaRPr lang="en-US" sz="3600" b="1" dirty="0" smtClean="0">
              <a:solidFill>
                <a:schemeClr val="tx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2">
              <a:lumMod val="20000"/>
              <a:lumOff val="80000"/>
            </a:schemeClr>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742950" indent="-742950" algn="just">
              <a:buNone/>
            </a:pPr>
            <a:r>
              <a:rPr lang="fr-FR" sz="3600" b="1" dirty="0" smtClean="0">
                <a:solidFill>
                  <a:schemeClr val="tx1"/>
                </a:solidFill>
              </a:rPr>
              <a:t>5-  qui aida Jésus à porter la croix jusqu’à Golgotha? ______________</a:t>
            </a:r>
          </a:p>
          <a:p>
            <a:pPr marL="742950" indent="-742950" algn="just">
              <a:buNone/>
            </a:pPr>
            <a:r>
              <a:rPr lang="fr-FR" sz="3600" b="1" dirty="0" smtClean="0">
                <a:solidFill>
                  <a:schemeClr val="tx1"/>
                </a:solidFill>
              </a:rPr>
              <a:t>6-  A quel disciple Jésus remit le soin de sa mère? ________________________</a:t>
            </a:r>
          </a:p>
          <a:p>
            <a:pPr marL="742950" indent="-742950" algn="just">
              <a:buNone/>
            </a:pPr>
            <a:r>
              <a:rPr lang="fr-FR" sz="3600" b="1" dirty="0" smtClean="0">
                <a:solidFill>
                  <a:schemeClr val="tx1"/>
                </a:solidFill>
              </a:rPr>
              <a:t>7-  quel geste de repentance que fit Judas en quête de libérer Jésus? _________________________________</a:t>
            </a:r>
          </a:p>
          <a:p>
            <a:pPr marL="742950" indent="-742950" algn="just">
              <a:buNone/>
            </a:pPr>
            <a:r>
              <a:rPr lang="fr-FR" sz="3600" b="1" dirty="0" smtClean="0">
                <a:solidFill>
                  <a:schemeClr val="tx1"/>
                </a:solidFill>
              </a:rPr>
              <a:t>8-  Au cours de la semaine pascale, Jésus a prononcé une malédiction à qui ou quoi?</a:t>
            </a:r>
          </a:p>
          <a:p>
            <a:pPr marL="742950" indent="-742950" algn="just">
              <a:buNone/>
            </a:pPr>
            <a:r>
              <a:rPr lang="fr-FR" sz="3600" b="1" dirty="0" smtClean="0">
                <a:solidFill>
                  <a:schemeClr val="tx1"/>
                </a:solidFill>
              </a:rPr>
              <a:t>9-  Que dit le Centenier qui observait la mort de Jésus? __________________________ </a:t>
            </a:r>
            <a:endParaRPr lang="fr-FR" sz="3600" b="1" dirty="0" smtClean="0">
              <a:solidFill>
                <a:schemeClr val="tx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06762"/>
          </a:xfrm>
          <a:solidFill>
            <a:schemeClr val="tx2">
              <a:lumMod val="75000"/>
            </a:schemeClr>
          </a:solidFill>
        </p:spPr>
        <p:txBody>
          <a:bodyPr>
            <a:normAutofit fontScale="90000"/>
          </a:bodyPr>
          <a:lstStyle/>
          <a:p>
            <a:r>
              <a:rPr lang="fr-FR" b="1" dirty="0" smtClean="0">
                <a:solidFill>
                  <a:srgbClr val="92D050"/>
                </a:solidFill>
                <a:latin typeface="Copperplate Gothic Light" pitchFamily="34" charset="0"/>
              </a:rPr>
              <a:t>ETUDE BIBLIQUE SESSION 4</a:t>
            </a:r>
            <a:r>
              <a:rPr lang="en-US" b="1" dirty="0" smtClean="0">
                <a:solidFill>
                  <a:srgbClr val="92D050"/>
                </a:solidFill>
                <a:latin typeface="Copperplate Gothic Light" pitchFamily="34" charset="0"/>
              </a:rPr>
              <a:t/>
            </a:r>
            <a:br>
              <a:rPr lang="en-US" b="1" dirty="0" smtClean="0">
                <a:solidFill>
                  <a:srgbClr val="92D050"/>
                </a:solidFill>
                <a:latin typeface="Copperplate Gothic Light" pitchFamily="34" charset="0"/>
              </a:rPr>
            </a:br>
            <a:r>
              <a:rPr lang="fr-FR" dirty="0" smtClean="0">
                <a:solidFill>
                  <a:schemeClr val="bg1"/>
                </a:solidFill>
              </a:rPr>
              <a:t>PAR PASTEUR MARC SIMÉON</a:t>
            </a:r>
            <a:r>
              <a:rPr lang="en-US" dirty="0" smtClean="0">
                <a:solidFill>
                  <a:schemeClr val="bg1"/>
                </a:solidFill>
              </a:rPr>
              <a:t/>
            </a:r>
            <a:br>
              <a:rPr lang="en-US" dirty="0" smtClean="0">
                <a:solidFill>
                  <a:schemeClr val="bg1"/>
                </a:solidFill>
              </a:rPr>
            </a:br>
            <a:r>
              <a:rPr lang="en-US" b="1" dirty="0" smtClean="0">
                <a:solidFill>
                  <a:srgbClr val="FFFF00"/>
                </a:solidFill>
                <a:latin typeface="Bodoni MT Condensed" pitchFamily="18" charset="0"/>
              </a:rPr>
              <a:t>LES  FAITS  NOTABLES  DE  LA  DERNIÈRE  SEMAINE  DE  JÉSUS</a:t>
            </a:r>
            <a:r>
              <a:rPr lang="en-US" dirty="0" smtClean="0">
                <a:solidFill>
                  <a:schemeClr val="bg1"/>
                </a:solidFill>
                <a:latin typeface="Bodoni MT Condensed" pitchFamily="18" charset="0"/>
              </a:rPr>
              <a:t/>
            </a:r>
            <a:br>
              <a:rPr lang="en-US" dirty="0" smtClean="0">
                <a:solidFill>
                  <a:schemeClr val="bg1"/>
                </a:solidFill>
                <a:latin typeface="Bodoni MT Condensed" pitchFamily="18" charset="0"/>
              </a:rPr>
            </a:br>
            <a:endParaRPr lang="en-US" dirty="0"/>
          </a:p>
        </p:txBody>
      </p:sp>
      <p:sp>
        <p:nvSpPr>
          <p:cNvPr id="3" name="Content Placeholder 2"/>
          <p:cNvSpPr>
            <a:spLocks noGrp="1"/>
          </p:cNvSpPr>
          <p:nvPr>
            <p:ph idx="1"/>
          </p:nvPr>
        </p:nvSpPr>
        <p:spPr>
          <a:xfrm>
            <a:off x="381000" y="3581400"/>
            <a:ext cx="8305800" cy="3124200"/>
          </a:xfrm>
        </p:spPr>
        <p:txBody>
          <a:bodyPr>
            <a:normAutofit fontScale="85000" lnSpcReduction="10000"/>
          </a:bodyPr>
          <a:lstStyle/>
          <a:p>
            <a:pPr>
              <a:buNone/>
            </a:pPr>
            <a:r>
              <a:rPr lang="fr-FR" dirty="0" smtClean="0"/>
              <a:t>CREDIT:</a:t>
            </a:r>
          </a:p>
          <a:p>
            <a:pPr algn="just">
              <a:buNone/>
            </a:pPr>
            <a:r>
              <a:rPr lang="en-US" dirty="0" smtClean="0"/>
              <a:t>The following article was heavily translated and paraphrased by Pastor Marc Simeon from: STEP BY STEP WITH JESUS: A HOLY WEEK TIMELINE STUDY.</a:t>
            </a:r>
          </a:p>
          <a:p>
            <a:r>
              <a:rPr lang="fr-FR" dirty="0" smtClean="0"/>
              <a:t>http</a:t>
            </a:r>
            <a:r>
              <a:rPr lang="fr-FR" dirty="0" smtClean="0"/>
              <a:t>://allsoulsjax.org/wp-content/uploads/Step-by-Step-with-Jesus-A-Holy-Week-Timeline-Study.pdf</a:t>
            </a:r>
            <a:endParaRPr lang="en-US" dirty="0" smtClean="0"/>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txBody>
          <a:bodyPr>
            <a:normAutofit fontScale="92500"/>
          </a:bodyPr>
          <a:lstStyle/>
          <a:p>
            <a:pPr algn="ctr">
              <a:buNone/>
            </a:pPr>
            <a:r>
              <a:rPr lang="en-US" sz="3600" b="1" dirty="0" smtClean="0">
                <a:solidFill>
                  <a:srgbClr val="FFFF00"/>
                </a:solidFill>
              </a:rPr>
              <a:t>DIMANCHE DES RAMEAUX</a:t>
            </a:r>
          </a:p>
          <a:p>
            <a:pPr algn="just"/>
            <a:r>
              <a:rPr lang="fr-FR" sz="3600" dirty="0" smtClean="0">
                <a:solidFill>
                  <a:schemeClr val="bg1"/>
                </a:solidFill>
              </a:rPr>
              <a:t>Descendant le Mont des Oliviers/ L’entrée Triomphale sur un ânon (</a:t>
            </a:r>
            <a:r>
              <a:rPr lang="fr-FR" sz="3600" b="1" dirty="0" smtClean="0">
                <a:solidFill>
                  <a:schemeClr val="bg1"/>
                </a:solidFill>
              </a:rPr>
              <a:t>Mt 21:7-11, </a:t>
            </a:r>
            <a:r>
              <a:rPr lang="fr-FR" sz="3600" b="1" dirty="0" err="1" smtClean="0">
                <a:solidFill>
                  <a:schemeClr val="bg1"/>
                </a:solidFill>
              </a:rPr>
              <a:t>Mk</a:t>
            </a:r>
            <a:r>
              <a:rPr lang="fr-FR" sz="3600" b="1" dirty="0" smtClean="0">
                <a:solidFill>
                  <a:schemeClr val="bg1"/>
                </a:solidFill>
              </a:rPr>
              <a:t> 11:6-10, </a:t>
            </a:r>
            <a:r>
              <a:rPr lang="fr-FR" sz="3600" b="1" dirty="0" err="1" smtClean="0">
                <a:solidFill>
                  <a:schemeClr val="bg1"/>
                </a:solidFill>
              </a:rPr>
              <a:t>Lk</a:t>
            </a:r>
            <a:r>
              <a:rPr lang="fr-FR" sz="3600" b="1" dirty="0" smtClean="0">
                <a:solidFill>
                  <a:schemeClr val="bg1"/>
                </a:solidFill>
              </a:rPr>
              <a:t> 19:35-44, </a:t>
            </a:r>
            <a:r>
              <a:rPr lang="fr-FR" sz="3600" b="1" dirty="0" err="1" smtClean="0">
                <a:solidFill>
                  <a:schemeClr val="bg1"/>
                </a:solidFill>
              </a:rPr>
              <a:t>Jn</a:t>
            </a:r>
            <a:r>
              <a:rPr lang="fr-FR" sz="3600" b="1" dirty="0" smtClean="0">
                <a:solidFill>
                  <a:schemeClr val="bg1"/>
                </a:solidFill>
              </a:rPr>
              <a:t> 12:12-19) </a:t>
            </a:r>
          </a:p>
          <a:p>
            <a:pPr algn="just"/>
            <a:r>
              <a:rPr lang="fr-FR" sz="3600" b="1" i="1" dirty="0" smtClean="0">
                <a:solidFill>
                  <a:srgbClr val="FFFF00"/>
                </a:solidFill>
              </a:rPr>
              <a:t>Un roi qui annonce la paix monte sur un ânon.</a:t>
            </a:r>
          </a:p>
          <a:p>
            <a:pPr algn="just"/>
            <a:r>
              <a:rPr lang="fr-FR" sz="3600" b="1" i="1" dirty="0" smtClean="0">
                <a:solidFill>
                  <a:srgbClr val="FFFF00"/>
                </a:solidFill>
              </a:rPr>
              <a:t>Un roi qui annonce la guerre monte sur un cheval de guerre</a:t>
            </a:r>
            <a:r>
              <a:rPr lang="en-US" sz="3600" b="1" i="1" dirty="0" smtClean="0">
                <a:solidFill>
                  <a:srgbClr val="FFFF00"/>
                </a:solidFill>
              </a:rPr>
              <a:t>.</a:t>
            </a:r>
            <a:endParaRPr lang="en-US" sz="3600" b="1" i="1" dirty="0">
              <a:solidFill>
                <a:srgbClr val="FFFF00"/>
              </a:solidFill>
            </a:endParaRPr>
          </a:p>
          <a:p>
            <a:pPr algn="just"/>
            <a:r>
              <a:rPr lang="fr-FR" sz="3600" b="1" dirty="0" smtClean="0">
                <a:solidFill>
                  <a:schemeClr val="bg1"/>
                </a:solidFill>
              </a:rPr>
              <a:t>Mt 21:4 Or, ceci arriva afin que s'accomplît ce qui avait été annoncé par le prophète:5 Dites à la fille de Sion: Voici, ton roi vient à toi, Plein de douceur, et monté sur un âne, Sur un ânon, le petit d'une ânesse.</a:t>
            </a:r>
            <a:endParaRPr lang="en-US" sz="3600" b="1" dirty="0">
              <a:solidFill>
                <a:schemeClr val="bg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lnSpcReduction="10000"/>
          </a:bodyPr>
          <a:lstStyle/>
          <a:p>
            <a:r>
              <a:rPr lang="en-US" b="1" dirty="0" smtClean="0"/>
              <a:t>LUNDI</a:t>
            </a:r>
            <a:endParaRPr lang="en-US" b="1" dirty="0"/>
          </a:p>
          <a:p>
            <a:pPr>
              <a:buNone/>
            </a:pPr>
            <a:r>
              <a:rPr lang="en-US" b="1" dirty="0" smtClean="0">
                <a:latin typeface="Copperplate Gothic Light" pitchFamily="34" charset="0"/>
              </a:rPr>
              <a:t>Jesus </a:t>
            </a:r>
            <a:r>
              <a:rPr lang="en-US" b="1" dirty="0" err="1" smtClean="0">
                <a:latin typeface="Copperplate Gothic Light" pitchFamily="34" charset="0"/>
              </a:rPr>
              <a:t>debute</a:t>
            </a:r>
            <a:r>
              <a:rPr lang="en-US" b="1" dirty="0" smtClean="0">
                <a:latin typeface="Copperplate Gothic Light" pitchFamily="34" charset="0"/>
              </a:rPr>
              <a:t> la </a:t>
            </a:r>
            <a:r>
              <a:rPr lang="en-US" b="1" dirty="0" err="1" smtClean="0">
                <a:latin typeface="Copperplate Gothic Light" pitchFamily="34" charset="0"/>
              </a:rPr>
              <a:t>Journee</a:t>
            </a:r>
            <a:r>
              <a:rPr lang="en-US" b="1" dirty="0" smtClean="0">
                <a:latin typeface="Copperplate Gothic Light" pitchFamily="34" charset="0"/>
              </a:rPr>
              <a:t> avec </a:t>
            </a:r>
            <a:r>
              <a:rPr lang="en-US" b="1" dirty="0" err="1" smtClean="0">
                <a:latin typeface="Copperplate Gothic Light" pitchFamily="34" charset="0"/>
              </a:rPr>
              <a:t>ses</a:t>
            </a:r>
            <a:r>
              <a:rPr lang="en-US" b="1" dirty="0" smtClean="0">
                <a:latin typeface="Copperplate Gothic Light" pitchFamily="34" charset="0"/>
              </a:rPr>
              <a:t> disciples a </a:t>
            </a:r>
            <a:r>
              <a:rPr lang="en-US" b="1" dirty="0" err="1" smtClean="0">
                <a:latin typeface="Copperplate Gothic Light" pitchFamily="34" charset="0"/>
              </a:rPr>
              <a:t>Bethanie</a:t>
            </a:r>
            <a:r>
              <a:rPr lang="en-US" b="1" dirty="0" smtClean="0">
                <a:latin typeface="Copperplate Gothic Light" pitchFamily="34" charset="0"/>
              </a:rPr>
              <a:t> qui </a:t>
            </a:r>
            <a:r>
              <a:rPr lang="en-US" b="1" dirty="0" err="1" smtClean="0">
                <a:latin typeface="Copperplate Gothic Light" pitchFamily="34" charset="0"/>
              </a:rPr>
              <a:t>etait</a:t>
            </a:r>
            <a:r>
              <a:rPr lang="en-US" b="1" dirty="0" smtClean="0">
                <a:latin typeface="Copperplate Gothic Light" pitchFamily="34" charset="0"/>
              </a:rPr>
              <a:t> de 2 miles de Jerusalem.</a:t>
            </a:r>
          </a:p>
          <a:p>
            <a:r>
              <a:rPr lang="fr-FR" dirty="0" smtClean="0"/>
              <a:t>Mr 11:11 Jésus entra à Jérusalem, dans le temple. Quand il eut tout considéré, comme il était déjà tard, il s'en alla à Béthanie avec les douze. </a:t>
            </a:r>
            <a:r>
              <a:rPr lang="en-US" dirty="0" smtClean="0"/>
              <a:t> </a:t>
            </a:r>
            <a:r>
              <a:rPr lang="en-US" dirty="0"/>
              <a:t>Heads to Jerusalem </a:t>
            </a:r>
          </a:p>
          <a:p>
            <a:pPr>
              <a:buNone/>
            </a:pPr>
            <a:r>
              <a:rPr lang="en-US" b="1" dirty="0" smtClean="0">
                <a:latin typeface="Copperplate Gothic Light" pitchFamily="34" charset="0"/>
              </a:rPr>
              <a:t>Jesus </a:t>
            </a:r>
            <a:r>
              <a:rPr lang="en-US" b="1" dirty="0" err="1" smtClean="0">
                <a:latin typeface="Copperplate Gothic Light" pitchFamily="34" charset="0"/>
              </a:rPr>
              <a:t>maudit</a:t>
            </a:r>
            <a:r>
              <a:rPr lang="en-US" b="1" dirty="0" smtClean="0">
                <a:latin typeface="Copperplate Gothic Light" pitchFamily="34" charset="0"/>
              </a:rPr>
              <a:t> le </a:t>
            </a:r>
            <a:r>
              <a:rPr lang="en-US" b="1" dirty="0" err="1" smtClean="0">
                <a:latin typeface="Copperplate Gothic Light" pitchFamily="34" charset="0"/>
              </a:rPr>
              <a:t>figuier</a:t>
            </a:r>
            <a:endParaRPr lang="en-US" b="1" dirty="0">
              <a:latin typeface="Copperplate Gothic Light" pitchFamily="34" charset="0"/>
            </a:endParaRPr>
          </a:p>
          <a:p>
            <a:r>
              <a:rPr lang="fr-FR" dirty="0" smtClean="0"/>
              <a:t>Mt 21:18 ¶ Le matin, en retournant à la ville, il eut faim. 19 Voyant un figuier sur le chemin, il s'en approcha; mais il n'y trouva que des feuilles, et il lui dit: Que jamais fruit ne naisse de toi! Et à l'instant le figuier sécha. </a:t>
            </a:r>
            <a:endParaRPr lang="en-US" dirty="0"/>
          </a:p>
          <a:p>
            <a:pPr>
              <a:buNone/>
            </a:pPr>
            <a:endParaRPr lang="en-US" b="1" dirty="0"/>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lnSpcReduction="10000"/>
          </a:bodyPr>
          <a:lstStyle/>
          <a:p>
            <a:pPr algn="ctr">
              <a:buNone/>
            </a:pPr>
            <a:r>
              <a:rPr lang="en-US" b="1" dirty="0" smtClean="0"/>
              <a:t>LUNDI  AU TEMPLE </a:t>
            </a:r>
            <a:endParaRPr lang="en-US" b="1" dirty="0"/>
          </a:p>
          <a:p>
            <a:pPr>
              <a:buNone/>
            </a:pPr>
            <a:r>
              <a:rPr lang="en-US" b="1" dirty="0" smtClean="0">
                <a:latin typeface="Copperplate Gothic Light" pitchFamily="34" charset="0"/>
              </a:rPr>
              <a:t>Jesus </a:t>
            </a:r>
            <a:r>
              <a:rPr lang="en-US" b="1" dirty="0" err="1" smtClean="0">
                <a:latin typeface="Copperplate Gothic Light" pitchFamily="34" charset="0"/>
              </a:rPr>
              <a:t>chassa</a:t>
            </a:r>
            <a:r>
              <a:rPr lang="en-US" b="1" dirty="0" smtClean="0">
                <a:latin typeface="Copperplate Gothic Light" pitchFamily="34" charset="0"/>
              </a:rPr>
              <a:t> les </a:t>
            </a:r>
            <a:r>
              <a:rPr lang="en-US" b="1" dirty="0" err="1" smtClean="0">
                <a:latin typeface="Copperplate Gothic Light" pitchFamily="34" charset="0"/>
              </a:rPr>
              <a:t>vendeurs</a:t>
            </a:r>
            <a:r>
              <a:rPr lang="en-US" b="1" dirty="0" smtClean="0">
                <a:latin typeface="Copperplate Gothic Light" pitchFamily="34" charset="0"/>
              </a:rPr>
              <a:t> </a:t>
            </a:r>
            <a:endParaRPr lang="en-US" b="1" dirty="0">
              <a:latin typeface="Copperplate Gothic Light" pitchFamily="34" charset="0"/>
            </a:endParaRPr>
          </a:p>
          <a:p>
            <a:pPr algn="just">
              <a:buNone/>
            </a:pPr>
            <a:r>
              <a:rPr lang="fr-FR" sz="4000" b="1" u="sng" dirty="0" smtClean="0"/>
              <a:t>Marc 11:15-18</a:t>
            </a:r>
          </a:p>
          <a:p>
            <a:pPr algn="just"/>
            <a:r>
              <a:rPr lang="fr-FR" sz="4000" dirty="0" smtClean="0"/>
              <a:t>15 Ils arrivèrent à Jérusalem, et Jésus entra dans le temple. Il se mit à chasser ceux qui vendaient et qui achetaient dans le temple; il renversa les tables des changeurs, et les sièges des vendeurs de pigeons; 16 et il ne laissait personne transporter aucun objet à travers le temple. </a:t>
            </a:r>
            <a:endParaRPr lang="en-US" sz="4000" b="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Autofit/>
          </a:bodyPr>
          <a:lstStyle/>
          <a:p>
            <a:pPr algn="just">
              <a:buNone/>
            </a:pPr>
            <a:r>
              <a:rPr lang="fr-FR" sz="3600" dirty="0" smtClean="0"/>
              <a:t>17 Et il enseignait et disait: N'est-il pas écrit: Ma maison sera appelée une maison de prière pour toutes les nations? Mais vous, vous en avez fait une caverne de voleurs. 18 Les principaux sacrificateurs et les scribes, l'ayant entendu, cherchèrent les moyens de le faire périr; car ils le craignaient, parce que toute la foule était frappée de sa doctrine. </a:t>
            </a:r>
          </a:p>
          <a:p>
            <a:pPr algn="just">
              <a:buNone/>
            </a:pPr>
            <a:r>
              <a:rPr lang="en-US" sz="3600" b="1" u="sng" dirty="0" smtClean="0">
                <a:latin typeface="Copperplate Gothic Light" pitchFamily="34" charset="0"/>
              </a:rPr>
              <a:t>LUNDI SOIR:</a:t>
            </a:r>
            <a:r>
              <a:rPr lang="en-US" sz="3600" b="1" dirty="0" smtClean="0">
                <a:latin typeface="Copperplate Gothic Light" pitchFamily="34" charset="0"/>
              </a:rPr>
              <a:t> Jesus </a:t>
            </a:r>
            <a:r>
              <a:rPr lang="en-US" sz="3600" b="1" dirty="0" err="1" smtClean="0">
                <a:latin typeface="Copperplate Gothic Light" pitchFamily="34" charset="0"/>
              </a:rPr>
              <a:t>laissa</a:t>
            </a:r>
            <a:r>
              <a:rPr lang="en-US" sz="3600" b="1" dirty="0" smtClean="0">
                <a:latin typeface="Copperplate Gothic Light" pitchFamily="34" charset="0"/>
              </a:rPr>
              <a:t> la </a:t>
            </a:r>
            <a:r>
              <a:rPr lang="en-US" sz="3600" b="1" dirty="0" err="1" smtClean="0">
                <a:latin typeface="Copperplate Gothic Light" pitchFamily="34" charset="0"/>
              </a:rPr>
              <a:t>ville</a:t>
            </a:r>
            <a:r>
              <a:rPr lang="en-US" sz="3600" b="1" dirty="0" smtClean="0">
                <a:latin typeface="Copperplate Gothic Light" pitchFamily="34" charset="0"/>
              </a:rPr>
              <a:t> avec </a:t>
            </a:r>
            <a:r>
              <a:rPr lang="en-US" sz="3600" b="1" dirty="0" err="1" smtClean="0">
                <a:latin typeface="Copperplate Gothic Light" pitchFamily="34" charset="0"/>
              </a:rPr>
              <a:t>ses</a:t>
            </a:r>
            <a:r>
              <a:rPr lang="en-US" sz="3600" b="1" dirty="0" smtClean="0">
                <a:latin typeface="Copperplate Gothic Light" pitchFamily="34" charset="0"/>
              </a:rPr>
              <a:t> disciples  </a:t>
            </a:r>
            <a:endParaRPr lang="en-US" sz="3600" b="1" dirty="0">
              <a:latin typeface="Copperplate Gothic Light" pitchFamily="34" charset="0"/>
            </a:endParaRPr>
          </a:p>
          <a:p>
            <a:pPr algn="just"/>
            <a:r>
              <a:rPr lang="fr-FR" sz="3600" dirty="0" smtClean="0"/>
              <a:t>Mr 11:19 Quand le soir fut venu, Jésus sortit de la ville.</a:t>
            </a:r>
            <a:r>
              <a:rPr lang="en-US" sz="3600" b="1" dirty="0" smtClean="0"/>
              <a:t> </a:t>
            </a:r>
            <a:endParaRPr lang="en-US" sz="3600" b="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alpha val="30000"/>
            </a:srgbClr>
          </a:solidFill>
        </p:spPr>
        <p:txBody>
          <a:bodyPr>
            <a:noAutofit/>
          </a:bodyPr>
          <a:lstStyle/>
          <a:p>
            <a:pPr algn="ctr">
              <a:buNone/>
            </a:pPr>
            <a:r>
              <a:rPr lang="en-US" sz="3600" b="1" dirty="0" smtClean="0"/>
              <a:t>MARDI</a:t>
            </a:r>
            <a:endParaRPr lang="en-US" sz="3600" b="1" dirty="0"/>
          </a:p>
          <a:p>
            <a:r>
              <a:rPr lang="en-US" sz="3600" b="1" dirty="0" smtClean="0"/>
              <a:t>LE FIGUIER SÉCHÉ MARC 11:20-26</a:t>
            </a:r>
            <a:endParaRPr lang="en-US" sz="3600" b="1" dirty="0"/>
          </a:p>
          <a:p>
            <a:pPr algn="just"/>
            <a:r>
              <a:rPr lang="fr-FR" sz="3600" dirty="0" smtClean="0"/>
              <a:t>Mr 11:20 Le matin, en passant, les disciples virent le figuier séché jusqu'aux racines. 21 Pierre, se rappelant ce qui s'était passé, dit à Jésus: Rabbi, regarde, le figuier que tu as maudit a séché. 22 Jésus prit la parole, et leur dit: Ayez foi en Dieu.23 Je vous le dis en vérité, si quelqu'un dit à cette montagne: Ote-toi de là et jette-toi dans la mer, et s'il ne doute point en son cœur, mais croit que ce qu'il dit arrive, il le verra s'accomplir.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alpha val="30000"/>
            </a:srgbClr>
          </a:solidFill>
        </p:spPr>
        <p:txBody>
          <a:bodyPr>
            <a:normAutofit fontScale="92500" lnSpcReduction="10000"/>
          </a:bodyPr>
          <a:lstStyle/>
          <a:p>
            <a:r>
              <a:rPr lang="en-US" dirty="0" smtClean="0"/>
              <a:t>(MARDI) DEBATS DANS LE TEMPLE</a:t>
            </a:r>
          </a:p>
          <a:p>
            <a:r>
              <a:rPr lang="en-US" dirty="0" smtClean="0"/>
              <a:t>DEBATS A JERUSALEM </a:t>
            </a:r>
            <a:r>
              <a:rPr lang="en-US" b="1" dirty="0"/>
              <a:t>(Mt. 21:23-23:39, </a:t>
            </a:r>
            <a:r>
              <a:rPr lang="en-US" b="1" dirty="0" smtClean="0"/>
              <a:t>Mc 11:27-12:44</a:t>
            </a:r>
            <a:r>
              <a:rPr lang="en-US" b="1" dirty="0"/>
              <a:t>, </a:t>
            </a:r>
            <a:r>
              <a:rPr lang="en-US" b="1" dirty="0" err="1" smtClean="0"/>
              <a:t>Lc</a:t>
            </a:r>
            <a:r>
              <a:rPr lang="en-US" b="1" dirty="0" smtClean="0"/>
              <a:t> </a:t>
            </a:r>
            <a:r>
              <a:rPr lang="en-US" b="1" dirty="0"/>
              <a:t>20:1-21:4) </a:t>
            </a:r>
          </a:p>
          <a:p>
            <a:r>
              <a:rPr lang="en-US" dirty="0" smtClean="0"/>
              <a:t>Depart du Mont des </a:t>
            </a:r>
            <a:r>
              <a:rPr lang="en-US" dirty="0" err="1" smtClean="0"/>
              <a:t>Oliviers</a:t>
            </a:r>
            <a:endParaRPr lang="en-US" dirty="0"/>
          </a:p>
          <a:p>
            <a:pPr algn="just"/>
            <a:r>
              <a:rPr lang="fr-FR" dirty="0" smtClean="0"/>
              <a:t>Mt 24:1 ¶ Comme Jésus s'en allait, au sortir du temple, ses disciples s'approchèrent pour lui en faire remarquer les constructions. </a:t>
            </a:r>
            <a:r>
              <a:rPr lang="en-US" dirty="0" smtClean="0"/>
              <a:t> </a:t>
            </a:r>
            <a:r>
              <a:rPr lang="en-US" dirty="0"/>
              <a:t>On Mt of Olives </a:t>
            </a:r>
          </a:p>
          <a:p>
            <a:r>
              <a:rPr lang="fr-FR" dirty="0" smtClean="0"/>
              <a:t>DISCOURS DIVERS AU MONT DES OLIVIERS </a:t>
            </a:r>
            <a:r>
              <a:rPr lang="fr-FR" b="1" dirty="0" smtClean="0"/>
              <a:t>(Mt </a:t>
            </a:r>
            <a:r>
              <a:rPr lang="fr-FR" b="1" dirty="0"/>
              <a:t>24-25, </a:t>
            </a:r>
            <a:r>
              <a:rPr lang="fr-FR" b="1" dirty="0" smtClean="0"/>
              <a:t>Mc </a:t>
            </a:r>
            <a:r>
              <a:rPr lang="fr-FR" b="1" dirty="0"/>
              <a:t>13, </a:t>
            </a:r>
            <a:r>
              <a:rPr lang="fr-FR" b="1" dirty="0" err="1" smtClean="0"/>
              <a:t>Lc</a:t>
            </a:r>
            <a:r>
              <a:rPr lang="fr-FR" b="1" dirty="0" smtClean="0"/>
              <a:t> </a:t>
            </a:r>
            <a:r>
              <a:rPr lang="fr-FR" b="1" dirty="0"/>
              <a:t>21:5-36) </a:t>
            </a:r>
          </a:p>
          <a:p>
            <a:pPr algn="just"/>
            <a:r>
              <a:rPr lang="fr-FR" dirty="0" smtClean="0"/>
              <a:t>Mt 24:3 Il s'assit sur la montagne des oliviers. Et les disciples vinrent en particulier lui faire cette question: Dis-nous, quand cela arrivera-t-il, et quel sera le signe de ton avènement et de la fin du monde? </a:t>
            </a:r>
            <a:r>
              <a:rPr lang="en-US" dirty="0" smtClean="0"/>
              <a:t> </a:t>
            </a:r>
            <a:r>
              <a:rPr lang="en-US" dirty="0"/>
              <a:t>Jesus answers in Parables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alpha val="30000"/>
            </a:srgbClr>
          </a:solidFill>
        </p:spPr>
        <p:txBody>
          <a:bodyPr>
            <a:normAutofit fontScale="77500" lnSpcReduction="20000"/>
          </a:bodyPr>
          <a:lstStyle/>
          <a:p>
            <a:pPr algn="ctr">
              <a:buNone/>
            </a:pPr>
            <a:r>
              <a:rPr lang="en-US" dirty="0" smtClean="0"/>
              <a:t>(</a:t>
            </a:r>
            <a:r>
              <a:rPr lang="en-US" b="1" dirty="0" smtClean="0">
                <a:latin typeface="Copperplate Gothic Light" pitchFamily="34" charset="0"/>
              </a:rPr>
              <a:t>MARDI)  </a:t>
            </a:r>
          </a:p>
          <a:p>
            <a:pPr>
              <a:buNone/>
            </a:pPr>
            <a:r>
              <a:rPr lang="en-US" b="1" dirty="0" smtClean="0">
                <a:latin typeface="Copperplate Gothic Light" pitchFamily="34" charset="0"/>
              </a:rPr>
              <a:t>JESUS ENSEIGNE PAR DES PARABOLES</a:t>
            </a:r>
            <a:endParaRPr lang="en-US" b="1" dirty="0">
              <a:latin typeface="Copperplate Gothic Light" pitchFamily="34" charset="0"/>
            </a:endParaRPr>
          </a:p>
          <a:p>
            <a:r>
              <a:rPr lang="en-US" b="1" dirty="0" smtClean="0">
                <a:latin typeface="Copperplate Gothic Light" pitchFamily="34" charset="0"/>
              </a:rPr>
              <a:t>LES DIS VIERGES– </a:t>
            </a:r>
            <a:r>
              <a:rPr lang="en-US" b="1" dirty="0">
                <a:latin typeface="Copperplate Gothic Light" pitchFamily="34" charset="0"/>
              </a:rPr>
              <a:t>Mt 25:1-13 </a:t>
            </a:r>
          </a:p>
          <a:p>
            <a:r>
              <a:rPr lang="en-US" b="1" dirty="0" smtClean="0">
                <a:latin typeface="Copperplate Gothic Light" pitchFamily="34" charset="0"/>
              </a:rPr>
              <a:t>LES TALENTS– </a:t>
            </a:r>
            <a:r>
              <a:rPr lang="en-US" b="1" dirty="0">
                <a:latin typeface="Copperplate Gothic Light" pitchFamily="34" charset="0"/>
              </a:rPr>
              <a:t>Mt 25:14-30 </a:t>
            </a:r>
          </a:p>
          <a:p>
            <a:r>
              <a:rPr lang="en-US" b="1" dirty="0" smtClean="0">
                <a:latin typeface="Copperplate Gothic Light" pitchFamily="34" charset="0"/>
              </a:rPr>
              <a:t>SEPARATION DES BREBIS ET DES BOUCS– </a:t>
            </a:r>
            <a:r>
              <a:rPr lang="en-US" b="1" dirty="0">
                <a:latin typeface="Copperplate Gothic Light" pitchFamily="34" charset="0"/>
              </a:rPr>
              <a:t>Mt 25:31-46 </a:t>
            </a:r>
            <a:endParaRPr lang="en-US" dirty="0"/>
          </a:p>
          <a:p>
            <a:pPr algn="just">
              <a:buNone/>
            </a:pPr>
            <a:r>
              <a:rPr lang="fr-FR" sz="3300" b="1" dirty="0" smtClean="0"/>
              <a:t>Mt 26:1 ¶ Lorsque Jésus eut achevé tous ces discours, il dit à ses disciples:</a:t>
            </a:r>
          </a:p>
          <a:p>
            <a:pPr algn="just">
              <a:buNone/>
            </a:pPr>
            <a:r>
              <a:rPr lang="fr-FR" sz="3300" b="1" dirty="0" smtClean="0"/>
              <a:t> 2 Vous savez que la Pâque a lieu dans deux jours, et que le Fils de l'homme sera livré pour être crucifié.</a:t>
            </a:r>
          </a:p>
          <a:p>
            <a:pPr algn="just">
              <a:buNone/>
            </a:pPr>
            <a:r>
              <a:rPr lang="fr-FR" sz="3300" b="1" dirty="0" smtClean="0"/>
              <a:t> 3 Alors les principaux sacrificateurs et les anciens du peuple se réunirent dans la cour du souverain sacrificateur, appelé Caïphe;</a:t>
            </a:r>
          </a:p>
          <a:p>
            <a:pPr algn="just">
              <a:buNone/>
            </a:pPr>
            <a:r>
              <a:rPr lang="fr-FR" sz="3300" b="1" dirty="0" smtClean="0"/>
              <a:t> 4 et ils délibérèrent sur les moyens d'arrêter Jésus par ruse, et de le faire mourir.</a:t>
            </a:r>
          </a:p>
          <a:p>
            <a:pPr algn="just">
              <a:buNone/>
            </a:pPr>
            <a:r>
              <a:rPr lang="fr-FR" sz="3300" b="1" dirty="0" smtClean="0"/>
              <a:t> 5 Mais ils dirent: Que ce ne soit pas pendant la fête, afin qu'il n'y ait pas de tumulte parmi le peuple. </a:t>
            </a:r>
            <a:r>
              <a:rPr lang="en-US" sz="3300" b="1" dirty="0" smtClean="0"/>
              <a:t> </a:t>
            </a:r>
            <a:r>
              <a:rPr lang="en-US" sz="3300" b="1" dirty="0"/>
              <a:t>Back in Bethany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alpha val="30000"/>
            </a:srgbClr>
          </a:solidFill>
        </p:spPr>
        <p:txBody>
          <a:bodyPr>
            <a:normAutofit fontScale="47500" lnSpcReduction="20000"/>
          </a:bodyPr>
          <a:lstStyle/>
          <a:p>
            <a:pPr algn="ctr">
              <a:buNone/>
            </a:pPr>
            <a:r>
              <a:rPr lang="en-US" sz="3800" b="1" dirty="0" smtClean="0">
                <a:latin typeface="Copperplate Gothic Light" pitchFamily="34" charset="0"/>
              </a:rPr>
              <a:t>(MARDI) </a:t>
            </a:r>
          </a:p>
          <a:p>
            <a:pPr algn="ctr">
              <a:buNone/>
            </a:pPr>
            <a:r>
              <a:rPr lang="fr-FR" sz="3800" b="1" dirty="0" smtClean="0">
                <a:latin typeface="Copperplate Gothic Light" pitchFamily="34" charset="0"/>
              </a:rPr>
              <a:t>DINNER CHEZ SIMON LE LEPREUX OU UNE FEMME L’OIGNIT DE PARFUM</a:t>
            </a:r>
          </a:p>
          <a:p>
            <a:pPr algn="ctr">
              <a:buNone/>
            </a:pPr>
            <a:r>
              <a:rPr lang="fr-FR" sz="5100" b="1" u="sng" dirty="0" smtClean="0"/>
              <a:t>Mt </a:t>
            </a:r>
            <a:r>
              <a:rPr lang="fr-FR" sz="5100" b="1" u="sng" dirty="0" smtClean="0"/>
              <a:t>26:6-13</a:t>
            </a:r>
          </a:p>
          <a:p>
            <a:pPr algn="just">
              <a:buNone/>
            </a:pPr>
            <a:r>
              <a:rPr lang="fr-FR" sz="5100" b="1" dirty="0"/>
              <a:t>6</a:t>
            </a:r>
            <a:r>
              <a:rPr lang="fr-FR" sz="5100" b="1" dirty="0" smtClean="0"/>
              <a:t> ¶ Comme Jésus était à Béthanie, dans la maison de Simon le lépreux,</a:t>
            </a:r>
          </a:p>
          <a:p>
            <a:pPr algn="just">
              <a:buNone/>
            </a:pPr>
            <a:r>
              <a:rPr lang="fr-FR" sz="5100" b="1" dirty="0" smtClean="0"/>
              <a:t> 7 une femme s'approcha de lui, tenant un vase d'albâtre, qui renfermait un parfum de grand prix; et, pendant qu'il était à table, elle répandit le parfum sur sa tête.</a:t>
            </a:r>
          </a:p>
          <a:p>
            <a:pPr algn="just">
              <a:buNone/>
            </a:pPr>
            <a:r>
              <a:rPr lang="fr-FR" sz="5100" b="1" dirty="0" smtClean="0"/>
              <a:t> 8 Les disciples, voyant cela, s'indignèrent, et dirent: A quoi bon cette perte?</a:t>
            </a:r>
          </a:p>
          <a:p>
            <a:pPr algn="just">
              <a:buNone/>
            </a:pPr>
            <a:r>
              <a:rPr lang="fr-FR" sz="5100" b="1" dirty="0" smtClean="0"/>
              <a:t> 9 On aurait pu vendre ce parfum très cher, et en donner le prix aux pauvres.</a:t>
            </a:r>
          </a:p>
          <a:p>
            <a:pPr algn="just">
              <a:buNone/>
            </a:pPr>
            <a:r>
              <a:rPr lang="fr-FR" sz="5100" b="1" dirty="0" smtClean="0"/>
              <a:t> 10 Jésus, s'en étant aperçu, leur dit: Pourquoi faites-vous de la peine à cette femme? Elle a fait une bonne action à mon égard;</a:t>
            </a:r>
          </a:p>
          <a:p>
            <a:pPr algn="just">
              <a:buNone/>
            </a:pPr>
            <a:r>
              <a:rPr lang="fr-FR" sz="5100" b="1" dirty="0" smtClean="0"/>
              <a:t> 11 car vous avez toujours des pauvres avec vous, mais vous ne m'avez pas toujours.</a:t>
            </a:r>
          </a:p>
          <a:p>
            <a:pPr algn="just">
              <a:buNone/>
            </a:pPr>
            <a:r>
              <a:rPr lang="fr-FR" sz="5100" b="1" dirty="0" smtClean="0"/>
              <a:t> 12 En répandant ce parfum sur mon corps, elle l'a fait pour ma sépulture.</a:t>
            </a:r>
          </a:p>
          <a:p>
            <a:pPr algn="just">
              <a:buNone/>
            </a:pPr>
            <a:r>
              <a:rPr lang="fr-FR" sz="5100" b="1" dirty="0" smtClean="0"/>
              <a:t> 13 Je vous le dis en vérité, partout où cette bonne nouvelle sera prêchée, dans le monde entier, on racontera aussi en mémoire de cette femme ce qu'elle a fait. </a:t>
            </a:r>
            <a:r>
              <a:rPr lang="en-US" sz="5100" b="1" dirty="0" smtClean="0"/>
              <a:t>o </a:t>
            </a:r>
            <a:r>
              <a:rPr lang="en-US" sz="5100" b="1" dirty="0"/>
              <a:t>Judas agrees to Betray Jesus </a:t>
            </a:r>
          </a:p>
          <a:p>
            <a:pPr>
              <a:buNone/>
            </a:pP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alpha val="30000"/>
            </a:srgbClr>
          </a:solidFill>
        </p:spPr>
        <p:txBody>
          <a:bodyPr>
            <a:normAutofit/>
          </a:bodyPr>
          <a:lstStyle/>
          <a:p>
            <a:pPr algn="ctr">
              <a:buNone/>
            </a:pPr>
            <a:r>
              <a:rPr lang="en-US" sz="3600" b="1" dirty="0" smtClean="0"/>
              <a:t>(MARDI)</a:t>
            </a:r>
          </a:p>
          <a:p>
            <a:pPr>
              <a:buNone/>
            </a:pPr>
            <a:r>
              <a:rPr lang="en-US" sz="3600" b="1" dirty="0" smtClean="0"/>
              <a:t>JUDAS ACCEPTE A LIVRER JESUS</a:t>
            </a:r>
            <a:endParaRPr lang="en-US" sz="3600" b="1" dirty="0"/>
          </a:p>
          <a:p>
            <a:pPr algn="just">
              <a:buNone/>
            </a:pPr>
            <a:r>
              <a:rPr lang="fr-FR" sz="3600" b="1" dirty="0" smtClean="0"/>
              <a:t>Mt 26:14-16 </a:t>
            </a:r>
          </a:p>
          <a:p>
            <a:pPr algn="just">
              <a:buNone/>
            </a:pPr>
            <a:r>
              <a:rPr lang="fr-FR" sz="3600" b="1" dirty="0" smtClean="0"/>
              <a:t>14 ¶ Alors l'un des douze, appelé Judas </a:t>
            </a:r>
            <a:r>
              <a:rPr lang="fr-FR" sz="3600" b="1" dirty="0" err="1" smtClean="0"/>
              <a:t>Iscariot</a:t>
            </a:r>
            <a:r>
              <a:rPr lang="fr-FR" sz="3600" b="1" dirty="0" smtClean="0"/>
              <a:t>, alla vers les principaux sacrificateurs,</a:t>
            </a:r>
          </a:p>
          <a:p>
            <a:pPr algn="just">
              <a:buNone/>
            </a:pPr>
            <a:r>
              <a:rPr lang="fr-FR" sz="3600" b="1" dirty="0" smtClean="0"/>
              <a:t> 15 et dit: Que voulez-vous me donner, et je vous le livrerai? Et ils lui payèrent trente pièces d'argent.</a:t>
            </a:r>
          </a:p>
          <a:p>
            <a:pPr algn="just">
              <a:buNone/>
            </a:pPr>
            <a:r>
              <a:rPr lang="fr-FR" sz="3600" b="1" dirty="0" smtClean="0"/>
              <a:t> 16 Depuis ce moment, il cherchait une occasion favorable pour livrer Jésus.</a:t>
            </a:r>
            <a:endParaRPr lang="en-US" sz="3600" b="1"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algn="ctr">
              <a:buNone/>
            </a:pPr>
            <a:r>
              <a:rPr lang="en-US" sz="3600" b="1" dirty="0" smtClean="0"/>
              <a:t>MERCREDI  (JOUR DU SILENCE?) </a:t>
            </a:r>
            <a:endParaRPr lang="en-US" sz="3600" b="1" dirty="0"/>
          </a:p>
          <a:p>
            <a:r>
              <a:rPr lang="en-US" sz="3600" dirty="0" smtClean="0"/>
              <a:t>JESUS CONTINUA A ENSEIGNER CHAQUE JOUR AVANT SA MORT</a:t>
            </a:r>
            <a:endParaRPr lang="en-US" sz="3600" dirty="0"/>
          </a:p>
          <a:p>
            <a:pPr algn="just"/>
            <a:r>
              <a:rPr lang="fr-FR" sz="3600" dirty="0" smtClean="0">
                <a:latin typeface="Arial Unicode MS" pitchFamily="34" charset="-128"/>
                <a:ea typeface="Arial Unicode MS" pitchFamily="34" charset="-128"/>
                <a:cs typeface="Arial Unicode MS" pitchFamily="34" charset="-128"/>
              </a:rPr>
              <a:t>Lu 21:37 Pendant le jour, Jésus enseignait dans le temple, et il allait passer la nuit à la montagne appelée montagne des oliviers. 38 Et tout le peuple, dès le matin, se rendait vers lui dans le temple pour l'écouter. </a:t>
            </a:r>
            <a:r>
              <a:rPr lang="en-US" sz="3600" dirty="0" smtClean="0">
                <a:latin typeface="Arial Unicode MS" pitchFamily="34" charset="-128"/>
                <a:ea typeface="Arial Unicode MS" pitchFamily="34" charset="-128"/>
                <a:cs typeface="Arial Unicode MS" pitchFamily="34" charset="-128"/>
              </a:rPr>
              <a:t> </a:t>
            </a:r>
            <a:r>
              <a:rPr lang="en-US" sz="3600" dirty="0">
                <a:latin typeface="Arial Unicode MS" pitchFamily="34" charset="-128"/>
                <a:ea typeface="Arial Unicode MS" pitchFamily="34" charset="-128"/>
                <a:cs typeface="Arial Unicode MS" pitchFamily="34" charset="-128"/>
              </a:rPr>
              <a:t>Sanhedrin plots to kill Jesus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algn="ctr">
              <a:buNone/>
            </a:pPr>
            <a:r>
              <a:rPr lang="en-US" dirty="0" smtClean="0"/>
              <a:t>MERCREDI</a:t>
            </a:r>
          </a:p>
          <a:p>
            <a:r>
              <a:rPr lang="en-US" dirty="0" smtClean="0"/>
              <a:t>LE SANHEDRIN CHERCHE A TUER JESUS</a:t>
            </a:r>
            <a:endParaRPr lang="en-US" dirty="0"/>
          </a:p>
          <a:p>
            <a:r>
              <a:rPr lang="fr-FR" dirty="0" smtClean="0"/>
              <a:t>Mt 26:3-5</a:t>
            </a:r>
          </a:p>
          <a:p>
            <a:pPr algn="just"/>
            <a:r>
              <a:rPr lang="fr-FR" b="1" dirty="0"/>
              <a:t>3</a:t>
            </a:r>
            <a:r>
              <a:rPr lang="fr-FR" b="1" dirty="0" smtClean="0"/>
              <a:t> Alors les principaux sacrificateurs et les anciens du peuple se réunirent dans la cour du souverain sacrificateur, appelé Caïphe;</a:t>
            </a:r>
          </a:p>
          <a:p>
            <a:pPr algn="just"/>
            <a:r>
              <a:rPr lang="fr-FR" b="1" dirty="0" smtClean="0"/>
              <a:t> 4 et ils délibérèrent sur les moyens d'arrêter Jésus par ruse, et de le faire mourir.</a:t>
            </a:r>
          </a:p>
          <a:p>
            <a:pPr algn="just"/>
            <a:r>
              <a:rPr lang="fr-FR" b="1" dirty="0" smtClean="0"/>
              <a:t> 5 Mais ils dirent: Que ce ne soit pas pendant la fête, afin qu'il n'y ait pas de tumulte parmi le peuple.</a:t>
            </a:r>
            <a:endParaRPr lang="en-US" b="1"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r>
              <a:rPr lang="en-US" b="1" dirty="0" smtClean="0"/>
              <a:t>JEUDI  </a:t>
            </a:r>
            <a:r>
              <a:rPr lang="en-US" b="1" dirty="0"/>
              <a:t>(Maundy Thursday) </a:t>
            </a:r>
          </a:p>
          <a:p>
            <a:r>
              <a:rPr lang="nl-NL" b="1" dirty="0"/>
              <a:t>(Mt 26:20-35, Mk 14:17-31, Lk 22:14-38, Jn 13-17, 1 Cor 11:23-25) </a:t>
            </a:r>
          </a:p>
          <a:p>
            <a:r>
              <a:rPr lang="en-US" dirty="0" smtClean="0"/>
              <a:t>PREPARATION POUR LA PÂCQUE</a:t>
            </a:r>
            <a:endParaRPr lang="en-US" dirty="0"/>
          </a:p>
          <a:p>
            <a:pPr algn="just"/>
            <a:r>
              <a:rPr lang="fr-FR" dirty="0" smtClean="0"/>
              <a:t>Mt 26:17 ¶ Le premier jour des pains sans levain, les disciples s'adressèrent à Jésus, pour lui dire: Où veux-tu que nous te préparions le repas de la Pâque?</a:t>
            </a:r>
          </a:p>
          <a:p>
            <a:pPr algn="just"/>
            <a:r>
              <a:rPr lang="fr-FR" dirty="0" smtClean="0"/>
              <a:t> 18 Il répondit: Allez à la ville chez un tel, et vous lui direz: Le maître dit: Mon temps est proche; je ferai chez toi la Pâque avec mes disciples.</a:t>
            </a:r>
          </a:p>
          <a:p>
            <a:pPr algn="just"/>
            <a:r>
              <a:rPr lang="fr-FR" dirty="0" smtClean="0"/>
              <a:t> 19 Les disciples firent ce que Jésus leur avait ordonné, et ils préparèrent la Pâque.</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en-US" sz="3600" dirty="0" smtClean="0"/>
              <a:t> </a:t>
            </a:r>
            <a:r>
              <a:rPr lang="en-US" sz="3600" dirty="0"/>
              <a:t>3PM - the sacrifice of the Passover lambs began, lasting until about 5PM </a:t>
            </a:r>
          </a:p>
          <a:p>
            <a:pPr algn="just"/>
            <a:r>
              <a:rPr lang="en-US" sz="3600" dirty="0"/>
              <a:t> Attending the Passover sacrifice wasn’t mandatory </a:t>
            </a:r>
          </a:p>
          <a:p>
            <a:pPr algn="just"/>
            <a:r>
              <a:rPr lang="en-US" sz="3600" dirty="0"/>
              <a:t> But partaking in the feast that evening was </a:t>
            </a:r>
          </a:p>
          <a:p>
            <a:pPr algn="just"/>
            <a:r>
              <a:rPr lang="en-US" sz="3600" dirty="0" smtClean="0"/>
              <a:t> </a:t>
            </a:r>
            <a:r>
              <a:rPr lang="en-US" sz="3600" dirty="0"/>
              <a:t>It was a big Deal!!! </a:t>
            </a:r>
          </a:p>
          <a:p>
            <a:pPr algn="just"/>
            <a:r>
              <a:rPr lang="en-US" sz="3600" dirty="0" smtClean="0"/>
              <a:t>JESUS RASSEMBLE SES DISCIPLES</a:t>
            </a:r>
          </a:p>
          <a:p>
            <a:pPr algn="just"/>
            <a:r>
              <a:rPr lang="fr-FR" sz="3600" dirty="0" smtClean="0"/>
              <a:t>Mt 26:20 Le soir étant venu, il se mit à table avec les douze</a:t>
            </a:r>
            <a:endParaRPr lang="en-US" sz="36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buNone/>
            </a:pPr>
            <a:r>
              <a:rPr lang="en-US" sz="4400" b="1" i="1" dirty="0" smtClean="0"/>
              <a:t>AU JEUDI SOIR</a:t>
            </a:r>
            <a:endParaRPr lang="fr-FR" sz="4400" dirty="0" smtClean="0"/>
          </a:p>
          <a:p>
            <a:pPr>
              <a:buNone/>
            </a:pPr>
            <a:r>
              <a:rPr lang="en-US" sz="4400" dirty="0" smtClean="0"/>
              <a:t>JESUS LAVES LES PIEDS DES DISCIPLES</a:t>
            </a:r>
            <a:endParaRPr lang="en-US" sz="4400" dirty="0"/>
          </a:p>
          <a:p>
            <a:pPr algn="just">
              <a:buNone/>
            </a:pPr>
            <a:r>
              <a:rPr lang="fr-FR" sz="4400" dirty="0" smtClean="0"/>
              <a:t>JEAN 13:2-5 Pendant le souper, lorsque le diable avait déjà inspiré au cœur de Judas </a:t>
            </a:r>
            <a:r>
              <a:rPr lang="fr-FR" sz="4400" dirty="0" err="1" smtClean="0"/>
              <a:t>Iscariot</a:t>
            </a:r>
            <a:r>
              <a:rPr lang="fr-FR" sz="4400" dirty="0" smtClean="0"/>
              <a:t>, fils de Simon, le dessein de le livrer, 3 Jésus, qui savait que le Père avait remis toutes choses entre ses mains, qu'il était venu de Dieu, et qu'il s'en allait à Dieu,</a:t>
            </a:r>
          </a:p>
          <a:p>
            <a:pPr algn="just">
              <a:buNone/>
            </a:pPr>
            <a:r>
              <a:rPr lang="fr-FR" sz="3600" dirty="0" smtClean="0"/>
              <a:t> </a:t>
            </a:r>
            <a:endParaRPr lang="en-US" sz="3600" b="1"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dirty="0" smtClean="0"/>
              <a:t> </a:t>
            </a:r>
            <a:r>
              <a:rPr lang="fr-FR" sz="3600" dirty="0" smtClean="0">
                <a:latin typeface="Arial Unicode MS" pitchFamily="34" charset="-128"/>
                <a:ea typeface="Arial Unicode MS" pitchFamily="34" charset="-128"/>
                <a:cs typeface="Arial Unicode MS" pitchFamily="34" charset="-128"/>
              </a:rPr>
              <a:t>4 se leva de table, ôta ses vêtements, et prit un linge, dont il se ceignit. 5 Ensuite il versa de l'eau dans un bassin, et il se mit à laver les pieds des disciples, et à les essuyer avec le linge dont il était ceint.</a:t>
            </a:r>
            <a:endParaRPr lang="en-US" sz="3600" dirty="0" smtClean="0">
              <a:latin typeface="Arial Unicode MS" pitchFamily="34" charset="-128"/>
              <a:ea typeface="Arial Unicode MS" pitchFamily="34" charset="-128"/>
              <a:cs typeface="Arial Unicode MS" pitchFamily="34" charset="-128"/>
            </a:endParaRPr>
          </a:p>
          <a:p>
            <a:pPr algn="just"/>
            <a:endParaRPr lang="en-US" sz="3600" dirty="0" smtClean="0">
              <a:latin typeface="Arial Unicode MS" pitchFamily="34" charset="-128"/>
              <a:ea typeface="Arial Unicode MS" pitchFamily="34" charset="-128"/>
              <a:cs typeface="Arial Unicode MS" pitchFamily="34" charset="-128"/>
            </a:endParaRPr>
          </a:p>
          <a:p>
            <a:pPr algn="just"/>
            <a:r>
              <a:rPr lang="en-US" sz="3600" dirty="0" smtClean="0">
                <a:latin typeface="Arial Unicode MS" pitchFamily="34" charset="-128"/>
                <a:ea typeface="Arial Unicode MS" pitchFamily="34" charset="-128"/>
                <a:cs typeface="Arial Unicode MS" pitchFamily="34" charset="-128"/>
              </a:rPr>
              <a:t>(JEUDI SOIR)  APRES LE REPAS </a:t>
            </a:r>
            <a:endParaRPr lang="en-US" sz="3600" dirty="0">
              <a:latin typeface="Arial Unicode MS" pitchFamily="34" charset="-128"/>
              <a:ea typeface="Arial Unicode MS" pitchFamily="34" charset="-128"/>
              <a:cs typeface="Arial Unicode MS" pitchFamily="34" charset="-128"/>
            </a:endParaRPr>
          </a:p>
          <a:p>
            <a:pPr algn="just"/>
            <a:r>
              <a:rPr lang="fr-FR" sz="3600" dirty="0" smtClean="0">
                <a:latin typeface="Arial Unicode MS" pitchFamily="34" charset="-128"/>
                <a:ea typeface="Arial Unicode MS" pitchFamily="34" charset="-128"/>
                <a:cs typeface="Arial Unicode MS" pitchFamily="34" charset="-128"/>
              </a:rPr>
              <a:t>LUC 22:14-15 L'heure étant venue, il se mit à table, et les apôtres avec lui.</a:t>
            </a:r>
          </a:p>
          <a:p>
            <a:pPr algn="just"/>
            <a:r>
              <a:rPr lang="fr-FR" sz="3600" dirty="0" smtClean="0">
                <a:latin typeface="Arial Unicode MS" pitchFamily="34" charset="-128"/>
                <a:ea typeface="Arial Unicode MS" pitchFamily="34" charset="-128"/>
                <a:cs typeface="Arial Unicode MS" pitchFamily="34" charset="-128"/>
              </a:rPr>
              <a:t> 15 Il leur dit: J'ai désiré vivement manger cette Pâque avec vous, avant de souffrir;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r>
              <a:rPr lang="fr-FR" dirty="0" smtClean="0"/>
              <a:t>JUDAS LAISSA LE REPAS POUR ALLER CHERCHER LES GUARDES POUR ARRETER JESUS</a:t>
            </a:r>
          </a:p>
          <a:p>
            <a:pPr algn="just"/>
            <a:r>
              <a:rPr lang="fr-FR" sz="3600" dirty="0" smtClean="0"/>
              <a:t>JEAN 13:27-30 Dès que le morceau fut donné, Satan entra dans Judas. Jésus lui dit: Ce que tu fais, fais-le promptement. 28 Mais aucun de ceux qui étaient à table ne comprit pourquoi il lui disait cela; 29 car quelques-uns pensaient que, comme Judas avait la bourse, Jésus voulait lui dire: Achète ce dont nous avons besoin pour la fête, ou qu'il lui commandait de donner quelque chose aux pauvres.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en-US" sz="3600" dirty="0" smtClean="0"/>
              <a:t>(JEUDI SOIR)</a:t>
            </a:r>
          </a:p>
          <a:p>
            <a:pPr algn="ctr">
              <a:buNone/>
            </a:pPr>
            <a:r>
              <a:rPr lang="en-US" sz="3600" dirty="0" smtClean="0"/>
              <a:t>JESUS ALLA A GETHSEMANE AVEC SES DISCIPLES</a:t>
            </a:r>
            <a:endParaRPr lang="en-US" sz="3600" dirty="0"/>
          </a:p>
          <a:p>
            <a:pPr algn="just"/>
            <a:r>
              <a:rPr lang="fr-FR" sz="3600" dirty="0" smtClean="0">
                <a:latin typeface="Arial Unicode MS" pitchFamily="34" charset="-128"/>
                <a:ea typeface="Arial Unicode MS" pitchFamily="34" charset="-128"/>
                <a:cs typeface="Arial Unicode MS" pitchFamily="34" charset="-128"/>
              </a:rPr>
              <a:t>Mt 26:36 </a:t>
            </a:r>
          </a:p>
          <a:p>
            <a:pPr algn="just"/>
            <a:r>
              <a:rPr lang="fr-FR" sz="3600" dirty="0" smtClean="0">
                <a:latin typeface="Arial Unicode MS" pitchFamily="34" charset="-128"/>
                <a:ea typeface="Arial Unicode MS" pitchFamily="34" charset="-128"/>
                <a:cs typeface="Arial Unicode MS" pitchFamily="34" charset="-128"/>
              </a:rPr>
              <a:t>36¶ Là-dessus, Jésus alla avec eux dans un lieu appelé </a:t>
            </a:r>
            <a:r>
              <a:rPr lang="fr-FR" sz="3600" dirty="0" err="1" smtClean="0">
                <a:latin typeface="Arial Unicode MS" pitchFamily="34" charset="-128"/>
                <a:ea typeface="Arial Unicode MS" pitchFamily="34" charset="-128"/>
                <a:cs typeface="Arial Unicode MS" pitchFamily="34" charset="-128"/>
              </a:rPr>
              <a:t>Gethsémané</a:t>
            </a:r>
            <a:r>
              <a:rPr lang="fr-FR" sz="3600" dirty="0" smtClean="0">
                <a:latin typeface="Arial Unicode MS" pitchFamily="34" charset="-128"/>
                <a:ea typeface="Arial Unicode MS" pitchFamily="34" charset="-128"/>
                <a:cs typeface="Arial Unicode MS" pitchFamily="34" charset="-128"/>
              </a:rPr>
              <a:t>, et il dit aux disciples: Asseyez-vous ici, pendant que je m'éloignerai pour prier.</a:t>
            </a:r>
          </a:p>
          <a:p>
            <a:pPr algn="just"/>
            <a:r>
              <a:rPr lang="fr-FR" sz="3600" dirty="0" smtClean="0">
                <a:latin typeface="Arial Unicode MS" pitchFamily="34" charset="-128"/>
                <a:ea typeface="Arial Unicode MS" pitchFamily="34" charset="-128"/>
                <a:cs typeface="Arial Unicode MS" pitchFamily="34" charset="-128"/>
              </a:rPr>
              <a:t> 37 Il prit avec lui Pierre et les deux fils de </a:t>
            </a:r>
            <a:r>
              <a:rPr lang="fr-FR" sz="3600" dirty="0" err="1" smtClean="0">
                <a:latin typeface="Arial Unicode MS" pitchFamily="34" charset="-128"/>
                <a:ea typeface="Arial Unicode MS" pitchFamily="34" charset="-128"/>
                <a:cs typeface="Arial Unicode MS" pitchFamily="34" charset="-128"/>
              </a:rPr>
              <a:t>Zébédée</a:t>
            </a:r>
            <a:r>
              <a:rPr lang="fr-FR" sz="3600" dirty="0" smtClean="0">
                <a:latin typeface="Arial Unicode MS" pitchFamily="34" charset="-128"/>
                <a:ea typeface="Arial Unicode MS" pitchFamily="34" charset="-128"/>
                <a:cs typeface="Arial Unicode MS" pitchFamily="34" charset="-128"/>
              </a:rPr>
              <a:t>, et il commença à éprouver de la tristesse et des angoisses.</a:t>
            </a:r>
            <a:endParaRPr lang="en-US" sz="36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000" dirty="0" smtClean="0"/>
              <a:t>Jésus fut arrêté par les gardes du temple sous le control du Grand </a:t>
            </a:r>
            <a:r>
              <a:rPr lang="fr-FR" sz="4000" dirty="0"/>
              <a:t>P</a:t>
            </a:r>
            <a:r>
              <a:rPr lang="fr-FR" sz="4000" dirty="0" smtClean="0"/>
              <a:t>rêtre et le Sanhédrin.</a:t>
            </a:r>
          </a:p>
          <a:p>
            <a:pPr algn="just"/>
            <a:r>
              <a:rPr lang="fr-FR" sz="4000" dirty="0" smtClean="0"/>
              <a:t>Mt 26:50 Jésus lui dit: Mon ami, ce que tu es venu faire, fais-le. Alors ces gens s'avancèrent, mirent la main sur Jésus, et le saisirent.</a:t>
            </a:r>
          </a:p>
          <a:p>
            <a:pPr algn="just"/>
            <a:r>
              <a:rPr lang="fr-FR" sz="4000" dirty="0" smtClean="0"/>
              <a:t>56 b. </a:t>
            </a:r>
            <a:r>
              <a:rPr lang="fr-FR" sz="4000" u="sng" dirty="0" smtClean="0"/>
              <a:t>Alors tous les disciples l'abandonnèrent, et prirent la fuite</a:t>
            </a:r>
            <a:r>
              <a:rPr lang="fr-FR" sz="3600" u="sng" dirty="0" smtClean="0"/>
              <a:t>.</a:t>
            </a:r>
            <a:endParaRPr lang="en-US" sz="3600" b="1" u="sng"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4000" b="1" dirty="0" smtClean="0">
                <a:latin typeface="Copperplate Gothic Light" pitchFamily="34" charset="0"/>
              </a:rPr>
              <a:t>Jésus fut premièrement amené chez Anne: l’ancien Grand Prêtre</a:t>
            </a:r>
          </a:p>
          <a:p>
            <a:pPr algn="just"/>
            <a:r>
              <a:rPr lang="fr-FR" sz="4000" dirty="0" err="1" smtClean="0">
                <a:latin typeface="Arial Unicode MS" pitchFamily="34" charset="-128"/>
                <a:ea typeface="Arial Unicode MS" pitchFamily="34" charset="-128"/>
                <a:cs typeface="Arial Unicode MS" pitchFamily="34" charset="-128"/>
              </a:rPr>
              <a:t>Joh</a:t>
            </a:r>
            <a:r>
              <a:rPr lang="fr-FR" sz="4000" dirty="0" smtClean="0">
                <a:latin typeface="Arial Unicode MS" pitchFamily="34" charset="-128"/>
                <a:ea typeface="Arial Unicode MS" pitchFamily="34" charset="-128"/>
                <a:cs typeface="Arial Unicode MS" pitchFamily="34" charset="-128"/>
              </a:rPr>
              <a:t> 18:12 La cohorte, le tribun, et les huissiers des Juifs, se saisirent alors de Jésus, et le lièrent.</a:t>
            </a:r>
          </a:p>
          <a:p>
            <a:pPr algn="just"/>
            <a:r>
              <a:rPr lang="fr-FR" sz="4000" dirty="0" smtClean="0">
                <a:latin typeface="Arial Unicode MS" pitchFamily="34" charset="-128"/>
                <a:ea typeface="Arial Unicode MS" pitchFamily="34" charset="-128"/>
                <a:cs typeface="Arial Unicode MS" pitchFamily="34" charset="-128"/>
              </a:rPr>
              <a:t> 13 ¶ Ils l'emmenèrent d'abord chez Anne; car il était le beau-père de Caïphe, qui était souverain sacrificateur cette année-là.</a:t>
            </a:r>
            <a:endParaRPr lang="en-US" sz="40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a:r>
              <a:rPr lang="fr-FR" sz="3600" dirty="0" smtClean="0">
                <a:latin typeface="Copperplate Gothic Light" pitchFamily="34" charset="0"/>
              </a:rPr>
              <a:t>De chez Anne, Jésus fut amené au palais de Caïphe où des faux témoins l’ l’accusèrent.</a:t>
            </a:r>
          </a:p>
          <a:p>
            <a:pPr algn="just"/>
            <a:r>
              <a:rPr lang="fr-FR" sz="3600" dirty="0" err="1" smtClean="0"/>
              <a:t>Joh</a:t>
            </a:r>
            <a:r>
              <a:rPr lang="fr-FR" sz="3600" dirty="0" smtClean="0"/>
              <a:t> 18:24 Anne l'envoya lié à Caïphe, le souverain sacrificateur.</a:t>
            </a:r>
          </a:p>
          <a:p>
            <a:pPr algn="just"/>
            <a:r>
              <a:rPr lang="fr-FR" sz="3600" dirty="0" smtClean="0">
                <a:latin typeface="Copperplate Gothic Light" pitchFamily="34" charset="0"/>
              </a:rPr>
              <a:t>Jésus répond aux questions de ses accusateurs</a:t>
            </a:r>
          </a:p>
          <a:p>
            <a:pPr algn="just"/>
            <a:r>
              <a:rPr lang="fr-FR" sz="3600" u="sng" dirty="0" smtClean="0"/>
              <a:t>Lu 22:67-71 </a:t>
            </a:r>
            <a:r>
              <a:rPr lang="fr-FR" sz="3600" dirty="0" smtClean="0"/>
              <a:t>Si tu es le Christ, dis-le nous. Jésus leur répondit: Si je vous le dis, vous ne le croirez pas;</a:t>
            </a:r>
          </a:p>
          <a:p>
            <a:pPr algn="just"/>
            <a:r>
              <a:rPr lang="fr-FR" sz="3600" dirty="0" smtClean="0"/>
              <a:t> 68 et, si je vous interroge, vous ne répondrez pas.</a:t>
            </a:r>
          </a:p>
          <a:p>
            <a:pPr algn="just">
              <a:buNone/>
            </a:pP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200" dirty="0" smtClean="0"/>
              <a:t>69 Désormais le Fils de l'homme sera assis à la droite de la puissance de Dieu.</a:t>
            </a:r>
          </a:p>
          <a:p>
            <a:pPr algn="just"/>
            <a:r>
              <a:rPr lang="fr-FR" sz="4200" dirty="0" smtClean="0"/>
              <a:t> 70 Tous dirent: Tu es donc le Fils de Dieu? Et il leur répondit: Vous le dites, je le suis.</a:t>
            </a:r>
          </a:p>
          <a:p>
            <a:pPr algn="just"/>
            <a:r>
              <a:rPr lang="fr-FR" sz="4200" dirty="0" smtClean="0"/>
              <a:t> 71 Alors ils dirent: Qu'avons-nous encore besoin de témoignage? Nous l'avons entendu nous-mêmes de sa bouche.</a:t>
            </a:r>
          </a:p>
          <a:p>
            <a:pPr>
              <a:buNone/>
            </a:pP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4000" dirty="0" smtClean="0">
                <a:latin typeface="Copperplate Gothic Light" pitchFamily="34" charset="0"/>
              </a:rPr>
              <a:t>Caïphe </a:t>
            </a:r>
            <a:r>
              <a:rPr lang="fr-FR" sz="4000" dirty="0">
                <a:latin typeface="Copperplate Gothic Light" pitchFamily="34" charset="0"/>
              </a:rPr>
              <a:t>G</a:t>
            </a:r>
            <a:r>
              <a:rPr lang="fr-FR" sz="4000" dirty="0" smtClean="0">
                <a:latin typeface="Copperplate Gothic Light" pitchFamily="34" charset="0"/>
              </a:rPr>
              <a:t>rand Prêtre déchira ses vêtements et condamna Jésus à mort.</a:t>
            </a:r>
          </a:p>
          <a:p>
            <a:pPr algn="just"/>
            <a:r>
              <a:rPr lang="fr-FR" sz="4000" dirty="0" smtClean="0"/>
              <a:t>Mr 14:63 Alors le souverain sacrificateur déchira ses vêtements, et dit: Qu'avons-nous encore besoin de témoins?</a:t>
            </a:r>
          </a:p>
          <a:p>
            <a:pPr algn="just"/>
            <a:r>
              <a:rPr lang="fr-FR" sz="4000" dirty="0" smtClean="0"/>
              <a:t> 64 Vous avez entendu le blasphème. Que vous en semble? Tous le condamnèrent comme méritant la mort.</a:t>
            </a:r>
          </a:p>
          <a:p>
            <a:pPr>
              <a:buNone/>
            </a:pP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4">
              <a:lumMod val="40000"/>
              <a:lumOff val="60000"/>
            </a:schemeClr>
          </a:solidFill>
        </p:spPr>
        <p:txBody>
          <a:bodyPr>
            <a:normAutofit/>
          </a:bodyPr>
          <a:lstStyle/>
          <a:p>
            <a:r>
              <a:rPr lang="en-US" sz="4000" b="1" dirty="0" smtClean="0">
                <a:latin typeface="Arial Unicode MS" pitchFamily="34" charset="-128"/>
                <a:ea typeface="Arial Unicode MS" pitchFamily="34" charset="-128"/>
                <a:cs typeface="Arial Unicode MS" pitchFamily="34" charset="-128"/>
              </a:rPr>
              <a:t>VENDREDI</a:t>
            </a:r>
            <a:endParaRPr lang="en-US" sz="4000" b="1" dirty="0">
              <a:latin typeface="Arial Unicode MS" pitchFamily="34" charset="-128"/>
              <a:ea typeface="Arial Unicode MS" pitchFamily="34" charset="-128"/>
              <a:cs typeface="Arial Unicode MS" pitchFamily="34" charset="-128"/>
            </a:endParaRPr>
          </a:p>
          <a:p>
            <a:pPr algn="just"/>
            <a:r>
              <a:rPr lang="fr-FR" sz="4000" dirty="0" smtClean="0">
                <a:latin typeface="Arial Unicode MS" pitchFamily="34" charset="-128"/>
                <a:ea typeface="Arial Unicode MS" pitchFamily="34" charset="-128"/>
                <a:cs typeface="Arial Unicode MS" pitchFamily="34" charset="-128"/>
              </a:rPr>
              <a:t>A l’aube du jour au Vendredi, les autorités Juives amènent Jésus chez Pontus Pilate le Gouverneur Romain. </a:t>
            </a:r>
          </a:p>
          <a:p>
            <a:pPr algn="just"/>
            <a:r>
              <a:rPr lang="fr-FR" sz="4000" dirty="0" smtClean="0">
                <a:latin typeface="Arial Unicode MS" pitchFamily="34" charset="-128"/>
                <a:ea typeface="Arial Unicode MS" pitchFamily="34" charset="-128"/>
                <a:cs typeface="Arial Unicode MS" pitchFamily="34" charset="-128"/>
              </a:rPr>
              <a:t>Jean 18:28 ¶ Ils conduisirent Jésus de chez Caïphe au prétoire: c'était le matin. Ils n'entrèrent point eux-mêmes dans le prétoire, afin de ne pas se souiller, et de pouvoir manger la Pâque.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4">
              <a:lumMod val="40000"/>
              <a:lumOff val="60000"/>
            </a:schemeClr>
          </a:solidFill>
        </p:spPr>
        <p:txBody>
          <a:bodyPr>
            <a:normAutofit lnSpcReduction="10000"/>
          </a:bodyPr>
          <a:lstStyle/>
          <a:p>
            <a:pPr algn="just">
              <a:buNone/>
            </a:pPr>
            <a:r>
              <a:rPr lang="fr-FR" sz="3400" b="1" dirty="0" smtClean="0">
                <a:latin typeface="Copperplate Gothic Light" pitchFamily="34" charset="0"/>
              </a:rPr>
              <a:t>Le sanhédrin Juif n’avait pas le droit d’exécution c’est pourquoi ils amenèrent Jésus à Pilate. </a:t>
            </a:r>
          </a:p>
          <a:p>
            <a:pPr algn="just"/>
            <a:r>
              <a:rPr lang="fr-FR" sz="3400" dirty="0" smtClean="0"/>
              <a:t>Jean 18:29 Pilate sortit donc pour aller à eux, et il dit: Quelle accusation portez-vous contre cet homme?</a:t>
            </a:r>
          </a:p>
          <a:p>
            <a:pPr algn="just"/>
            <a:r>
              <a:rPr lang="fr-FR" sz="3400" dirty="0" smtClean="0"/>
              <a:t> 30 Ils lui répondirent: Si ce n'était pas un malfaiteur, nous ne te l'aurions pas livré.</a:t>
            </a:r>
          </a:p>
          <a:p>
            <a:pPr algn="just"/>
            <a:r>
              <a:rPr lang="fr-FR" sz="3400" dirty="0" smtClean="0"/>
              <a:t> 31 Sur quoi Pilate leur dit: Prenez-le vous-mêmes, et jugez-le selon votre loi. Les Juifs lui dirent: Il ne nous est pas permis de mettre personne à mort.</a:t>
            </a:r>
            <a:r>
              <a:rPr lang="en-US" sz="3400" dirty="0" smtClean="0"/>
              <a:t> </a:t>
            </a:r>
            <a:r>
              <a:rPr lang="en-US" sz="3400" dirty="0"/>
              <a:t>When Jesus was sent to Pilate: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4">
              <a:lumMod val="40000"/>
              <a:lumOff val="60000"/>
            </a:schemeClr>
          </a:solidFill>
        </p:spPr>
        <p:txBody>
          <a:bodyPr>
            <a:normAutofit/>
          </a:bodyPr>
          <a:lstStyle/>
          <a:p>
            <a:pPr>
              <a:buNone/>
            </a:pPr>
            <a:r>
              <a:rPr lang="en-US" b="1" dirty="0" err="1" smtClean="0"/>
              <a:t>Vendredi</a:t>
            </a:r>
            <a:r>
              <a:rPr lang="en-US" b="1" dirty="0" smtClean="0"/>
              <a:t> </a:t>
            </a:r>
            <a:r>
              <a:rPr lang="en-US" b="1" dirty="0" err="1" smtClean="0"/>
              <a:t>Matin</a:t>
            </a:r>
            <a:r>
              <a:rPr lang="en-US" b="1" dirty="0" smtClean="0"/>
              <a:t> </a:t>
            </a:r>
          </a:p>
          <a:p>
            <a:pPr algn="just"/>
            <a:r>
              <a:rPr lang="fr-FR" b="1" dirty="0" smtClean="0">
                <a:latin typeface="Copperplate Gothic Light" pitchFamily="34" charset="0"/>
              </a:rPr>
              <a:t>Caïphe prononça trois fois que Jésus devait mourir </a:t>
            </a:r>
            <a:r>
              <a:rPr lang="fr-FR" b="1" dirty="0" smtClean="0"/>
              <a:t>(Jean 11:49-50, 51; 18:14) </a:t>
            </a:r>
          </a:p>
          <a:p>
            <a:pPr algn="just"/>
            <a:r>
              <a:rPr lang="fr-FR" b="1" dirty="0" smtClean="0">
                <a:latin typeface="Copperplate Gothic Light" pitchFamily="34" charset="0"/>
              </a:rPr>
              <a:t>Le gouverneur Romain prononça trois fois que jésus ne mérita pas la mort et qu’il était sans tache. (Jean 18:38; 19:4, 6). </a:t>
            </a:r>
          </a:p>
          <a:p>
            <a:pPr algn="just"/>
            <a:r>
              <a:rPr lang="fr-FR" b="1" dirty="0" smtClean="0">
                <a:latin typeface="Copperplate Gothic Light" pitchFamily="34" charset="0"/>
              </a:rPr>
              <a:t>Pilate succomba aux pressions des Juifs et livra Jésus pour être pendu a Golgotha.</a:t>
            </a:r>
          </a:p>
          <a:p>
            <a:pPr algn="just"/>
            <a:r>
              <a:rPr lang="fr-FR" dirty="0" smtClean="0">
                <a:latin typeface="Arial Unicode MS" pitchFamily="34" charset="-128"/>
                <a:ea typeface="Arial Unicode MS" pitchFamily="34" charset="-128"/>
                <a:cs typeface="Arial Unicode MS" pitchFamily="34" charset="-128"/>
              </a:rPr>
              <a:t>Mr 15:15 ¶ Pilate, voulant satisfaire la foule, leur relâcha Barabbas; et, après avoir fait battre de verges Jésus, il le livra pour être crucifié.</a:t>
            </a:r>
            <a:endParaRPr lang="en-US"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4">
              <a:lumMod val="40000"/>
              <a:lumOff val="60000"/>
            </a:schemeClr>
          </a:solidFill>
        </p:spPr>
        <p:txBody>
          <a:bodyPr>
            <a:normAutofit/>
          </a:bodyPr>
          <a:lstStyle/>
          <a:p>
            <a:pPr algn="just"/>
            <a:r>
              <a:rPr lang="fr-FR" sz="4000" dirty="0" smtClean="0">
                <a:latin typeface="Arial Unicode MS" pitchFamily="34" charset="-128"/>
                <a:ea typeface="Arial Unicode MS" pitchFamily="34" charset="-128"/>
                <a:cs typeface="Arial Unicode MS" pitchFamily="34" charset="-128"/>
              </a:rPr>
              <a:t>Au vendredi à 9 heures du matin (troisième heure des Juifs) au 15eme jour du mois de Nissan, Jésus était place sur la croix.</a:t>
            </a:r>
          </a:p>
          <a:p>
            <a:pPr algn="just"/>
            <a:r>
              <a:rPr lang="fr-FR" sz="4000" dirty="0" smtClean="0">
                <a:latin typeface="Arial Unicode MS" pitchFamily="34" charset="-128"/>
                <a:ea typeface="Arial Unicode MS" pitchFamily="34" charset="-128"/>
                <a:cs typeface="Arial Unicode MS" pitchFamily="34" charset="-128"/>
              </a:rPr>
              <a:t>Mr 15:25 C'était la troisième heure, quand ils le crucifièrent.</a:t>
            </a:r>
          </a:p>
          <a:p>
            <a:pPr algn="just"/>
            <a:r>
              <a:rPr lang="fr-FR" sz="4000" dirty="0" smtClean="0">
                <a:latin typeface="Arial Unicode MS" pitchFamily="34" charset="-128"/>
                <a:ea typeface="Arial Unicode MS" pitchFamily="34" charset="-128"/>
                <a:cs typeface="Arial Unicode MS" pitchFamily="34" charset="-128"/>
              </a:rPr>
              <a:t>Dans le temple c’était à cette même heure que le premier agneau  (</a:t>
            </a:r>
            <a:r>
              <a:rPr lang="fr-FR" sz="4000" dirty="0" err="1" smtClean="0">
                <a:latin typeface="Arial Unicode MS" pitchFamily="34" charset="-128"/>
                <a:ea typeface="Arial Unicode MS" pitchFamily="34" charset="-128"/>
                <a:cs typeface="Arial Unicode MS" pitchFamily="34" charset="-128"/>
              </a:rPr>
              <a:t>Tamid</a:t>
            </a:r>
            <a:r>
              <a:rPr lang="fr-FR" sz="4000" dirty="0" smtClean="0">
                <a:latin typeface="Arial Unicode MS" pitchFamily="34" charset="-128"/>
                <a:ea typeface="Arial Unicode MS" pitchFamily="34" charset="-128"/>
                <a:cs typeface="Arial Unicode MS" pitchFamily="34" charset="-128"/>
              </a:rPr>
              <a:t>) fut sacrifie pour le pardon et la restauration des relations avec Dieu. </a:t>
            </a:r>
            <a:endParaRPr lang="fr-FR" sz="40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4">
              <a:lumMod val="40000"/>
              <a:lumOff val="60000"/>
            </a:schemeClr>
          </a:solidFill>
        </p:spPr>
        <p:txBody>
          <a:bodyPr>
            <a:normAutofit/>
          </a:bodyPr>
          <a:lstStyle/>
          <a:p>
            <a:pPr algn="ctr">
              <a:buNone/>
            </a:pPr>
            <a:r>
              <a:rPr lang="fr-FR" b="1" dirty="0" smtClean="0">
                <a:latin typeface="Copperplate Gothic Light" pitchFamily="34" charset="0"/>
              </a:rPr>
              <a:t>Jésus resta sur la croix pour six heures de temps jusqu’a sa mort a 3:PM (soit la sixième heure des Juifs.) </a:t>
            </a:r>
          </a:p>
          <a:p>
            <a:pPr algn="just"/>
            <a:r>
              <a:rPr lang="fr-FR" sz="3600" dirty="0" smtClean="0">
                <a:latin typeface="Arial Unicode MS" pitchFamily="34" charset="-128"/>
                <a:ea typeface="Arial Unicode MS" pitchFamily="34" charset="-128"/>
                <a:cs typeface="Arial Unicode MS" pitchFamily="34" charset="-128"/>
              </a:rPr>
              <a:t>Lu 23:44 ¶ Il était déjà environ la sixième heure, et il y eut des ténèbres sur toute la terre, jusqu'à la neuvième heure.</a:t>
            </a:r>
          </a:p>
          <a:p>
            <a:pPr algn="just"/>
            <a:r>
              <a:rPr lang="fr-FR" sz="3600" dirty="0" smtClean="0">
                <a:latin typeface="Arial Unicode MS" pitchFamily="34" charset="-128"/>
                <a:ea typeface="Arial Unicode MS" pitchFamily="34" charset="-128"/>
                <a:cs typeface="Arial Unicode MS" pitchFamily="34" charset="-128"/>
              </a:rPr>
              <a:t> 45 Le soleil s'obscurcit, et le voile du temple se déchira par le milieu.</a:t>
            </a:r>
          </a:p>
          <a:p>
            <a:pPr algn="just"/>
            <a:r>
              <a:rPr lang="fr-FR" sz="3600" dirty="0" smtClean="0">
                <a:latin typeface="Arial Unicode MS" pitchFamily="34" charset="-128"/>
                <a:ea typeface="Arial Unicode MS" pitchFamily="34" charset="-128"/>
                <a:cs typeface="Arial Unicode MS" pitchFamily="34" charset="-128"/>
              </a:rPr>
              <a:t> 46 Jésus s'écria d'une voix forte: Père, je remets mon esprit entre tes mains. Et, en disant ces paroles, il expira.</a:t>
            </a:r>
            <a:endParaRPr lang="en-US" sz="36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4">
              <a:lumMod val="40000"/>
              <a:lumOff val="60000"/>
            </a:schemeClr>
          </a:solidFill>
        </p:spPr>
        <p:txBody>
          <a:bodyPr>
            <a:normAutofit/>
          </a:bodyPr>
          <a:lstStyle/>
          <a:p>
            <a:pPr algn="ctr">
              <a:buNone/>
            </a:pPr>
            <a:r>
              <a:rPr lang="en-US" sz="3400" dirty="0" smtClean="0">
                <a:latin typeface="Arial Unicode MS" pitchFamily="34" charset="-128"/>
                <a:ea typeface="Arial Unicode MS" pitchFamily="34" charset="-128"/>
                <a:cs typeface="Arial Unicode MS" pitchFamily="34" charset="-128"/>
              </a:rPr>
              <a:t>EN MEME TEMPS DANS LE TEMPLE AU VENDREDI</a:t>
            </a:r>
            <a:endParaRPr lang="en-US" sz="3400" dirty="0">
              <a:latin typeface="Arial Unicode MS" pitchFamily="34" charset="-128"/>
              <a:ea typeface="Arial Unicode MS" pitchFamily="34" charset="-128"/>
              <a:cs typeface="Arial Unicode MS" pitchFamily="34" charset="-128"/>
            </a:endParaRPr>
          </a:p>
          <a:p>
            <a:pPr algn="just"/>
            <a:r>
              <a:rPr lang="en-US" sz="3400" dirty="0" smtClean="0">
                <a:latin typeface="Arial Unicode MS" pitchFamily="34" charset="-128"/>
                <a:ea typeface="Arial Unicode MS" pitchFamily="34" charset="-128"/>
                <a:cs typeface="Arial Unicode MS" pitchFamily="34" charset="-128"/>
              </a:rPr>
              <a:t>The </a:t>
            </a:r>
            <a:r>
              <a:rPr lang="en-US" sz="3400" dirty="0">
                <a:latin typeface="Arial Unicode MS" pitchFamily="34" charset="-128"/>
                <a:ea typeface="Arial Unicode MS" pitchFamily="34" charset="-128"/>
                <a:cs typeface="Arial Unicode MS" pitchFamily="34" charset="-128"/>
              </a:rPr>
              <a:t>2nd </a:t>
            </a:r>
            <a:r>
              <a:rPr lang="en-US" sz="3400" i="1" dirty="0" err="1">
                <a:latin typeface="Arial Unicode MS" pitchFamily="34" charset="-128"/>
                <a:ea typeface="Arial Unicode MS" pitchFamily="34" charset="-128"/>
                <a:cs typeface="Arial Unicode MS" pitchFamily="34" charset="-128"/>
              </a:rPr>
              <a:t>Tamid</a:t>
            </a:r>
            <a:r>
              <a:rPr lang="en-US" sz="3400" i="1" dirty="0">
                <a:latin typeface="Arial Unicode MS" pitchFamily="34" charset="-128"/>
                <a:ea typeface="Arial Unicode MS" pitchFamily="34" charset="-128"/>
                <a:cs typeface="Arial Unicode MS" pitchFamily="34" charset="-128"/>
              </a:rPr>
              <a:t> sacrifice was being </a:t>
            </a:r>
            <a:r>
              <a:rPr lang="en-US" sz="3400" i="1" dirty="0" smtClean="0">
                <a:latin typeface="Arial Unicode MS" pitchFamily="34" charset="-128"/>
                <a:ea typeface="Arial Unicode MS" pitchFamily="34" charset="-128"/>
                <a:cs typeface="Arial Unicode MS" pitchFamily="34" charset="-128"/>
              </a:rPr>
              <a:t>offered</a:t>
            </a:r>
          </a:p>
          <a:p>
            <a:pPr algn="just"/>
            <a:r>
              <a:rPr lang="en-US" sz="3400" i="1" dirty="0" smtClean="0">
                <a:latin typeface="Arial Unicode MS" pitchFamily="34" charset="-128"/>
                <a:ea typeface="Arial Unicode MS" pitchFamily="34" charset="-128"/>
                <a:cs typeface="Arial Unicode MS" pitchFamily="34" charset="-128"/>
              </a:rPr>
              <a:t>Le </a:t>
            </a:r>
            <a:r>
              <a:rPr lang="en-US" sz="3400" i="1" dirty="0" err="1" smtClean="0">
                <a:latin typeface="Arial Unicode MS" pitchFamily="34" charset="-128"/>
                <a:ea typeface="Arial Unicode MS" pitchFamily="34" charset="-128"/>
                <a:cs typeface="Arial Unicode MS" pitchFamily="34" charset="-128"/>
              </a:rPr>
              <a:t>deuxieme</a:t>
            </a:r>
            <a:r>
              <a:rPr lang="en-US" sz="3400" i="1" dirty="0" smtClean="0">
                <a:latin typeface="Arial Unicode MS" pitchFamily="34" charset="-128"/>
                <a:ea typeface="Arial Unicode MS" pitchFamily="34" charset="-128"/>
                <a:cs typeface="Arial Unicode MS" pitchFamily="34" charset="-128"/>
              </a:rPr>
              <a:t> </a:t>
            </a:r>
            <a:r>
              <a:rPr lang="en-US" sz="3400" i="1" dirty="0" err="1" smtClean="0">
                <a:latin typeface="Arial Unicode MS" pitchFamily="34" charset="-128"/>
                <a:ea typeface="Arial Unicode MS" pitchFamily="34" charset="-128"/>
                <a:cs typeface="Arial Unicode MS" pitchFamily="34" charset="-128"/>
              </a:rPr>
              <a:t>agneau</a:t>
            </a:r>
            <a:r>
              <a:rPr lang="en-US" sz="3400" i="1" dirty="0" smtClean="0">
                <a:latin typeface="Arial Unicode MS" pitchFamily="34" charset="-128"/>
                <a:ea typeface="Arial Unicode MS" pitchFamily="34" charset="-128"/>
                <a:cs typeface="Arial Unicode MS" pitchFamily="34" charset="-128"/>
              </a:rPr>
              <a:t> </a:t>
            </a:r>
            <a:r>
              <a:rPr lang="en-US" sz="3400" i="1" dirty="0" err="1" smtClean="0">
                <a:latin typeface="Arial Unicode MS" pitchFamily="34" charset="-128"/>
                <a:ea typeface="Arial Unicode MS" pitchFamily="34" charset="-128"/>
                <a:cs typeface="Arial Unicode MS" pitchFamily="34" charset="-128"/>
              </a:rPr>
              <a:t>d’exiation</a:t>
            </a:r>
            <a:r>
              <a:rPr lang="en-US" sz="3400" i="1" dirty="0" smtClean="0">
                <a:latin typeface="Arial Unicode MS" pitchFamily="34" charset="-128"/>
                <a:ea typeface="Arial Unicode MS" pitchFamily="34" charset="-128"/>
                <a:cs typeface="Arial Unicode MS" pitchFamily="34" charset="-128"/>
              </a:rPr>
              <a:t> [</a:t>
            </a:r>
            <a:r>
              <a:rPr lang="en-US" sz="3400" i="1" dirty="0" err="1" smtClean="0">
                <a:latin typeface="Arial Unicode MS" pitchFamily="34" charset="-128"/>
                <a:ea typeface="Arial Unicode MS" pitchFamily="34" charset="-128"/>
                <a:cs typeface="Arial Unicode MS" pitchFamily="34" charset="-128"/>
              </a:rPr>
              <a:t>Tamid</a:t>
            </a:r>
            <a:r>
              <a:rPr lang="en-US" sz="3400" i="1" dirty="0" smtClean="0">
                <a:latin typeface="Arial Unicode MS" pitchFamily="34" charset="-128"/>
                <a:ea typeface="Arial Unicode MS" pitchFamily="34" charset="-128"/>
                <a:cs typeface="Arial Unicode MS" pitchFamily="34" charset="-128"/>
              </a:rPr>
              <a:t>] </a:t>
            </a:r>
            <a:r>
              <a:rPr lang="en-US" sz="3400" i="1" dirty="0" err="1" smtClean="0">
                <a:latin typeface="Arial Unicode MS" pitchFamily="34" charset="-128"/>
                <a:ea typeface="Arial Unicode MS" pitchFamily="34" charset="-128"/>
                <a:cs typeface="Arial Unicode MS" pitchFamily="34" charset="-128"/>
              </a:rPr>
              <a:t>etait</a:t>
            </a:r>
            <a:r>
              <a:rPr lang="en-US" sz="3400" i="1" dirty="0" smtClean="0">
                <a:latin typeface="Arial Unicode MS" pitchFamily="34" charset="-128"/>
                <a:ea typeface="Arial Unicode MS" pitchFamily="34" charset="-128"/>
                <a:cs typeface="Arial Unicode MS" pitchFamily="34" charset="-128"/>
              </a:rPr>
              <a:t> </a:t>
            </a:r>
            <a:r>
              <a:rPr lang="en-US" sz="3400" i="1" dirty="0" err="1" smtClean="0">
                <a:latin typeface="Arial Unicode MS" pitchFamily="34" charset="-128"/>
                <a:ea typeface="Arial Unicode MS" pitchFamily="34" charset="-128"/>
                <a:cs typeface="Arial Unicode MS" pitchFamily="34" charset="-128"/>
              </a:rPr>
              <a:t>offert</a:t>
            </a:r>
            <a:r>
              <a:rPr lang="en-US" sz="3400" i="1" dirty="0" smtClean="0">
                <a:latin typeface="Arial Unicode MS" pitchFamily="34" charset="-128"/>
                <a:ea typeface="Arial Unicode MS" pitchFamily="34" charset="-128"/>
                <a:cs typeface="Arial Unicode MS" pitchFamily="34" charset="-128"/>
              </a:rPr>
              <a:t> </a:t>
            </a:r>
            <a:endParaRPr lang="en-US" sz="3400" i="1" dirty="0">
              <a:latin typeface="Arial Unicode MS" pitchFamily="34" charset="-128"/>
              <a:ea typeface="Arial Unicode MS" pitchFamily="34" charset="-128"/>
              <a:cs typeface="Arial Unicode MS" pitchFamily="34" charset="-128"/>
            </a:endParaRPr>
          </a:p>
          <a:p>
            <a:pPr algn="just"/>
            <a:r>
              <a:rPr lang="en-US" sz="3400" dirty="0" err="1" smtClean="0">
                <a:latin typeface="Arial Unicode MS" pitchFamily="34" charset="-128"/>
                <a:ea typeface="Arial Unicode MS" pitchFamily="34" charset="-128"/>
                <a:cs typeface="Arial Unicode MS" pitchFamily="34" charset="-128"/>
              </a:rPr>
              <a:t>Ce</a:t>
            </a:r>
            <a:r>
              <a:rPr lang="en-US" sz="3400" dirty="0" smtClean="0">
                <a:latin typeface="Arial Unicode MS" pitchFamily="34" charset="-128"/>
                <a:ea typeface="Arial Unicode MS" pitchFamily="34" charset="-128"/>
                <a:cs typeface="Arial Unicode MS" pitchFamily="34" charset="-128"/>
              </a:rPr>
              <a:t> </a:t>
            </a:r>
            <a:r>
              <a:rPr lang="en-US" sz="3400" dirty="0" err="1" smtClean="0">
                <a:latin typeface="Arial Unicode MS" pitchFamily="34" charset="-128"/>
                <a:ea typeface="Arial Unicode MS" pitchFamily="34" charset="-128"/>
                <a:cs typeface="Arial Unicode MS" pitchFamily="34" charset="-128"/>
              </a:rPr>
              <a:t>deuxieme</a:t>
            </a:r>
            <a:r>
              <a:rPr lang="en-US" sz="3400" dirty="0" smtClean="0">
                <a:latin typeface="Arial Unicode MS" pitchFamily="34" charset="-128"/>
                <a:ea typeface="Arial Unicode MS" pitchFamily="34" charset="-128"/>
                <a:cs typeface="Arial Unicode MS" pitchFamily="34" charset="-128"/>
              </a:rPr>
              <a:t> sacrifice </a:t>
            </a:r>
            <a:r>
              <a:rPr lang="en-US" sz="3400" dirty="0" err="1" smtClean="0">
                <a:latin typeface="Arial Unicode MS" pitchFamily="34" charset="-128"/>
                <a:ea typeface="Arial Unicode MS" pitchFamily="34" charset="-128"/>
                <a:cs typeface="Arial Unicode MS" pitchFamily="34" charset="-128"/>
              </a:rPr>
              <a:t>etait</a:t>
            </a:r>
            <a:r>
              <a:rPr lang="en-US" sz="3400" dirty="0" smtClean="0">
                <a:latin typeface="Arial Unicode MS" pitchFamily="34" charset="-128"/>
                <a:ea typeface="Arial Unicode MS" pitchFamily="34" charset="-128"/>
                <a:cs typeface="Arial Unicode MS" pitchFamily="34" charset="-128"/>
              </a:rPr>
              <a:t> pour le </a:t>
            </a:r>
            <a:r>
              <a:rPr lang="en-US" sz="3400" dirty="0" err="1" smtClean="0">
                <a:latin typeface="Arial Unicode MS" pitchFamily="34" charset="-128"/>
                <a:ea typeface="Arial Unicode MS" pitchFamily="34" charset="-128"/>
                <a:cs typeface="Arial Unicode MS" pitchFamily="34" charset="-128"/>
              </a:rPr>
              <a:t>peche</a:t>
            </a:r>
            <a:r>
              <a:rPr lang="en-US" sz="3400" dirty="0" smtClean="0">
                <a:latin typeface="Arial Unicode MS" pitchFamily="34" charset="-128"/>
                <a:ea typeface="Arial Unicode MS" pitchFamily="34" charset="-128"/>
                <a:cs typeface="Arial Unicode MS" pitchFamily="34" charset="-128"/>
              </a:rPr>
              <a:t> de la </a:t>
            </a:r>
            <a:r>
              <a:rPr lang="en-US" sz="3400" dirty="0" err="1" smtClean="0">
                <a:latin typeface="Arial Unicode MS" pitchFamily="34" charset="-128"/>
                <a:ea typeface="Arial Unicode MS" pitchFamily="34" charset="-128"/>
                <a:cs typeface="Arial Unicode MS" pitchFamily="34" charset="-128"/>
              </a:rPr>
              <a:t>communaute</a:t>
            </a:r>
            <a:r>
              <a:rPr lang="en-US" sz="3400" dirty="0" smtClean="0">
                <a:latin typeface="Arial Unicode MS" pitchFamily="34" charset="-128"/>
                <a:ea typeface="Arial Unicode MS" pitchFamily="34" charset="-128"/>
                <a:cs typeface="Arial Unicode MS" pitchFamily="34" charset="-128"/>
              </a:rPr>
              <a:t> et </a:t>
            </a:r>
            <a:r>
              <a:rPr lang="en-US" sz="3400" dirty="0" err="1" smtClean="0">
                <a:latin typeface="Arial Unicode MS" pitchFamily="34" charset="-128"/>
                <a:ea typeface="Arial Unicode MS" pitchFamily="34" charset="-128"/>
                <a:cs typeface="Arial Unicode MS" pitchFamily="34" charset="-128"/>
              </a:rPr>
              <a:t>intimite</a:t>
            </a:r>
            <a:r>
              <a:rPr lang="en-US" sz="3400" dirty="0" smtClean="0">
                <a:latin typeface="Arial Unicode MS" pitchFamily="34" charset="-128"/>
                <a:ea typeface="Arial Unicode MS" pitchFamily="34" charset="-128"/>
                <a:cs typeface="Arial Unicode MS" pitchFamily="34" charset="-128"/>
              </a:rPr>
              <a:t> avec </a:t>
            </a:r>
            <a:r>
              <a:rPr lang="en-US" sz="3400" dirty="0" err="1" smtClean="0">
                <a:latin typeface="Arial Unicode MS" pitchFamily="34" charset="-128"/>
                <a:ea typeface="Arial Unicode MS" pitchFamily="34" charset="-128"/>
                <a:cs typeface="Arial Unicode MS" pitchFamily="34" charset="-128"/>
              </a:rPr>
              <a:t>Dieu</a:t>
            </a:r>
            <a:r>
              <a:rPr lang="en-US" sz="3400" dirty="0" smtClean="0">
                <a:latin typeface="Arial Unicode MS" pitchFamily="34" charset="-128"/>
                <a:ea typeface="Arial Unicode MS" pitchFamily="34" charset="-128"/>
                <a:cs typeface="Arial Unicode MS" pitchFamily="34" charset="-128"/>
              </a:rPr>
              <a:t>.</a:t>
            </a:r>
          </a:p>
          <a:p>
            <a:pPr algn="just"/>
            <a:r>
              <a:rPr lang="en-US" sz="3400" dirty="0" err="1" smtClean="0">
                <a:latin typeface="Arial Unicode MS" pitchFamily="34" charset="-128"/>
                <a:ea typeface="Arial Unicode MS" pitchFamily="34" charset="-128"/>
                <a:cs typeface="Arial Unicode MS" pitchFamily="34" charset="-128"/>
              </a:rPr>
              <a:t>Ceci</a:t>
            </a:r>
            <a:r>
              <a:rPr lang="en-US" sz="3400" dirty="0" smtClean="0">
                <a:latin typeface="Arial Unicode MS" pitchFamily="34" charset="-128"/>
                <a:ea typeface="Arial Unicode MS" pitchFamily="34" charset="-128"/>
                <a:cs typeface="Arial Unicode MS" pitchFamily="34" charset="-128"/>
              </a:rPr>
              <a:t> </a:t>
            </a:r>
            <a:r>
              <a:rPr lang="en-US" sz="3400" dirty="0" err="1" smtClean="0">
                <a:latin typeface="Arial Unicode MS" pitchFamily="34" charset="-128"/>
                <a:ea typeface="Arial Unicode MS" pitchFamily="34" charset="-128"/>
                <a:cs typeface="Arial Unicode MS" pitchFamily="34" charset="-128"/>
              </a:rPr>
              <a:t>que</a:t>
            </a:r>
            <a:r>
              <a:rPr lang="en-US" sz="3400" dirty="0" smtClean="0">
                <a:latin typeface="Arial Unicode MS" pitchFamily="34" charset="-128"/>
                <a:ea typeface="Arial Unicode MS" pitchFamily="34" charset="-128"/>
                <a:cs typeface="Arial Unicode MS" pitchFamily="34" charset="-128"/>
              </a:rPr>
              <a:t> Jesus </a:t>
            </a:r>
            <a:r>
              <a:rPr lang="en-US" sz="3400" dirty="0" err="1" smtClean="0">
                <a:latin typeface="Arial Unicode MS" pitchFamily="34" charset="-128"/>
                <a:ea typeface="Arial Unicode MS" pitchFamily="34" charset="-128"/>
                <a:cs typeface="Arial Unicode MS" pitchFamily="34" charset="-128"/>
              </a:rPr>
              <a:t>etait</a:t>
            </a:r>
            <a:r>
              <a:rPr lang="en-US" sz="3400" dirty="0" smtClean="0">
                <a:latin typeface="Arial Unicode MS" pitchFamily="34" charset="-128"/>
                <a:ea typeface="Arial Unicode MS" pitchFamily="34" charset="-128"/>
                <a:cs typeface="Arial Unicode MS" pitchFamily="34" charset="-128"/>
              </a:rPr>
              <a:t> </a:t>
            </a:r>
            <a:r>
              <a:rPr lang="en-US" sz="3400" dirty="0" err="1" smtClean="0">
                <a:latin typeface="Arial Unicode MS" pitchFamily="34" charset="-128"/>
                <a:ea typeface="Arial Unicode MS" pitchFamily="34" charset="-128"/>
                <a:cs typeface="Arial Unicode MS" pitchFamily="34" charset="-128"/>
              </a:rPr>
              <a:t>certainement</a:t>
            </a:r>
            <a:r>
              <a:rPr lang="en-US" sz="3400" dirty="0" smtClean="0">
                <a:latin typeface="Arial Unicode MS" pitchFamily="34" charset="-128"/>
                <a:ea typeface="Arial Unicode MS" pitchFamily="34" charset="-128"/>
                <a:cs typeface="Arial Unicode MS" pitchFamily="34" charset="-128"/>
              </a:rPr>
              <a:t> la </a:t>
            </a:r>
            <a:r>
              <a:rPr lang="en-US" sz="3400" dirty="0" err="1" smtClean="0">
                <a:latin typeface="Arial Unicode MS" pitchFamily="34" charset="-128"/>
                <a:ea typeface="Arial Unicode MS" pitchFamily="34" charset="-128"/>
                <a:cs typeface="Arial Unicode MS" pitchFamily="34" charset="-128"/>
              </a:rPr>
              <a:t>Vraie</a:t>
            </a:r>
            <a:r>
              <a:rPr lang="en-US" sz="3400" dirty="0" smtClean="0">
                <a:latin typeface="Arial Unicode MS" pitchFamily="34" charset="-128"/>
                <a:ea typeface="Arial Unicode MS" pitchFamily="34" charset="-128"/>
                <a:cs typeface="Arial Unicode MS" pitchFamily="34" charset="-128"/>
              </a:rPr>
              <a:t> [ </a:t>
            </a:r>
            <a:r>
              <a:rPr lang="en-US" sz="3400" dirty="0" err="1" smtClean="0">
                <a:latin typeface="Arial Unicode MS" pitchFamily="34" charset="-128"/>
                <a:ea typeface="Arial Unicode MS" pitchFamily="34" charset="-128"/>
                <a:cs typeface="Arial Unicode MS" pitchFamily="34" charset="-128"/>
              </a:rPr>
              <a:t>Tamid</a:t>
            </a:r>
            <a:r>
              <a:rPr lang="en-US" sz="3400" dirty="0" smtClean="0">
                <a:latin typeface="Arial Unicode MS" pitchFamily="34" charset="-128"/>
                <a:ea typeface="Arial Unicode MS" pitchFamily="34" charset="-128"/>
                <a:cs typeface="Arial Unicode MS" pitchFamily="34" charset="-128"/>
              </a:rPr>
              <a:t>] </a:t>
            </a:r>
            <a:r>
              <a:rPr lang="en-US" sz="3400" dirty="0" err="1" smtClean="0">
                <a:latin typeface="Arial Unicode MS" pitchFamily="34" charset="-128"/>
                <a:ea typeface="Arial Unicode MS" pitchFamily="34" charset="-128"/>
                <a:cs typeface="Arial Unicode MS" pitchFamily="34" charset="-128"/>
              </a:rPr>
              <a:t>Agneau</a:t>
            </a:r>
            <a:r>
              <a:rPr lang="en-US" sz="3400" dirty="0" smtClean="0">
                <a:latin typeface="Arial Unicode MS" pitchFamily="34" charset="-128"/>
                <a:ea typeface="Arial Unicode MS" pitchFamily="34" charset="-128"/>
                <a:cs typeface="Arial Unicode MS" pitchFamily="34" charset="-128"/>
              </a:rPr>
              <a:t> </a:t>
            </a:r>
            <a:r>
              <a:rPr lang="en-US" sz="3400" dirty="0" err="1" smtClean="0">
                <a:latin typeface="Arial Unicode MS" pitchFamily="34" charset="-128"/>
                <a:ea typeface="Arial Unicode MS" pitchFamily="34" charset="-128"/>
                <a:cs typeface="Arial Unicode MS" pitchFamily="34" charset="-128"/>
              </a:rPr>
              <a:t>sacrificielle</a:t>
            </a:r>
            <a:r>
              <a:rPr lang="en-US" sz="3400" dirty="0" smtClean="0">
                <a:latin typeface="Arial Unicode MS" pitchFamily="34" charset="-128"/>
                <a:ea typeface="Arial Unicode MS" pitchFamily="34" charset="-128"/>
                <a:cs typeface="Arial Unicode MS" pitchFamily="34" charset="-128"/>
              </a:rPr>
              <a:t> de </a:t>
            </a:r>
            <a:r>
              <a:rPr lang="en-US" sz="3400" dirty="0" err="1" smtClean="0">
                <a:latin typeface="Arial Unicode MS" pitchFamily="34" charset="-128"/>
                <a:ea typeface="Arial Unicode MS" pitchFamily="34" charset="-128"/>
                <a:cs typeface="Arial Unicode MS" pitchFamily="34" charset="-128"/>
              </a:rPr>
              <a:t>Dieu</a:t>
            </a:r>
            <a:r>
              <a:rPr lang="en-US" sz="3400" dirty="0" smtClean="0">
                <a:latin typeface="Arial Unicode MS" pitchFamily="34" charset="-128"/>
                <a:ea typeface="Arial Unicode MS" pitchFamily="34" charset="-128"/>
                <a:cs typeface="Arial Unicode MS" pitchFamily="34" charset="-128"/>
              </a:rPr>
              <a: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4">
              <a:lumMod val="40000"/>
              <a:lumOff val="60000"/>
            </a:schemeClr>
          </a:solidFill>
        </p:spPr>
        <p:txBody>
          <a:bodyPr>
            <a:normAutofit lnSpcReduction="10000"/>
          </a:bodyPr>
          <a:lstStyle/>
          <a:p>
            <a:pPr algn="ctr">
              <a:buNone/>
            </a:pPr>
            <a:r>
              <a:rPr lang="fr-FR" sz="4000" b="1" dirty="0" smtClean="0">
                <a:latin typeface="Copperplate Gothic Light" pitchFamily="34" charset="0"/>
              </a:rPr>
              <a:t>Avant le coucher du soleil (début du Sabbat), Jésus descendu de la croix où il fut enterré dans une tombe empruntée.</a:t>
            </a:r>
          </a:p>
          <a:p>
            <a:pPr algn="just">
              <a:buNone/>
            </a:pPr>
            <a:r>
              <a:rPr lang="fr-FR" sz="4000" b="1" dirty="0" smtClean="0"/>
              <a:t>Lu 23:50-54 ¶ Il y avait un conseiller, nommé Joseph, homme bon et juste,</a:t>
            </a:r>
          </a:p>
          <a:p>
            <a:pPr algn="just">
              <a:buNone/>
            </a:pPr>
            <a:r>
              <a:rPr lang="fr-FR" sz="4000" b="1" dirty="0" smtClean="0"/>
              <a:t> 51 qui n'avait point participé à la décision et aux actes des autres; il était d'</a:t>
            </a:r>
            <a:r>
              <a:rPr lang="fr-FR" sz="4000" b="1" dirty="0" err="1" smtClean="0"/>
              <a:t>Arimathée</a:t>
            </a:r>
            <a:r>
              <a:rPr lang="fr-FR" sz="4000" b="1" dirty="0" smtClean="0"/>
              <a:t>, ville des Juifs, et il attendait le royaume de Dieu.</a:t>
            </a:r>
          </a:p>
          <a:p>
            <a:pPr>
              <a:buNone/>
            </a:pP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4">
              <a:lumMod val="40000"/>
              <a:lumOff val="60000"/>
            </a:schemeClr>
          </a:solidFill>
        </p:spPr>
        <p:txBody>
          <a:bodyPr>
            <a:normAutofit/>
          </a:bodyPr>
          <a:lstStyle/>
          <a:p>
            <a:pPr algn="just"/>
            <a:r>
              <a:rPr lang="fr-FR" sz="4000" b="1" dirty="0" smtClean="0">
                <a:latin typeface="Arial Unicode MS" pitchFamily="34" charset="-128"/>
                <a:ea typeface="Arial Unicode MS" pitchFamily="34" charset="-128"/>
                <a:cs typeface="Arial Unicode MS" pitchFamily="34" charset="-128"/>
              </a:rPr>
              <a:t>52 Cet homme se rendit vers Pilate, et demanda le corps de Jésus.</a:t>
            </a:r>
          </a:p>
          <a:p>
            <a:pPr algn="just"/>
            <a:r>
              <a:rPr lang="fr-FR" sz="4000" b="1" dirty="0" smtClean="0">
                <a:latin typeface="Arial Unicode MS" pitchFamily="34" charset="-128"/>
                <a:ea typeface="Arial Unicode MS" pitchFamily="34" charset="-128"/>
                <a:cs typeface="Arial Unicode MS" pitchFamily="34" charset="-128"/>
              </a:rPr>
              <a:t> 53 Il le descendit de la croix, l'enveloppa d'un linceul, et le déposa dans un sépulcre taillé dans le roc, où personne n'avait encore été mis.</a:t>
            </a:r>
          </a:p>
          <a:p>
            <a:pPr algn="just"/>
            <a:r>
              <a:rPr lang="fr-FR" sz="4000" b="1" dirty="0" smtClean="0">
                <a:latin typeface="Arial Unicode MS" pitchFamily="34" charset="-128"/>
                <a:ea typeface="Arial Unicode MS" pitchFamily="34" charset="-128"/>
                <a:cs typeface="Arial Unicode MS" pitchFamily="34" charset="-128"/>
              </a:rPr>
              <a:t> 54 C'était le jour de la préparation, et le sabbat allait commencer.</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txBody>
          <a:bodyPr>
            <a:normAutofit/>
          </a:bodyPr>
          <a:lstStyle/>
          <a:p>
            <a:pPr algn="ctr">
              <a:buNone/>
            </a:pPr>
            <a:r>
              <a:rPr lang="en-US" b="1" dirty="0" smtClean="0"/>
              <a:t>SAMEDI (LE JOUR DU SABBAT) </a:t>
            </a:r>
          </a:p>
          <a:p>
            <a:r>
              <a:rPr lang="en-US" b="1" dirty="0" smtClean="0"/>
              <a:t>LES GARDES ÉTAIENT ENVOYÉS POUR SURVEILLER LE TOMBEAU DE JÉSUS</a:t>
            </a:r>
            <a:endParaRPr lang="en-US" b="1" dirty="0"/>
          </a:p>
          <a:p>
            <a:pPr algn="just"/>
            <a:r>
              <a:rPr lang="fr-FR" sz="3600" dirty="0" smtClean="0">
                <a:latin typeface="Arial Unicode MS" pitchFamily="34" charset="-128"/>
                <a:ea typeface="Arial Unicode MS" pitchFamily="34" charset="-128"/>
                <a:cs typeface="Arial Unicode MS" pitchFamily="34" charset="-128"/>
              </a:rPr>
              <a:t>Mt 27:62 Le lendemain, qui était le jour après la préparation, les principaux sacrificateurs et les pharisiens allèrent ensemble auprès de Pilate,</a:t>
            </a:r>
          </a:p>
          <a:p>
            <a:pPr algn="just"/>
            <a:r>
              <a:rPr lang="fr-FR" sz="3600" dirty="0" smtClean="0">
                <a:latin typeface="Arial Unicode MS" pitchFamily="34" charset="-128"/>
                <a:ea typeface="Arial Unicode MS" pitchFamily="34" charset="-128"/>
                <a:cs typeface="Arial Unicode MS" pitchFamily="34" charset="-128"/>
              </a:rPr>
              <a:t> 63 et dirent: Seigneur, nous nous souvenons que cet imposteur a dit, quand il vivait encore: Après trois jours je ressusciterai.</a:t>
            </a:r>
          </a:p>
          <a:p>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txBody>
          <a:bodyPr>
            <a:normAutofit/>
          </a:bodyPr>
          <a:lstStyle/>
          <a:p>
            <a:pPr algn="just">
              <a:buNone/>
            </a:pPr>
            <a:r>
              <a:rPr lang="fr-FR" dirty="0" smtClean="0">
                <a:latin typeface="Arial Unicode MS" pitchFamily="34" charset="-128"/>
                <a:ea typeface="Arial Unicode MS" pitchFamily="34" charset="-128"/>
                <a:cs typeface="Arial Unicode MS" pitchFamily="34" charset="-128"/>
              </a:rPr>
              <a:t>AU SAMEDI </a:t>
            </a:r>
          </a:p>
          <a:p>
            <a:pPr algn="just"/>
            <a:r>
              <a:rPr lang="fr-FR" dirty="0" smtClean="0">
                <a:latin typeface="Arial Unicode MS" pitchFamily="34" charset="-128"/>
                <a:ea typeface="Arial Unicode MS" pitchFamily="34" charset="-128"/>
                <a:cs typeface="Arial Unicode MS" pitchFamily="34" charset="-128"/>
              </a:rPr>
              <a:t> </a:t>
            </a:r>
            <a:r>
              <a:rPr lang="fr-FR" sz="3400" dirty="0" smtClean="0">
                <a:latin typeface="Arial Unicode MS" pitchFamily="34" charset="-128"/>
                <a:ea typeface="Arial Unicode MS" pitchFamily="34" charset="-128"/>
                <a:cs typeface="Arial Unicode MS" pitchFamily="34" charset="-128"/>
              </a:rPr>
              <a:t>64 Ordonne donc que le sépulcre soit gardé jusqu'au troisième jour, afin que ses disciples ne viennent pas dérober le corps, et dire au peuple: Il est ressuscité des morts. Cette dernière imposture serait pire que la première.</a:t>
            </a:r>
          </a:p>
          <a:p>
            <a:pPr algn="just"/>
            <a:r>
              <a:rPr lang="fr-FR" sz="3400" dirty="0" smtClean="0">
                <a:latin typeface="Arial Unicode MS" pitchFamily="34" charset="-128"/>
                <a:ea typeface="Arial Unicode MS" pitchFamily="34" charset="-128"/>
                <a:cs typeface="Arial Unicode MS" pitchFamily="34" charset="-128"/>
              </a:rPr>
              <a:t>65 Pilate leur dit: Vous avez une garde; allez, gardez-le comme vous l'entendrez.</a:t>
            </a:r>
          </a:p>
          <a:p>
            <a:pPr algn="just"/>
            <a:r>
              <a:rPr lang="fr-FR" sz="3400" dirty="0" smtClean="0">
                <a:latin typeface="Arial Unicode MS" pitchFamily="34" charset="-128"/>
                <a:ea typeface="Arial Unicode MS" pitchFamily="34" charset="-128"/>
                <a:cs typeface="Arial Unicode MS" pitchFamily="34" charset="-128"/>
              </a:rPr>
              <a:t> 66 Ils s'en allèrent, et s'assurèrent du sépulcre au moyen de la garde, après avoir scellé la pierre.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txBody>
          <a:bodyPr>
            <a:normAutofit/>
          </a:bodyPr>
          <a:lstStyle/>
          <a:p>
            <a:pPr>
              <a:buNone/>
            </a:pPr>
            <a:r>
              <a:rPr lang="fr-FR" dirty="0" smtClean="0"/>
              <a:t>AU SAMEDI </a:t>
            </a:r>
          </a:p>
          <a:p>
            <a:pPr algn="ctr">
              <a:buNone/>
            </a:pPr>
            <a:r>
              <a:rPr lang="fr-FR" dirty="0" smtClean="0"/>
              <a:t>LES FEMMES PREPARÈRENT LES AROMATES POUR EMBAUMER LE CORPS DE JESUS</a:t>
            </a:r>
          </a:p>
          <a:p>
            <a:pPr algn="just"/>
            <a:r>
              <a:rPr lang="fr-FR" dirty="0" smtClean="0">
                <a:latin typeface="Arial Unicode MS" pitchFamily="34" charset="-128"/>
                <a:ea typeface="Arial Unicode MS" pitchFamily="34" charset="-128"/>
                <a:cs typeface="Arial Unicode MS" pitchFamily="34" charset="-128"/>
              </a:rPr>
              <a:t>Lu 23:54 C'était le jour de la préparation, et le sabbat allait commencer.</a:t>
            </a:r>
          </a:p>
          <a:p>
            <a:pPr algn="just"/>
            <a:r>
              <a:rPr lang="fr-FR" dirty="0" smtClean="0">
                <a:latin typeface="Arial Unicode MS" pitchFamily="34" charset="-128"/>
                <a:ea typeface="Arial Unicode MS" pitchFamily="34" charset="-128"/>
                <a:cs typeface="Arial Unicode MS" pitchFamily="34" charset="-128"/>
              </a:rPr>
              <a:t> 55 Les femmes qui étaient venues de la Galilée avec Jésus accompagnèrent Joseph, virent le sépulcre et la manière dont le corps de Jésus y fut déposé,</a:t>
            </a:r>
          </a:p>
          <a:p>
            <a:pPr algn="just"/>
            <a:r>
              <a:rPr lang="fr-FR" dirty="0" smtClean="0">
                <a:latin typeface="Arial Unicode MS" pitchFamily="34" charset="-128"/>
                <a:ea typeface="Arial Unicode MS" pitchFamily="34" charset="-128"/>
                <a:cs typeface="Arial Unicode MS" pitchFamily="34" charset="-128"/>
              </a:rPr>
              <a:t> 56 et, s'en étant retournées, elles préparèrent des aromates et des parfums. Puis elles se reposèrent le jour du sabbat, selon la loi. </a:t>
            </a:r>
            <a:endParaRPr lang="en-US"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Autofit/>
          </a:bodyPr>
          <a:lstStyle/>
          <a:p>
            <a:pPr algn="ctr">
              <a:buNone/>
            </a:pPr>
            <a:r>
              <a:rPr lang="fr-FR" sz="1400" b="1" dirty="0" smtClean="0"/>
              <a:t>LES JOURS DE LA CREATION</a:t>
            </a:r>
            <a:endParaRPr lang="en-US" sz="1400" b="1" dirty="0" smtClean="0"/>
          </a:p>
          <a:p>
            <a:pPr>
              <a:buNone/>
            </a:pPr>
            <a:r>
              <a:rPr lang="fr-FR" sz="1400" b="1" dirty="0" smtClean="0"/>
              <a:t>1</a:t>
            </a:r>
            <a:r>
              <a:rPr lang="fr-FR" sz="1400" b="1" baseline="30000" dirty="0" smtClean="0"/>
              <a:t>ER</a:t>
            </a:r>
            <a:r>
              <a:rPr lang="fr-FR" sz="1400" b="1" dirty="0" smtClean="0"/>
              <a:t> JOUR</a:t>
            </a:r>
            <a:endParaRPr lang="en-US" sz="1400" b="1" dirty="0" smtClean="0"/>
          </a:p>
          <a:p>
            <a:r>
              <a:rPr lang="fr-FR" sz="1400" dirty="0" smtClean="0"/>
              <a:t>Ge 1:3 ¶ Dieu dit: Que la lumière soit! Et la lumière fut.</a:t>
            </a:r>
            <a:endParaRPr lang="en-US" sz="1400" dirty="0" smtClean="0"/>
          </a:p>
          <a:p>
            <a:r>
              <a:rPr lang="fr-FR" sz="1400" dirty="0" smtClean="0"/>
              <a:t> 4 Dieu vit que la lumière était bonne; et Dieu sépara la lumière d'avec les ténèbres.</a:t>
            </a:r>
            <a:endParaRPr lang="en-US" sz="1400" dirty="0" smtClean="0"/>
          </a:p>
          <a:p>
            <a:r>
              <a:rPr lang="fr-FR" sz="1400" dirty="0" smtClean="0"/>
              <a:t> 5 </a:t>
            </a:r>
            <a:r>
              <a:rPr lang="fr-FR" sz="1400" u="sng" dirty="0" smtClean="0"/>
              <a:t>Dieu appela la lumière jour</a:t>
            </a:r>
            <a:r>
              <a:rPr lang="fr-FR" sz="1400" dirty="0" smtClean="0"/>
              <a:t>, et il </a:t>
            </a:r>
            <a:r>
              <a:rPr lang="fr-FR" sz="1400" u="sng" dirty="0" smtClean="0"/>
              <a:t>appela les ténèbres nuit</a:t>
            </a:r>
            <a:r>
              <a:rPr lang="fr-FR" sz="1400" dirty="0" smtClean="0"/>
              <a:t>. Ainsi, il y eut un soir, et il y eut un matin: ce fut le premier jour.</a:t>
            </a:r>
            <a:endParaRPr lang="en-US" sz="1400" b="1" dirty="0" smtClean="0"/>
          </a:p>
          <a:p>
            <a:pPr>
              <a:buNone/>
            </a:pPr>
            <a:r>
              <a:rPr lang="fr-FR" sz="1400" b="1" dirty="0" smtClean="0"/>
              <a:t>2</a:t>
            </a:r>
            <a:r>
              <a:rPr lang="fr-FR" sz="1400" b="1" baseline="30000" dirty="0" smtClean="0"/>
              <a:t>ÈME</a:t>
            </a:r>
            <a:r>
              <a:rPr lang="fr-FR" sz="1400" b="1" dirty="0" smtClean="0"/>
              <a:t> JOUR </a:t>
            </a:r>
            <a:endParaRPr lang="en-US" sz="1400" b="1" dirty="0" smtClean="0"/>
          </a:p>
          <a:p>
            <a:r>
              <a:rPr lang="fr-FR" sz="1400" dirty="0" smtClean="0"/>
              <a:t>GEN 1 : 6 ¶ Dieu dit: Qu'il y ait une étendue entre les eaux, et qu'elle sépare les eaux d'avec les eaux.</a:t>
            </a:r>
            <a:endParaRPr lang="en-US" sz="1400" dirty="0" smtClean="0"/>
          </a:p>
          <a:p>
            <a:r>
              <a:rPr lang="fr-FR" sz="1400" dirty="0" smtClean="0"/>
              <a:t> 7 Et Dieu fit l'étendue, et il sépara les eaux qui sont au-dessous de l'étendue d'avec les eaux qui sont au-dessus de l'étendue. Et cela fut ainsi.</a:t>
            </a:r>
            <a:endParaRPr lang="en-US" sz="1400" dirty="0" smtClean="0"/>
          </a:p>
          <a:p>
            <a:r>
              <a:rPr lang="fr-FR" sz="1400" dirty="0" smtClean="0"/>
              <a:t> 8 Dieu appela </a:t>
            </a:r>
            <a:r>
              <a:rPr lang="fr-FR" sz="1400" u="sng" dirty="0" smtClean="0"/>
              <a:t>l'étendue ciel</a:t>
            </a:r>
            <a:r>
              <a:rPr lang="fr-FR" sz="1400" dirty="0" smtClean="0"/>
              <a:t>. Ainsi, il y eut un soir, et il y eut un matin: ce fut le second jour.</a:t>
            </a:r>
            <a:endParaRPr lang="en-US" sz="1400" dirty="0" smtClean="0"/>
          </a:p>
          <a:p>
            <a:pPr>
              <a:buNone/>
            </a:pPr>
            <a:r>
              <a:rPr lang="fr-FR" sz="1400" b="1" dirty="0" smtClean="0"/>
              <a:t>3</a:t>
            </a:r>
            <a:r>
              <a:rPr lang="fr-FR" sz="1400" b="1" baseline="30000" dirty="0" smtClean="0"/>
              <a:t>ÈME</a:t>
            </a:r>
            <a:r>
              <a:rPr lang="fr-FR" sz="1400" b="1" dirty="0" smtClean="0"/>
              <a:t> JOUR </a:t>
            </a:r>
            <a:endParaRPr lang="en-US" sz="1400" b="1" dirty="0" smtClean="0"/>
          </a:p>
          <a:p>
            <a:r>
              <a:rPr lang="fr-FR" sz="1400" dirty="0" smtClean="0"/>
              <a:t>9 ¶ Dieu dit: Que les eaux qui sont au-dessous du ciel se rassemblent en un seul lieu, et que le sec paraisse. Et cela fut ainsi.</a:t>
            </a:r>
            <a:endParaRPr lang="en-US" sz="1400" dirty="0" smtClean="0"/>
          </a:p>
          <a:p>
            <a:r>
              <a:rPr lang="fr-FR" sz="1400" dirty="0" smtClean="0"/>
              <a:t> 10 Dieu appela le sec terre, et il appela l'amas des eaux mers. Dieu vit que cela était bon.</a:t>
            </a:r>
            <a:endParaRPr lang="en-US" sz="1400" dirty="0" smtClean="0"/>
          </a:p>
          <a:p>
            <a:r>
              <a:rPr lang="fr-FR" sz="1400" dirty="0" smtClean="0"/>
              <a:t> 11 Puis Dieu dit: Que la terre produise de la verdure, de l'herbe portant de la semence, des arbres fruitiers donnant du fruit selon leur espèce et ayant en eux leur semence sur la terre. Et cela fut ainsi.</a:t>
            </a:r>
            <a:endParaRPr lang="en-US" sz="1400" dirty="0" smtClean="0"/>
          </a:p>
          <a:p>
            <a:r>
              <a:rPr lang="fr-FR" sz="1400" dirty="0" smtClean="0"/>
              <a:t> 12 La terre produisit de la verdure, de l'herbe portant de la semence selon son espèce, et des arbres donnant du fruit et ayant en eux leur semence selon leur espèce. Dieu vit que cela était bon.</a:t>
            </a:r>
            <a:endParaRPr lang="en-US" sz="1400" dirty="0" smtClean="0"/>
          </a:p>
          <a:p>
            <a:r>
              <a:rPr lang="fr-FR" sz="1400" dirty="0" smtClean="0"/>
              <a:t> 13 Ainsi, il y eut un soir, et il y eut un matin: ce fut le troisième jour.</a:t>
            </a:r>
            <a:endParaRPr lang="en-US" sz="1400" dirty="0" smtClean="0"/>
          </a:p>
          <a:p>
            <a:pPr>
              <a:buNone/>
            </a:pPr>
            <a:r>
              <a:rPr lang="fr-FR" sz="1400" dirty="0" smtClean="0"/>
              <a:t>4</a:t>
            </a:r>
            <a:r>
              <a:rPr lang="fr-FR" sz="1400" baseline="30000" dirty="0" smtClean="0"/>
              <a:t>ÈME</a:t>
            </a:r>
            <a:r>
              <a:rPr lang="fr-FR" sz="1400" dirty="0" smtClean="0"/>
              <a:t> JOUR </a:t>
            </a:r>
            <a:endParaRPr lang="en-US" sz="1400" dirty="0" smtClean="0"/>
          </a:p>
          <a:p>
            <a:r>
              <a:rPr lang="fr-FR" sz="1400" dirty="0" smtClean="0"/>
              <a:t>14 ¶ Dieu dit: Qu'il y ait des luminaires dans l'étendue du ciel, pour séparer le jour d'avec la nuit; que ce soient des signes pour marquer les époques, les jours et les années;</a:t>
            </a:r>
            <a:endParaRPr lang="en-US" sz="1400" dirty="0" smtClean="0"/>
          </a:p>
          <a:p>
            <a:r>
              <a:rPr lang="fr-FR" sz="1400" dirty="0" smtClean="0"/>
              <a:t> 15 et qu'ils servent de luminaires dans l'étendue du ciel, pour éclairer la terre. Et cela fut ainsi.</a:t>
            </a:r>
            <a:endParaRPr lang="en-US" sz="1400" dirty="0" smtClean="0"/>
          </a:p>
          <a:p>
            <a:r>
              <a:rPr lang="fr-FR" sz="1400" dirty="0" smtClean="0"/>
              <a:t> 16 Dieu fit les deux grands luminaires, le plus grand luminaire pour présider au jour, et le plus petit luminaire pour présider à la nuit; il fit aussi les étoiles.</a:t>
            </a:r>
            <a:endParaRPr lang="en-US" sz="1400" dirty="0" smtClean="0"/>
          </a:p>
          <a:p>
            <a:r>
              <a:rPr lang="fr-FR" sz="1400" dirty="0" smtClean="0"/>
              <a:t> 17 Dieu les plaça dans l'étendue du ciel, pour éclairer la terre,</a:t>
            </a:r>
            <a:endParaRPr lang="en-US" sz="1400" dirty="0" smtClean="0"/>
          </a:p>
          <a:p>
            <a:r>
              <a:rPr lang="fr-FR" sz="1400" dirty="0" smtClean="0"/>
              <a:t> 18 pour présider au jour et à la nuit, et pour séparer la lumière d'avec les ténèbres. Dieu vit que cela était bon.</a:t>
            </a:r>
            <a:endParaRPr lang="en-US" sz="1400" dirty="0" smtClean="0"/>
          </a:p>
          <a:p>
            <a:r>
              <a:rPr lang="fr-FR" sz="1400" dirty="0" smtClean="0"/>
              <a:t> 19 Ainsi, il y eut un soir, et il y eut un matin: ce fut le quatrième jour.</a:t>
            </a:r>
            <a:endParaRPr lang="en-US" sz="1400" dirty="0" smtClean="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fontScale="40000" lnSpcReduction="20000"/>
          </a:bodyPr>
          <a:lstStyle/>
          <a:p>
            <a:pPr>
              <a:buNone/>
            </a:pPr>
            <a:r>
              <a:rPr lang="fr-FR" sz="4800" b="1" dirty="0" smtClean="0"/>
              <a:t>5</a:t>
            </a:r>
            <a:r>
              <a:rPr lang="fr-FR" sz="4800" b="1" baseline="30000" dirty="0" smtClean="0"/>
              <a:t>ÈME</a:t>
            </a:r>
            <a:r>
              <a:rPr lang="fr-FR" sz="4800" b="1" dirty="0" smtClean="0"/>
              <a:t> JOUR </a:t>
            </a:r>
            <a:endParaRPr lang="en-US" sz="4800" b="1" dirty="0" smtClean="0"/>
          </a:p>
          <a:p>
            <a:r>
              <a:rPr lang="fr-FR" sz="4800" dirty="0" smtClean="0"/>
              <a:t>20 ¶ Dieu dit: Que les eaux produisent en abondance des animaux vivants, et que des oiseaux volent sur la terre vers l'étendue du ciel.</a:t>
            </a:r>
            <a:endParaRPr lang="en-US" sz="4800" dirty="0" smtClean="0"/>
          </a:p>
          <a:p>
            <a:r>
              <a:rPr lang="fr-FR" sz="4800" dirty="0" smtClean="0"/>
              <a:t> 21 Dieu créa les grands poissons et tous les animaux vivants qui se meuvent, et que les eaux produisirent en abondance selon leur espèce; il créa aussi tout oiseau ailé selon son espèce. Dieu vit que cela était bon.</a:t>
            </a:r>
            <a:endParaRPr lang="en-US" sz="4800" dirty="0" smtClean="0"/>
          </a:p>
          <a:p>
            <a:r>
              <a:rPr lang="fr-FR" sz="4800" dirty="0" smtClean="0"/>
              <a:t> 22 Dieu les bénit, en disant: Soyez féconds, multipliez, et remplissez les eaux des mers; et que les oiseaux multiplient sur la terre.</a:t>
            </a:r>
            <a:endParaRPr lang="en-US" sz="4800" dirty="0" smtClean="0"/>
          </a:p>
          <a:p>
            <a:r>
              <a:rPr lang="fr-FR" sz="4800" dirty="0" smtClean="0"/>
              <a:t> 23 Ainsi, il y eut un soir, et il y eut un matin: ce fut le cinquième jour.</a:t>
            </a:r>
            <a:endParaRPr lang="en-US" sz="4800" dirty="0" smtClean="0"/>
          </a:p>
          <a:p>
            <a:pPr>
              <a:buNone/>
            </a:pPr>
            <a:r>
              <a:rPr lang="fr-FR" sz="4800" b="1" dirty="0" smtClean="0"/>
              <a:t>6</a:t>
            </a:r>
            <a:r>
              <a:rPr lang="fr-FR" sz="4800" b="1" baseline="30000" dirty="0" smtClean="0"/>
              <a:t>ÈME</a:t>
            </a:r>
            <a:r>
              <a:rPr lang="fr-FR" sz="4800" b="1" dirty="0" smtClean="0"/>
              <a:t> JOUR </a:t>
            </a:r>
            <a:endParaRPr lang="en-US" sz="4800" b="1" dirty="0" smtClean="0"/>
          </a:p>
          <a:p>
            <a:r>
              <a:rPr lang="fr-FR" sz="4800" dirty="0" smtClean="0"/>
              <a:t> 24 ¶ Dieu dit: Que la terre produise des animaux vivants selon leur espèce, du bétail, des reptiles et des animaux terrestres, selon leur espèce. Et cela fut ainsi.</a:t>
            </a:r>
            <a:endParaRPr lang="en-US" sz="4800" dirty="0" smtClean="0"/>
          </a:p>
          <a:p>
            <a:r>
              <a:rPr lang="fr-FR" sz="4800" dirty="0" smtClean="0"/>
              <a:t> 25 Dieu fit les animaux de la terre selon leur espèce, le bétail selon son espèce, et tous les reptiles de la terre selon leur espèce. Dieu vit que cela était bon.</a:t>
            </a:r>
            <a:endParaRPr lang="en-US" sz="4800" dirty="0" smtClean="0"/>
          </a:p>
          <a:p>
            <a:pPr>
              <a:buNone/>
            </a:pPr>
            <a:r>
              <a:rPr lang="fr-FR" sz="4800" b="1" dirty="0" smtClean="0"/>
              <a:t>6</a:t>
            </a:r>
            <a:r>
              <a:rPr lang="fr-FR" sz="4800" b="1" baseline="30000" dirty="0" smtClean="0"/>
              <a:t>ÈME</a:t>
            </a:r>
            <a:r>
              <a:rPr lang="fr-FR" sz="4800" b="1" dirty="0" smtClean="0"/>
              <a:t> JOUR </a:t>
            </a:r>
            <a:endParaRPr lang="en-US" sz="4800" b="1" dirty="0" smtClean="0"/>
          </a:p>
          <a:p>
            <a:r>
              <a:rPr lang="fr-FR" sz="4800" dirty="0" smtClean="0"/>
              <a:t> 26 ¶ Puis Dieu dit: Faisons l'homme à notre image, selon notre ressemblance, et qu'il domine sur les poissons de la mer, sur les oiseaux du ciel, sur le bétail, sur toute la terre, et sur tous les reptiles qui rampent sur la terre.</a:t>
            </a:r>
            <a:endParaRPr lang="en-US" sz="4800" dirty="0" smtClean="0"/>
          </a:p>
          <a:p>
            <a:r>
              <a:rPr lang="fr-FR" sz="4800" dirty="0" smtClean="0"/>
              <a:t> 27 Dieu créa l'homme à son image, il le créa à l'image de Dieu, il créa l'homme et la femme.</a:t>
            </a:r>
            <a:endParaRPr lang="en-US" sz="4800" dirty="0" smtClean="0"/>
          </a:p>
          <a:p>
            <a:r>
              <a:rPr lang="fr-FR" sz="4800" dirty="0" smtClean="0"/>
              <a:t>Ge 1:31 ¶ Dieu vit tout ce qu'il avait fait et voici, cela était très bon. Ainsi, il y eut un soir, et il y eut un matin: ce fut le sixième jour.</a:t>
            </a:r>
            <a:endParaRPr lang="en-US" sz="4800" dirty="0" smtClean="0"/>
          </a:p>
          <a:p>
            <a:pPr>
              <a:buNone/>
            </a:pPr>
            <a:r>
              <a:rPr lang="fr-FR" b="1" dirty="0" smtClean="0"/>
              <a:t>7 ÈME JOUR </a:t>
            </a:r>
            <a:endParaRPr lang="en-US" b="1" dirty="0" smtClean="0"/>
          </a:p>
          <a:p>
            <a:r>
              <a:rPr lang="fr-FR" sz="4800" dirty="0" smtClean="0"/>
              <a:t>Ge 2:1 ¶ Ainsi furent achevés les cieux et la terre, et toute leur armée.</a:t>
            </a:r>
            <a:endParaRPr lang="en-US" sz="4800" dirty="0" smtClean="0"/>
          </a:p>
          <a:p>
            <a:r>
              <a:rPr lang="fr-FR" sz="4800" dirty="0" smtClean="0"/>
              <a:t> 2 Dieu acheva au septième jour son œuvre, qu'il avait faite: et il se reposa au septième jour de toute son œuvre, qu'il avait faite. </a:t>
            </a:r>
            <a:endParaRPr lang="en-US" sz="48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800" b="1" dirty="0" smtClean="0">
                <a:solidFill>
                  <a:srgbClr val="C00000"/>
                </a:solidFill>
                <a:latin typeface="Copperplate Gothic Bold" pitchFamily="34" charset="0"/>
              </a:rPr>
              <a:t>Format </a:t>
            </a:r>
            <a:r>
              <a:rPr lang="fr-FR" sz="4800" b="1" dirty="0">
                <a:solidFill>
                  <a:srgbClr val="C00000"/>
                </a:solidFill>
                <a:latin typeface="Copperplate Gothic Bold" pitchFamily="34" charset="0"/>
              </a:rPr>
              <a:t>des rencontres :</a:t>
            </a:r>
            <a:endParaRPr lang="en-US" sz="4800" dirty="0">
              <a:solidFill>
                <a:srgbClr val="C00000"/>
              </a:solidFill>
              <a:latin typeface="Copperplate Gothic Bold" pitchFamily="34" charset="0"/>
            </a:endParaRPr>
          </a:p>
          <a:p>
            <a:pPr algn="just"/>
            <a:r>
              <a:rPr lang="fr-FR" sz="4800" dirty="0"/>
              <a:t>Chaque vendredi de </a:t>
            </a:r>
            <a:r>
              <a:rPr lang="fr-FR" sz="4800" dirty="0">
                <a:solidFill>
                  <a:srgbClr val="C00000"/>
                </a:solidFill>
              </a:rPr>
              <a:t>7 :30 a 9 :00 PM </a:t>
            </a:r>
            <a:endParaRPr lang="fr-FR" sz="4800" dirty="0" smtClean="0">
              <a:solidFill>
                <a:srgbClr val="C00000"/>
              </a:solidFill>
            </a:endParaRPr>
          </a:p>
          <a:p>
            <a:pPr algn="just"/>
            <a:r>
              <a:rPr lang="fr-FR" sz="4800" b="1" dirty="0">
                <a:solidFill>
                  <a:srgbClr val="002060"/>
                </a:solidFill>
              </a:rPr>
              <a:t>A</a:t>
            </a:r>
            <a:r>
              <a:rPr lang="fr-FR" sz="4800" b="1" dirty="0" smtClean="0">
                <a:solidFill>
                  <a:srgbClr val="002060"/>
                </a:solidFill>
              </a:rPr>
              <a:t> </a:t>
            </a:r>
            <a:r>
              <a:rPr lang="fr-FR" sz="4800" b="1" dirty="0">
                <a:solidFill>
                  <a:srgbClr val="002060"/>
                </a:solidFill>
              </a:rPr>
              <a:t>l’Eglise /   zoom / Conférence call / </a:t>
            </a:r>
            <a:r>
              <a:rPr lang="fr-FR" sz="4800" b="1" dirty="0" err="1">
                <a:solidFill>
                  <a:srgbClr val="002060"/>
                </a:solidFill>
              </a:rPr>
              <a:t>YouTube</a:t>
            </a:r>
            <a:endParaRPr lang="en-US" sz="4800" b="1" dirty="0">
              <a:solidFill>
                <a:srgbClr val="002060"/>
              </a:solidFill>
            </a:endParaRPr>
          </a:p>
          <a:p>
            <a:pPr lvl="0" algn="just"/>
            <a:r>
              <a:rPr lang="fr-FR" sz="4800" b="1" dirty="0"/>
              <a:t>Adoration et prières </a:t>
            </a:r>
            <a:r>
              <a:rPr lang="fr-FR" sz="4800" b="1" dirty="0">
                <a:solidFill>
                  <a:srgbClr val="C00000"/>
                </a:solidFill>
              </a:rPr>
              <a:t>15 minutes</a:t>
            </a:r>
            <a:endParaRPr lang="en-US" sz="4800" dirty="0">
              <a:solidFill>
                <a:srgbClr val="C00000"/>
              </a:solidFill>
            </a:endParaRPr>
          </a:p>
          <a:p>
            <a:pPr lvl="0" algn="just"/>
            <a:r>
              <a:rPr lang="fr-FR" sz="4800" b="1" dirty="0"/>
              <a:t>Catch up (Jeu biblique, révision) </a:t>
            </a:r>
            <a:r>
              <a:rPr lang="fr-FR" sz="4800" b="1" dirty="0">
                <a:solidFill>
                  <a:srgbClr val="C00000"/>
                </a:solidFill>
              </a:rPr>
              <a:t>15 </a:t>
            </a:r>
            <a:r>
              <a:rPr lang="fr-FR" sz="4800" b="1" dirty="0" smtClean="0">
                <a:solidFill>
                  <a:srgbClr val="C00000"/>
                </a:solidFill>
              </a:rPr>
              <a:t>minutes</a:t>
            </a:r>
            <a:endParaRPr lang="en-US" sz="4800" dirty="0">
              <a:solidFill>
                <a:srgbClr val="C00000"/>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fr-FR" sz="5400" b="1" dirty="0" smtClean="0"/>
              <a:t>Exposition </a:t>
            </a:r>
            <a:r>
              <a:rPr lang="fr-FR" sz="5400" b="1" dirty="0"/>
              <a:t>de la matière du jour </a:t>
            </a:r>
            <a:r>
              <a:rPr lang="fr-FR" sz="5400" b="1" dirty="0">
                <a:solidFill>
                  <a:srgbClr val="C00000"/>
                </a:solidFill>
              </a:rPr>
              <a:t>30minutes</a:t>
            </a:r>
            <a:endParaRPr lang="en-US" sz="5400" dirty="0">
              <a:solidFill>
                <a:srgbClr val="C00000"/>
              </a:solidFill>
            </a:endParaRPr>
          </a:p>
          <a:p>
            <a:pPr lvl="0" algn="just"/>
            <a:r>
              <a:rPr lang="fr-FR" sz="5400" b="1" dirty="0"/>
              <a:t>Questions / commentaires/ réflexions </a:t>
            </a:r>
            <a:r>
              <a:rPr lang="fr-FR" sz="5400" b="1" dirty="0">
                <a:solidFill>
                  <a:srgbClr val="C00000"/>
                </a:solidFill>
              </a:rPr>
              <a:t>(20 minutes)</a:t>
            </a:r>
            <a:endParaRPr lang="en-US" sz="5400" dirty="0">
              <a:solidFill>
                <a:srgbClr val="C00000"/>
              </a:solidFill>
            </a:endParaRPr>
          </a:p>
          <a:p>
            <a:pPr lvl="0" algn="just"/>
            <a:r>
              <a:rPr lang="fr-FR" sz="5400" b="1" dirty="0"/>
              <a:t>Annonces/ projets/ chant final/ prière finale / bénédiction </a:t>
            </a:r>
            <a:r>
              <a:rPr lang="fr-FR" sz="5400" b="1" dirty="0">
                <a:solidFill>
                  <a:srgbClr val="C00000"/>
                </a:solidFill>
              </a:rPr>
              <a:t>(</a:t>
            </a:r>
            <a:r>
              <a:rPr lang="fr-FR" sz="5400" b="1" dirty="0" smtClean="0">
                <a:solidFill>
                  <a:srgbClr val="C00000"/>
                </a:solidFill>
              </a:rPr>
              <a:t>10 minutes</a:t>
            </a:r>
            <a:r>
              <a:rPr lang="fr-FR" sz="5400" b="1" dirty="0" smtClean="0"/>
              <a:t>)   </a:t>
            </a:r>
            <a:endParaRPr lang="en-US" sz="5400" dirty="0"/>
          </a:p>
          <a:p>
            <a:endParaRPr lang="en-US"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ctr">
              <a:buNone/>
            </a:pPr>
            <a:r>
              <a:rPr lang="fr-FR" sz="3600" b="1" dirty="0" smtClean="0">
                <a:solidFill>
                  <a:srgbClr val="00B0F0"/>
                </a:solidFill>
                <a:latin typeface="Copperplate Gothic Light" pitchFamily="34" charset="0"/>
              </a:rPr>
              <a:t>60 Fr </a:t>
            </a:r>
            <a:r>
              <a:rPr lang="fr-FR" sz="3600" b="1" dirty="0" err="1" smtClean="0">
                <a:solidFill>
                  <a:srgbClr val="00B0F0"/>
                </a:solidFill>
                <a:latin typeface="Copperplate Gothic Light" pitchFamily="34" charset="0"/>
              </a:rPr>
              <a:t>Cht</a:t>
            </a:r>
            <a:r>
              <a:rPr lang="fr-FR" sz="3600" b="1" dirty="0" smtClean="0">
                <a:solidFill>
                  <a:srgbClr val="00B0F0"/>
                </a:solidFill>
                <a:latin typeface="Copperplate Gothic Light" pitchFamily="34" charset="0"/>
              </a:rPr>
              <a:t> Esp : Rédempteur Adorable </a:t>
            </a:r>
            <a:endParaRPr lang="en-US" sz="3600" b="1" dirty="0" smtClean="0">
              <a:solidFill>
                <a:srgbClr val="00B0F0"/>
              </a:solidFill>
              <a:latin typeface="Copperplate Gothic Light" pitchFamily="34" charset="0"/>
            </a:endParaRPr>
          </a:p>
          <a:p>
            <a:pPr algn="ctr">
              <a:buNone/>
            </a:pPr>
            <a:r>
              <a:rPr lang="fr-FR" sz="3600" b="1" dirty="0" smtClean="0">
                <a:solidFill>
                  <a:srgbClr val="00B0F0"/>
                </a:solidFill>
                <a:latin typeface="Copperplate Gothic Light" pitchFamily="34" charset="0"/>
              </a:rPr>
              <a:t>1.</a:t>
            </a:r>
            <a:endParaRPr lang="en-US" sz="3600" b="1" dirty="0" smtClean="0">
              <a:solidFill>
                <a:srgbClr val="00B0F0"/>
              </a:solidFill>
              <a:latin typeface="Copperplate Gothic Light" pitchFamily="34" charset="0"/>
            </a:endParaRPr>
          </a:p>
          <a:p>
            <a:pPr algn="ctr">
              <a:buNone/>
            </a:pPr>
            <a:r>
              <a:rPr lang="fr-FR" sz="3600" b="1" dirty="0" smtClean="0">
                <a:solidFill>
                  <a:srgbClr val="002060"/>
                </a:solidFill>
                <a:latin typeface="Copperplate Gothic Light" pitchFamily="34" charset="0"/>
              </a:rPr>
              <a:t>Rédempteur adorable,</a:t>
            </a:r>
            <a:endParaRPr lang="en-US" sz="3600" b="1" dirty="0" smtClean="0">
              <a:solidFill>
                <a:srgbClr val="002060"/>
              </a:solidFill>
              <a:latin typeface="Copperplate Gothic Light" pitchFamily="34" charset="0"/>
            </a:endParaRPr>
          </a:p>
          <a:p>
            <a:pPr algn="ctr">
              <a:buNone/>
            </a:pPr>
            <a:r>
              <a:rPr lang="fr-FR" sz="3600" b="1" dirty="0" smtClean="0">
                <a:solidFill>
                  <a:srgbClr val="002060"/>
                </a:solidFill>
                <a:latin typeface="Copperplate Gothic Light" pitchFamily="34" charset="0"/>
              </a:rPr>
              <a:t>Sur la croix attaché,</a:t>
            </a:r>
            <a:endParaRPr lang="en-US" sz="3600" b="1" dirty="0" smtClean="0">
              <a:solidFill>
                <a:srgbClr val="002060"/>
              </a:solidFill>
              <a:latin typeface="Copperplate Gothic Light" pitchFamily="34" charset="0"/>
            </a:endParaRPr>
          </a:p>
          <a:p>
            <a:pPr algn="ctr">
              <a:buNone/>
            </a:pPr>
            <a:r>
              <a:rPr lang="fr-FR" sz="3600" b="1" dirty="0" smtClean="0">
                <a:solidFill>
                  <a:srgbClr val="002060"/>
                </a:solidFill>
                <a:latin typeface="Copperplate Gothic Light" pitchFamily="34" charset="0"/>
              </a:rPr>
              <a:t>Traité comme un coupable,</a:t>
            </a:r>
            <a:endParaRPr lang="en-US" sz="3600" b="1" dirty="0" smtClean="0">
              <a:solidFill>
                <a:srgbClr val="002060"/>
              </a:solidFill>
              <a:latin typeface="Copperplate Gothic Light" pitchFamily="34" charset="0"/>
            </a:endParaRPr>
          </a:p>
          <a:p>
            <a:pPr algn="ctr">
              <a:buNone/>
            </a:pPr>
            <a:r>
              <a:rPr lang="fr-FR" sz="3600" b="1" dirty="0" smtClean="0">
                <a:solidFill>
                  <a:srgbClr val="002060"/>
                </a:solidFill>
                <a:latin typeface="Copperplate Gothic Light" pitchFamily="34" charset="0"/>
              </a:rPr>
              <a:t>Brisé pour man péché,</a:t>
            </a:r>
            <a:endParaRPr lang="en-US" sz="3600" b="1" dirty="0" smtClean="0">
              <a:solidFill>
                <a:srgbClr val="002060"/>
              </a:solidFill>
              <a:latin typeface="Copperplate Gothic Light" pitchFamily="34" charset="0"/>
            </a:endParaRPr>
          </a:p>
          <a:p>
            <a:pPr algn="ctr">
              <a:buNone/>
            </a:pPr>
            <a:r>
              <a:rPr lang="fr-FR" sz="3600" b="1" dirty="0" smtClean="0">
                <a:solidFill>
                  <a:srgbClr val="C00000"/>
                </a:solidFill>
                <a:latin typeface="Copperplate Gothic Light" pitchFamily="34" charset="0"/>
              </a:rPr>
              <a:t>Ton angoisse suprême,</a:t>
            </a:r>
            <a:endParaRPr lang="en-US" sz="3600" b="1" dirty="0" smtClean="0">
              <a:solidFill>
                <a:srgbClr val="C00000"/>
              </a:solidFill>
              <a:latin typeface="Copperplate Gothic Light" pitchFamily="34" charset="0"/>
            </a:endParaRPr>
          </a:p>
          <a:p>
            <a:pPr algn="ctr">
              <a:buNone/>
            </a:pPr>
            <a:r>
              <a:rPr lang="fr-FR" sz="3600" b="1" dirty="0" smtClean="0">
                <a:solidFill>
                  <a:srgbClr val="C00000"/>
                </a:solidFill>
                <a:latin typeface="Copperplate Gothic Light" pitchFamily="34" charset="0"/>
              </a:rPr>
              <a:t>Ta douleur, ton tournent</a:t>
            </a:r>
            <a:endParaRPr lang="en-US" sz="3600" b="1" dirty="0" smtClean="0">
              <a:solidFill>
                <a:srgbClr val="C00000"/>
              </a:solidFill>
              <a:latin typeface="Copperplate Gothic Light" pitchFamily="34" charset="0"/>
            </a:endParaRPr>
          </a:p>
          <a:p>
            <a:pPr algn="ctr">
              <a:buNone/>
            </a:pPr>
            <a:r>
              <a:rPr lang="fr-FR" sz="3600" b="1" dirty="0" smtClean="0">
                <a:solidFill>
                  <a:srgbClr val="C00000"/>
                </a:solidFill>
                <a:latin typeface="Copperplate Gothic Light" pitchFamily="34" charset="0"/>
              </a:rPr>
              <a:t>Me disent Vois, je t'aime,</a:t>
            </a:r>
            <a:endParaRPr lang="en-US" sz="3600" b="1" dirty="0" smtClean="0">
              <a:solidFill>
                <a:srgbClr val="C00000"/>
              </a:solidFill>
              <a:latin typeface="Copperplate Gothic Light" pitchFamily="34" charset="0"/>
            </a:endParaRPr>
          </a:p>
          <a:p>
            <a:pPr algn="ctr">
              <a:buNone/>
            </a:pPr>
            <a:r>
              <a:rPr lang="fr-FR" sz="3600" b="1" dirty="0" smtClean="0">
                <a:solidFill>
                  <a:srgbClr val="C00000"/>
                </a:solidFill>
                <a:latin typeface="Copperplate Gothic Light" pitchFamily="34" charset="0"/>
              </a:rPr>
              <a:t>J'ai pris ton châtiment</a:t>
            </a:r>
            <a:r>
              <a:rPr lang="fr-FR" sz="3600" b="1" dirty="0" smtClean="0">
                <a:solidFill>
                  <a:srgbClr val="C00000"/>
                </a:solidFill>
                <a:latin typeface="Copperplate Gothic Light" pitchFamily="34" charset="0"/>
              </a:rPr>
              <a:t>.</a:t>
            </a:r>
            <a:endParaRPr lang="en-US" sz="3600" b="1" dirty="0" smtClean="0">
              <a:solidFill>
                <a:srgbClr val="C00000"/>
              </a:solidFill>
              <a:latin typeface="Copperplate Gothic Light" pitchFamily="34"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3600" b="1" dirty="0" smtClean="0">
                <a:solidFill>
                  <a:srgbClr val="002060"/>
                </a:solidFill>
                <a:latin typeface="Copperplate Gothic Light" pitchFamily="34" charset="0"/>
              </a:rPr>
              <a:t>2</a:t>
            </a:r>
            <a:r>
              <a:rPr lang="fr-FR" sz="3600" b="1" dirty="0" smtClean="0">
                <a:solidFill>
                  <a:srgbClr val="002060"/>
                </a:solidFill>
                <a:latin typeface="Copperplate Gothic Light" pitchFamily="34" charset="0"/>
              </a:rPr>
              <a:t>.</a:t>
            </a:r>
            <a:endParaRPr lang="en-US" sz="3600" b="1" dirty="0" smtClean="0">
              <a:solidFill>
                <a:srgbClr val="002060"/>
              </a:solidFill>
              <a:latin typeface="Copperplate Gothic Light" pitchFamily="34" charset="0"/>
            </a:endParaRPr>
          </a:p>
          <a:p>
            <a:pPr algn="ctr">
              <a:buNone/>
            </a:pPr>
            <a:r>
              <a:rPr lang="fr-FR" sz="3600" b="1" dirty="0" smtClean="0">
                <a:solidFill>
                  <a:srgbClr val="002060"/>
                </a:solidFill>
                <a:latin typeface="Copperplate Gothic Light" pitchFamily="34" charset="0"/>
              </a:rPr>
              <a:t>Abandonne du Père,</a:t>
            </a:r>
            <a:endParaRPr lang="en-US" sz="3600" b="1" dirty="0" smtClean="0">
              <a:solidFill>
                <a:srgbClr val="002060"/>
              </a:solidFill>
              <a:latin typeface="Copperplate Gothic Light" pitchFamily="34" charset="0"/>
            </a:endParaRPr>
          </a:p>
          <a:p>
            <a:pPr algn="ctr">
              <a:buNone/>
            </a:pPr>
            <a:r>
              <a:rPr lang="fr-FR" sz="3600" b="1" dirty="0" smtClean="0">
                <a:solidFill>
                  <a:srgbClr val="002060"/>
                </a:solidFill>
                <a:latin typeface="Copperplate Gothic Light" pitchFamily="34" charset="0"/>
              </a:rPr>
              <a:t>Dans mon âme troublée,</a:t>
            </a:r>
            <a:endParaRPr lang="en-US" sz="3600" b="1" dirty="0" smtClean="0">
              <a:solidFill>
                <a:srgbClr val="002060"/>
              </a:solidFill>
              <a:latin typeface="Copperplate Gothic Light" pitchFamily="34" charset="0"/>
            </a:endParaRPr>
          </a:p>
          <a:p>
            <a:pPr algn="ctr">
              <a:buNone/>
            </a:pPr>
            <a:r>
              <a:rPr lang="fr-FR" sz="3600" b="1" dirty="0" smtClean="0">
                <a:solidFill>
                  <a:srgbClr val="002060"/>
                </a:solidFill>
                <a:latin typeface="Copperplate Gothic Light" pitchFamily="34" charset="0"/>
              </a:rPr>
              <a:t>Buvant la coupe amère</a:t>
            </a:r>
            <a:endParaRPr lang="en-US" sz="3600" b="1" dirty="0" smtClean="0">
              <a:solidFill>
                <a:srgbClr val="002060"/>
              </a:solidFill>
              <a:latin typeface="Copperplate Gothic Light" pitchFamily="34" charset="0"/>
            </a:endParaRPr>
          </a:p>
          <a:p>
            <a:pPr algn="ctr">
              <a:buNone/>
            </a:pPr>
            <a:r>
              <a:rPr lang="fr-FR" sz="3600" b="1" dirty="0" smtClean="0">
                <a:solidFill>
                  <a:srgbClr val="002060"/>
                </a:solidFill>
                <a:latin typeface="Copperplate Gothic Light" pitchFamily="34" charset="0"/>
              </a:rPr>
              <a:t>Pour ton iniquité,</a:t>
            </a:r>
            <a:endParaRPr lang="en-US" sz="3600" b="1" dirty="0" smtClean="0">
              <a:solidFill>
                <a:srgbClr val="002060"/>
              </a:solidFill>
              <a:latin typeface="Copperplate Gothic Light" pitchFamily="34" charset="0"/>
            </a:endParaRPr>
          </a:p>
          <a:p>
            <a:pPr algn="ctr">
              <a:buNone/>
            </a:pPr>
            <a:r>
              <a:rPr lang="fr-FR" sz="3600" b="1" dirty="0" smtClean="0">
                <a:solidFill>
                  <a:srgbClr val="C00000"/>
                </a:solidFill>
                <a:latin typeface="Copperplate Gothic Light" pitchFamily="34" charset="0"/>
              </a:rPr>
              <a:t>De l'éternelle flamme,</a:t>
            </a:r>
            <a:endParaRPr lang="en-US" sz="3600" b="1" dirty="0" smtClean="0">
              <a:solidFill>
                <a:srgbClr val="C00000"/>
              </a:solidFill>
              <a:latin typeface="Copperplate Gothic Light" pitchFamily="34" charset="0"/>
            </a:endParaRPr>
          </a:p>
          <a:p>
            <a:pPr algn="ctr">
              <a:buNone/>
            </a:pPr>
            <a:r>
              <a:rPr lang="fr-FR" sz="3600" b="1" dirty="0" smtClean="0">
                <a:solidFill>
                  <a:srgbClr val="C00000"/>
                </a:solidFill>
                <a:latin typeface="Copperplate Gothic Light" pitchFamily="34" charset="0"/>
              </a:rPr>
              <a:t>Mon amour te sauva,</a:t>
            </a:r>
            <a:endParaRPr lang="en-US" sz="3600" b="1" dirty="0" smtClean="0">
              <a:solidFill>
                <a:srgbClr val="C00000"/>
              </a:solidFill>
              <a:latin typeface="Copperplate Gothic Light" pitchFamily="34" charset="0"/>
            </a:endParaRPr>
          </a:p>
          <a:p>
            <a:pPr algn="ctr">
              <a:buNone/>
            </a:pPr>
            <a:r>
              <a:rPr lang="fr-FR" sz="3600" b="1" dirty="0" smtClean="0">
                <a:solidFill>
                  <a:srgbClr val="C00000"/>
                </a:solidFill>
                <a:latin typeface="Copperplate Gothic Light" pitchFamily="34" charset="0"/>
              </a:rPr>
              <a:t>Je mourus pour ton âme,</a:t>
            </a:r>
            <a:endParaRPr lang="en-US" sz="3600" b="1" dirty="0" smtClean="0">
              <a:solidFill>
                <a:srgbClr val="C00000"/>
              </a:solidFill>
              <a:latin typeface="Copperplate Gothic Light" pitchFamily="34" charset="0"/>
            </a:endParaRPr>
          </a:p>
          <a:p>
            <a:pPr algn="ctr">
              <a:buNone/>
            </a:pPr>
            <a:r>
              <a:rPr lang="fr-FR" sz="3600" b="1" dirty="0" smtClean="0">
                <a:solidFill>
                  <a:srgbClr val="C00000"/>
                </a:solidFill>
                <a:latin typeface="Copperplate Gothic Light" pitchFamily="34" charset="0"/>
              </a:rPr>
              <a:t>Pécheur, a Golgotha</a:t>
            </a:r>
            <a:r>
              <a:rPr lang="fr-FR" sz="3600" b="1" dirty="0" smtClean="0">
                <a:solidFill>
                  <a:srgbClr val="C00000"/>
                </a:solidFill>
                <a:latin typeface="Copperplate Gothic Light" pitchFamily="34" charset="0"/>
              </a:rPr>
              <a:t>!</a:t>
            </a:r>
            <a:endParaRPr lang="en-US" sz="3600" b="1" dirty="0" smtClean="0">
              <a:solidFill>
                <a:srgbClr val="C00000"/>
              </a:solidFill>
              <a:latin typeface="Copperplate Gothic Light" pitchFamily="34"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3600" b="1" dirty="0" smtClean="0">
                <a:solidFill>
                  <a:srgbClr val="00B0F0"/>
                </a:solidFill>
                <a:latin typeface="Copperplate Gothic Light" pitchFamily="34" charset="0"/>
              </a:rPr>
              <a:t>3</a:t>
            </a:r>
            <a:r>
              <a:rPr lang="fr-FR" sz="3600" b="1" dirty="0" smtClean="0">
                <a:solidFill>
                  <a:srgbClr val="00B0F0"/>
                </a:solidFill>
                <a:latin typeface="Copperplate Gothic Light" pitchFamily="34" charset="0"/>
              </a:rPr>
              <a:t>.</a:t>
            </a:r>
            <a:endParaRPr lang="en-US" sz="3600" b="1" dirty="0" smtClean="0">
              <a:solidFill>
                <a:srgbClr val="00B0F0"/>
              </a:solidFill>
              <a:latin typeface="Copperplate Gothic Light" pitchFamily="34" charset="0"/>
            </a:endParaRPr>
          </a:p>
          <a:p>
            <a:pPr algn="ctr">
              <a:buNone/>
            </a:pPr>
            <a:r>
              <a:rPr lang="fr-FR" sz="3600" b="1" dirty="0" smtClean="0">
                <a:solidFill>
                  <a:srgbClr val="002060"/>
                </a:solidFill>
                <a:latin typeface="Copperplate Gothic Light" pitchFamily="34" charset="0"/>
              </a:rPr>
              <a:t>Le sang de mes blessures,</a:t>
            </a:r>
            <a:endParaRPr lang="en-US" sz="3600" b="1" dirty="0" smtClean="0">
              <a:solidFill>
                <a:srgbClr val="002060"/>
              </a:solidFill>
              <a:latin typeface="Copperplate Gothic Light" pitchFamily="34" charset="0"/>
            </a:endParaRPr>
          </a:p>
          <a:p>
            <a:pPr algn="ctr">
              <a:buNone/>
            </a:pPr>
            <a:r>
              <a:rPr lang="fr-FR" sz="3600" b="1" dirty="0" smtClean="0">
                <a:solidFill>
                  <a:srgbClr val="002060"/>
                </a:solidFill>
                <a:latin typeface="Copperplate Gothic Light" pitchFamily="34" charset="0"/>
              </a:rPr>
              <a:t>Ma couronne de Roi,</a:t>
            </a:r>
            <a:endParaRPr lang="en-US" sz="3600" b="1" dirty="0" smtClean="0">
              <a:solidFill>
                <a:srgbClr val="002060"/>
              </a:solidFill>
              <a:latin typeface="Copperplate Gothic Light" pitchFamily="34" charset="0"/>
            </a:endParaRPr>
          </a:p>
          <a:p>
            <a:pPr algn="ctr">
              <a:buNone/>
            </a:pPr>
            <a:r>
              <a:rPr lang="fr-FR" sz="3600" b="1" dirty="0" smtClean="0">
                <a:solidFill>
                  <a:srgbClr val="002060"/>
                </a:solidFill>
                <a:latin typeface="Copperplate Gothic Light" pitchFamily="34" charset="0"/>
              </a:rPr>
              <a:t>Toutes ces meurtrissures,</a:t>
            </a:r>
            <a:endParaRPr lang="en-US" sz="3600" b="1" dirty="0" smtClean="0">
              <a:solidFill>
                <a:srgbClr val="002060"/>
              </a:solidFill>
              <a:latin typeface="Copperplate Gothic Light" pitchFamily="34" charset="0"/>
            </a:endParaRPr>
          </a:p>
          <a:p>
            <a:pPr algn="ctr">
              <a:buNone/>
            </a:pPr>
            <a:r>
              <a:rPr lang="fr-FR" sz="3600" b="1" dirty="0" smtClean="0">
                <a:solidFill>
                  <a:srgbClr val="002060"/>
                </a:solidFill>
                <a:latin typeface="Copperplate Gothic Light" pitchFamily="34" charset="0"/>
              </a:rPr>
              <a:t>Comprends-le, c'est pour toi</a:t>
            </a:r>
            <a:endParaRPr lang="en-US" sz="3600" b="1" dirty="0" smtClean="0">
              <a:solidFill>
                <a:srgbClr val="002060"/>
              </a:solidFill>
              <a:latin typeface="Copperplate Gothic Light" pitchFamily="34" charset="0"/>
            </a:endParaRPr>
          </a:p>
          <a:p>
            <a:pPr algn="ctr">
              <a:buNone/>
            </a:pPr>
            <a:r>
              <a:rPr lang="fr-FR" sz="3600" b="1" dirty="0" smtClean="0">
                <a:solidFill>
                  <a:srgbClr val="C00000"/>
                </a:solidFill>
                <a:latin typeface="Copperplate Gothic Light" pitchFamily="34" charset="0"/>
              </a:rPr>
              <a:t>J'ai subi to souffrance,</a:t>
            </a:r>
            <a:endParaRPr lang="en-US" sz="3600" b="1" dirty="0" smtClean="0">
              <a:solidFill>
                <a:srgbClr val="C00000"/>
              </a:solidFill>
              <a:latin typeface="Copperplate Gothic Light" pitchFamily="34" charset="0"/>
            </a:endParaRPr>
          </a:p>
          <a:p>
            <a:pPr algn="ctr">
              <a:buNone/>
            </a:pPr>
            <a:r>
              <a:rPr lang="fr-FR" sz="3600" b="1" dirty="0" smtClean="0">
                <a:solidFill>
                  <a:srgbClr val="C00000"/>
                </a:solidFill>
                <a:latin typeface="Copperplate Gothic Light" pitchFamily="34" charset="0"/>
              </a:rPr>
              <a:t>J'ai porté ta langueur;</a:t>
            </a:r>
            <a:endParaRPr lang="en-US" sz="3600" b="1" dirty="0" smtClean="0">
              <a:solidFill>
                <a:srgbClr val="C00000"/>
              </a:solidFill>
              <a:latin typeface="Copperplate Gothic Light" pitchFamily="34" charset="0"/>
            </a:endParaRPr>
          </a:p>
          <a:p>
            <a:pPr algn="ctr">
              <a:buNone/>
            </a:pPr>
            <a:r>
              <a:rPr lang="fr-FR" sz="3600" b="1" dirty="0" smtClean="0">
                <a:solidFill>
                  <a:srgbClr val="C00000"/>
                </a:solidFill>
                <a:latin typeface="Copperplate Gothic Light" pitchFamily="34" charset="0"/>
              </a:rPr>
              <a:t>Contemple en assurance</a:t>
            </a:r>
            <a:endParaRPr lang="en-US" sz="3600" b="1" dirty="0" smtClean="0">
              <a:solidFill>
                <a:srgbClr val="C00000"/>
              </a:solidFill>
              <a:latin typeface="Copperplate Gothic Light" pitchFamily="34" charset="0"/>
            </a:endParaRPr>
          </a:p>
          <a:p>
            <a:pPr algn="ctr">
              <a:buNone/>
            </a:pPr>
            <a:r>
              <a:rPr lang="fr-FR" sz="3600" b="1" dirty="0" smtClean="0">
                <a:solidFill>
                  <a:srgbClr val="C00000"/>
                </a:solidFill>
                <a:latin typeface="Copperplate Gothic Light" pitchFamily="34" charset="0"/>
              </a:rPr>
              <a:t>Ton grand Libérateur</a:t>
            </a:r>
            <a:r>
              <a:rPr lang="fr-FR" sz="3600" b="1" dirty="0" smtClean="0">
                <a:solidFill>
                  <a:srgbClr val="C00000"/>
                </a:solidFill>
                <a:latin typeface="Copperplate Gothic Light" pitchFamily="34" charset="0"/>
              </a:rPr>
              <a:t>!</a:t>
            </a:r>
            <a:endParaRPr lang="en-US" sz="3600" b="1" dirty="0" smtClean="0">
              <a:solidFill>
                <a:srgbClr val="C00000"/>
              </a:solidFill>
              <a:latin typeface="Copperplate Gothic Light" pitchFamily="34"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3600" b="1" dirty="0" smtClean="0">
                <a:solidFill>
                  <a:srgbClr val="00B0F0"/>
                </a:solidFill>
                <a:latin typeface="Copperplate Gothic Light" pitchFamily="34" charset="0"/>
              </a:rPr>
              <a:t>4</a:t>
            </a:r>
            <a:r>
              <a:rPr lang="fr-FR" sz="3600" b="1" dirty="0" smtClean="0">
                <a:solidFill>
                  <a:srgbClr val="00B0F0"/>
                </a:solidFill>
                <a:latin typeface="Copperplate Gothic Light" pitchFamily="34" charset="0"/>
              </a:rPr>
              <a:t>.</a:t>
            </a:r>
            <a:endParaRPr lang="en-US" sz="3600" b="1" dirty="0" smtClean="0">
              <a:solidFill>
                <a:srgbClr val="00B0F0"/>
              </a:solidFill>
              <a:latin typeface="Copperplate Gothic Light" pitchFamily="34" charset="0"/>
            </a:endParaRPr>
          </a:p>
          <a:p>
            <a:pPr algn="ctr">
              <a:buNone/>
            </a:pPr>
            <a:r>
              <a:rPr lang="fr-FR" sz="3600" b="1" dirty="0" smtClean="0">
                <a:solidFill>
                  <a:srgbClr val="002060"/>
                </a:solidFill>
                <a:latin typeface="Copperplate Gothic Light" pitchFamily="34" charset="0"/>
              </a:rPr>
              <a:t>Ton amour me réclame,</a:t>
            </a:r>
            <a:endParaRPr lang="en-US" sz="3600" b="1" dirty="0" smtClean="0">
              <a:solidFill>
                <a:srgbClr val="002060"/>
              </a:solidFill>
              <a:latin typeface="Copperplate Gothic Light" pitchFamily="34" charset="0"/>
            </a:endParaRPr>
          </a:p>
          <a:p>
            <a:pPr algn="ctr">
              <a:buNone/>
            </a:pPr>
            <a:r>
              <a:rPr lang="fr-FR" sz="3600" b="1" dirty="0" smtClean="0">
                <a:solidFill>
                  <a:srgbClr val="002060"/>
                </a:solidFill>
                <a:latin typeface="Copperplate Gothic Light" pitchFamily="34" charset="0"/>
              </a:rPr>
              <a:t>Me voici, cher Sauveur!</a:t>
            </a:r>
            <a:endParaRPr lang="en-US" sz="3600" b="1" dirty="0" smtClean="0">
              <a:solidFill>
                <a:srgbClr val="002060"/>
              </a:solidFill>
              <a:latin typeface="Copperplate Gothic Light" pitchFamily="34" charset="0"/>
            </a:endParaRPr>
          </a:p>
          <a:p>
            <a:pPr algn="ctr">
              <a:buNone/>
            </a:pPr>
            <a:r>
              <a:rPr lang="fr-FR" sz="3600" b="1" dirty="0" smtClean="0">
                <a:solidFill>
                  <a:srgbClr val="002060"/>
                </a:solidFill>
                <a:latin typeface="Copperplate Gothic Light" pitchFamily="34" charset="0"/>
              </a:rPr>
              <a:t>Prends mon corps et mon âme</a:t>
            </a:r>
            <a:endParaRPr lang="en-US" sz="3600" b="1" dirty="0" smtClean="0">
              <a:solidFill>
                <a:srgbClr val="002060"/>
              </a:solidFill>
              <a:latin typeface="Copperplate Gothic Light" pitchFamily="34" charset="0"/>
            </a:endParaRPr>
          </a:p>
          <a:p>
            <a:pPr algn="ctr">
              <a:buNone/>
            </a:pPr>
            <a:r>
              <a:rPr lang="fr-FR" sz="3600" b="1" dirty="0" smtClean="0">
                <a:solidFill>
                  <a:srgbClr val="002060"/>
                </a:solidFill>
                <a:latin typeface="Copperplate Gothic Light" pitchFamily="34" charset="0"/>
              </a:rPr>
              <a:t>Pour prix de ta douleur,</a:t>
            </a:r>
            <a:endParaRPr lang="en-US" sz="3600" b="1" dirty="0" smtClean="0">
              <a:solidFill>
                <a:srgbClr val="002060"/>
              </a:solidFill>
              <a:latin typeface="Copperplate Gothic Light" pitchFamily="34" charset="0"/>
            </a:endParaRPr>
          </a:p>
          <a:p>
            <a:pPr algn="ctr">
              <a:buNone/>
            </a:pPr>
            <a:r>
              <a:rPr lang="fr-FR" sz="3600" b="1" dirty="0" smtClean="0">
                <a:solidFill>
                  <a:srgbClr val="C00000"/>
                </a:solidFill>
                <a:latin typeface="Copperplate Gothic Light" pitchFamily="34" charset="0"/>
              </a:rPr>
              <a:t>Oui, mon âme ravie,</a:t>
            </a:r>
            <a:endParaRPr lang="en-US" sz="3600" b="1" dirty="0" smtClean="0">
              <a:solidFill>
                <a:srgbClr val="C00000"/>
              </a:solidFill>
              <a:latin typeface="Copperplate Gothic Light" pitchFamily="34" charset="0"/>
            </a:endParaRPr>
          </a:p>
          <a:p>
            <a:pPr algn="ctr">
              <a:buNone/>
            </a:pPr>
            <a:r>
              <a:rPr lang="fr-FR" sz="3600" b="1" dirty="0" smtClean="0">
                <a:solidFill>
                  <a:srgbClr val="C00000"/>
                </a:solidFill>
                <a:latin typeface="Copperplate Gothic Light" pitchFamily="34" charset="0"/>
              </a:rPr>
              <a:t>Désormais ne veut plus</a:t>
            </a:r>
            <a:endParaRPr lang="en-US" sz="3600" b="1" dirty="0" smtClean="0">
              <a:solidFill>
                <a:srgbClr val="C00000"/>
              </a:solidFill>
              <a:latin typeface="Copperplate Gothic Light" pitchFamily="34" charset="0"/>
            </a:endParaRPr>
          </a:p>
          <a:p>
            <a:pPr algn="ctr">
              <a:buNone/>
            </a:pPr>
            <a:r>
              <a:rPr lang="fr-FR" sz="3600" b="1" dirty="0" smtClean="0">
                <a:solidFill>
                  <a:srgbClr val="C00000"/>
                </a:solidFill>
                <a:latin typeface="Copperplate Gothic Light" pitchFamily="34" charset="0"/>
              </a:rPr>
              <a:t>Que vivre de ta vie.</a:t>
            </a:r>
            <a:endParaRPr lang="en-US" sz="3600" b="1" dirty="0" smtClean="0">
              <a:solidFill>
                <a:srgbClr val="C00000"/>
              </a:solidFill>
              <a:latin typeface="Copperplate Gothic Light" pitchFamily="34" charset="0"/>
            </a:endParaRPr>
          </a:p>
          <a:p>
            <a:pPr algn="ctr">
              <a:buNone/>
            </a:pPr>
            <a:r>
              <a:rPr lang="fr-FR" sz="3600" b="1" dirty="0" smtClean="0">
                <a:solidFill>
                  <a:srgbClr val="C00000"/>
                </a:solidFill>
                <a:latin typeface="Copperplate Gothic Light" pitchFamily="34" charset="0"/>
              </a:rPr>
              <a:t>A ta gloire, ô Jésus </a:t>
            </a:r>
            <a:endParaRPr lang="en-US" sz="3600" b="1" dirty="0">
              <a:solidFill>
                <a:srgbClr val="C00000"/>
              </a:solidFill>
              <a:latin typeface="Copperplate Gothic Light" pitchFamily="34"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buNone/>
            </a:pPr>
            <a:r>
              <a:rPr lang="fr-FR" sz="5400" dirty="0"/>
              <a:t> </a:t>
            </a:r>
            <a:endParaRPr lang="en-US" sz="5400" dirty="0"/>
          </a:p>
          <a:p>
            <a:pPr>
              <a:buNone/>
            </a:pPr>
            <a:endParaRPr lang="fr-FR" sz="5400" dirty="0" smtClean="0"/>
          </a:p>
          <a:p>
            <a:r>
              <a:rPr lang="fr-FR" sz="5400" dirty="0" smtClean="0"/>
              <a:t>PRIÈRE FINALE</a:t>
            </a:r>
          </a:p>
          <a:p>
            <a:r>
              <a:rPr lang="fr-FR" sz="5400" dirty="0" smtClean="0"/>
              <a:t>BENEDICTIONS</a:t>
            </a:r>
            <a:endParaRPr lang="en-US" sz="5400" dirty="0"/>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289</TotalTime>
  <Words>3798</Words>
  <Application>Microsoft Office PowerPoint</Application>
  <PresentationFormat>On-screen Show (4:3)</PresentationFormat>
  <Paragraphs>300</Paragraphs>
  <Slides>51</Slides>
  <Notes>0</Notes>
  <HiddenSlides>0</HiddenSlides>
  <MMClips>0</MMClips>
  <ScaleCrop>false</ScaleCrop>
  <HeadingPairs>
    <vt:vector size="4" baseType="variant">
      <vt:variant>
        <vt:lpstr>Theme</vt:lpstr>
      </vt:variant>
      <vt:variant>
        <vt:i4>1</vt:i4>
      </vt:variant>
      <vt:variant>
        <vt:lpstr>Slide Titles</vt:lpstr>
      </vt:variant>
      <vt:variant>
        <vt:i4>51</vt:i4>
      </vt:variant>
    </vt:vector>
  </HeadingPairs>
  <TitlesOfParts>
    <vt:vector size="52" baseType="lpstr">
      <vt:lpstr>Office Theme</vt:lpstr>
      <vt:lpstr>CHRIST THE ROCK CONGREGATION PRÉSENTE ÉTUDIONS LA BIBLE </vt:lpstr>
      <vt:lpstr>Slide 2</vt:lpstr>
      <vt:lpstr>Slide 3</vt:lpstr>
      <vt:lpstr>Slide 4</vt:lpstr>
      <vt:lpstr>VERSET DU JOUR</vt:lpstr>
      <vt:lpstr>PRIERE</vt:lpstr>
      <vt:lpstr>Slide 7</vt:lpstr>
      <vt:lpstr>Slide 8</vt:lpstr>
      <vt:lpstr>ETUDE BIBLIQUE SESSION 4 PAR PASTEUR MARC SIMÉON LES  FAITS  NOTABLES  DE  LA  DERNIÈRE  SEMAINE  DE  JÉSUS </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dc:title>
  <dc:creator>MARC EDOUARD SIMEON</dc:creator>
  <cp:lastModifiedBy>MARC EDOUARD SIMEON</cp:lastModifiedBy>
  <cp:revision>13</cp:revision>
  <dcterms:created xsi:type="dcterms:W3CDTF">2022-04-13T13:36:19Z</dcterms:created>
  <dcterms:modified xsi:type="dcterms:W3CDTF">2022-04-13T18:45:25Z</dcterms:modified>
</cp:coreProperties>
</file>