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1"/>
  </p:sldMasterIdLst>
  <p:notesMasterIdLst>
    <p:notesMasterId r:id="rId55"/>
  </p:notesMasterIdLst>
  <p:sldIdLst>
    <p:sldId id="256" r:id="rId2"/>
    <p:sldId id="377" r:id="rId3"/>
    <p:sldId id="258" r:id="rId4"/>
    <p:sldId id="419" r:id="rId5"/>
    <p:sldId id="259" r:id="rId6"/>
    <p:sldId id="312" r:id="rId7"/>
    <p:sldId id="313" r:id="rId8"/>
    <p:sldId id="314" r:id="rId9"/>
    <p:sldId id="382" r:id="rId10"/>
    <p:sldId id="365" r:id="rId11"/>
    <p:sldId id="420" r:id="rId12"/>
    <p:sldId id="381" r:id="rId13"/>
    <p:sldId id="361" r:id="rId14"/>
    <p:sldId id="396" r:id="rId15"/>
    <p:sldId id="399" r:id="rId16"/>
    <p:sldId id="398" r:id="rId17"/>
    <p:sldId id="400" r:id="rId18"/>
    <p:sldId id="401" r:id="rId19"/>
    <p:sldId id="402" r:id="rId20"/>
    <p:sldId id="403" r:id="rId21"/>
    <p:sldId id="380" r:id="rId22"/>
    <p:sldId id="320" r:id="rId23"/>
    <p:sldId id="327" r:id="rId24"/>
    <p:sldId id="330" r:id="rId25"/>
    <p:sldId id="404" r:id="rId26"/>
    <p:sldId id="405" r:id="rId27"/>
    <p:sldId id="406" r:id="rId28"/>
    <p:sldId id="422" r:id="rId29"/>
    <p:sldId id="407" r:id="rId30"/>
    <p:sldId id="408" r:id="rId31"/>
    <p:sldId id="409" r:id="rId32"/>
    <p:sldId id="410" r:id="rId33"/>
    <p:sldId id="411" r:id="rId34"/>
    <p:sldId id="374" r:id="rId35"/>
    <p:sldId id="421" r:id="rId36"/>
    <p:sldId id="412" r:id="rId37"/>
    <p:sldId id="413" r:id="rId38"/>
    <p:sldId id="414" r:id="rId39"/>
    <p:sldId id="415" r:id="rId40"/>
    <p:sldId id="336" r:id="rId41"/>
    <p:sldId id="285" r:id="rId42"/>
    <p:sldId id="286" r:id="rId43"/>
    <p:sldId id="418" r:id="rId44"/>
    <p:sldId id="368" r:id="rId45"/>
    <p:sldId id="416" r:id="rId46"/>
    <p:sldId id="417" r:id="rId47"/>
    <p:sldId id="383" r:id="rId48"/>
    <p:sldId id="299" r:id="rId49"/>
    <p:sldId id="350" r:id="rId50"/>
    <p:sldId id="351" r:id="rId51"/>
    <p:sldId id="352" r:id="rId52"/>
    <p:sldId id="353" r:id="rId53"/>
    <p:sldId id="302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9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0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1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3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E05C04C-8E9C-4A3D-97AD-D89062F03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4A652-C59D-4A10-B909-2AFD243A5AF0}" type="slidenum">
              <a:rPr lang="en-US"/>
              <a:pPr/>
              <a:t>1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B848A-3218-471E-8022-6347C0BD2D64}" type="slidenum">
              <a:rPr lang="en-US"/>
              <a:pPr/>
              <a:t>2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23425B-2FC3-4436-9E4F-8E651C2DB550}" type="slidenum">
              <a:rPr lang="en-US"/>
              <a:pPr/>
              <a:t>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5458BF-9DAE-45BA-9A6F-74A0F09D4DCD}" type="slidenum">
              <a:rPr lang="en-US"/>
              <a:pPr/>
              <a:t>4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DF22C2-E8A4-4FB8-9134-6D598B13200E}" type="slidenum">
              <a:rPr lang="en-US"/>
              <a:pPr/>
              <a:t>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A7C671-B520-4CAD-979A-E1F64F6E53EB}" type="slidenum">
              <a:rPr lang="en-US"/>
              <a:pPr/>
              <a:t>6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EC1FA-E6EB-4410-909F-90C4AE915BA1}" type="slidenum">
              <a:rPr lang="en-US"/>
              <a:pPr/>
              <a:t>7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05E94-4920-4077-8030-C94AE08567C0}" type="slidenum">
              <a:rPr lang="en-US"/>
              <a:pPr/>
              <a:t>8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05E94-4920-4077-8030-C94AE08567C0}" type="slidenum">
              <a:rPr lang="en-US"/>
              <a:pPr/>
              <a:t>10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05E94-4920-4077-8030-C94AE08567C0}" type="slidenum">
              <a:rPr lang="en-US"/>
              <a:pPr/>
              <a:t>11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14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15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16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17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18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19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700BBB-3E80-4CC2-971E-F6FA15906F9C}" type="slidenum">
              <a:rPr lang="en-US"/>
              <a:pPr/>
              <a:t>20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C6B2F0-9792-4AEE-B550-13E8D86076C7}" type="slidenum">
              <a:rPr lang="en-US"/>
              <a:pPr/>
              <a:t>34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CC6FF3-B23B-4EB2-B2DD-494780DD52B1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40D4CC-768D-4C7E-A9F4-2B358E2F569F}" type="slidenum">
              <a:rPr lang="en-US"/>
              <a:pPr/>
              <a:t>41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C513EE-DA66-428E-87B5-722F3DAB738E}" type="slidenum">
              <a:rPr lang="en-US"/>
              <a:pPr/>
              <a:t>42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34CD51-862A-4403-B1C5-D85474622DD7}" type="slidenum">
              <a:rPr lang="en-US"/>
              <a:pPr/>
              <a:t>43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34CD51-862A-4403-B1C5-D85474622DD7}" type="slidenum">
              <a:rPr lang="en-US"/>
              <a:pPr/>
              <a:t>44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34CD51-862A-4403-B1C5-D85474622DD7}" type="slidenum">
              <a:rPr lang="en-US"/>
              <a:pPr/>
              <a:t>45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34CD51-862A-4403-B1C5-D85474622DD7}" type="slidenum">
              <a:rPr lang="en-US"/>
              <a:pPr/>
              <a:t>46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17EC3A-40E0-47A2-9332-D674CC120E16}" type="slidenum">
              <a:rPr lang="en-US"/>
              <a:pPr/>
              <a:t>48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2AFE5-AF27-433A-8FF4-BE279B1B1E0F}" type="slidenum">
              <a:rPr lang="en-US"/>
              <a:pPr/>
              <a:t>49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9E8083-01D0-4853-84BF-3BC1197ACCB7}" type="slidenum">
              <a:rPr lang="en-US"/>
              <a:pPr/>
              <a:t>50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AAF96F-66B4-418F-AA24-EA31E54CB0B0}" type="slidenum">
              <a:rPr lang="en-US"/>
              <a:pPr/>
              <a:t>51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2A8ADC-7078-4F09-B0DE-1AF314BCB28A}" type="slidenum">
              <a:rPr lang="en-US"/>
              <a:pPr/>
              <a:t>52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8D1052-F268-41AC-B7F9-B86D2CB3BE5D}" type="slidenum">
              <a:rPr lang="en-US"/>
              <a:pPr/>
              <a:t>53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4ED006-2CDC-478F-99F9-B1F6326D9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C1E3A-DFDE-4B49-9954-A34D9CDC7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6FFDFE-21AA-4804-87FB-02D0E9628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B4B3A9-2C72-4F1F-86D5-6E23527992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0DFA43-DF34-452D-8972-AA98B1161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7D7A96-3379-4F1F-B4EA-B0EF84B77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44EF9-EBA1-4168-8980-C49BC6BED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961588-A731-4468-AF20-51F468501D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144C033-70FF-4F95-AE21-49617960D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1DD08-D4AA-4E42-B4AA-2047486E3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0E8E0-2895-4BF3-9484-BA93E497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97B37-06EB-42C0-AFFB-5B751B873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B920D98-7F34-4FA4-9F5B-FA49655D1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2" r:id="rId2"/>
    <p:sldLayoutId id="2147483927" r:id="rId3"/>
    <p:sldLayoutId id="2147483928" r:id="rId4"/>
    <p:sldLayoutId id="2147483929" r:id="rId5"/>
    <p:sldLayoutId id="2147483930" r:id="rId6"/>
    <p:sldLayoutId id="2147483923" r:id="rId7"/>
    <p:sldLayoutId id="2147483931" r:id="rId8"/>
    <p:sldLayoutId id="2147483932" r:id="rId9"/>
    <p:sldLayoutId id="2147483924" r:id="rId10"/>
    <p:sldLayoutId id="2147483925" r:id="rId11"/>
    <p:sldLayoutId id="214748393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472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/>
              <a:t>CHRIST THE ROCK CONGREGATION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EASTER CELEBRATION </a:t>
            </a:r>
            <a:r>
              <a:rPr lang="en-US" dirty="0" smtClean="0"/>
              <a:t>2022 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>
                <a:solidFill>
                  <a:srgbClr val="FF0000"/>
                </a:solidFill>
              </a:rPr>
              <a:t>APRIL 17TH </a:t>
            </a:r>
            <a:r>
              <a:rPr lang="fr-FR" dirty="0" smtClean="0">
                <a:solidFill>
                  <a:srgbClr val="FF0000"/>
                </a:solidFill>
              </a:rPr>
              <a:t>2022</a:t>
            </a: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/>
              <a:t> </a:t>
            </a:r>
            <a:br>
              <a:rPr lang="fr-FR" sz="3600" dirty="0"/>
            </a:br>
            <a:r>
              <a:rPr lang="fr-FR" sz="3600" dirty="0"/>
              <a:t>PRESIDING: REV </a:t>
            </a:r>
            <a:r>
              <a:rPr lang="fr-FR" sz="3600" dirty="0" smtClean="0"/>
              <a:t>St Gérard </a:t>
            </a:r>
            <a:r>
              <a:rPr lang="fr-FR" sz="3600" dirty="0" err="1" smtClean="0"/>
              <a:t>Charlestin</a:t>
            </a:r>
            <a:endParaRPr lang="en-US" sz="3600" dirty="0"/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76813"/>
            <a:ext cx="1752600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200525"/>
            <a:ext cx="17145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04800"/>
            <a:ext cx="20288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5" descr="C:\Users\Admin\Pictures\2013-03-05\2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81200"/>
            <a:ext cx="5638800" cy="5155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86200" y="2590800"/>
            <a:ext cx="5029200" cy="35394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i="1" dirty="0" err="1"/>
              <a:t>Heb</a:t>
            </a:r>
            <a:r>
              <a:rPr lang="fr-FR" sz="3200" i="1" dirty="0"/>
              <a:t> 4:14 Ainsi, puisque nous avons un grand souverain sacrificateur qui a traversé les cieux, Jésus, le Fils de Dieu, demeurons fermes dans la foi que nous professons.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marL="914400" indent="-914400" fontAlgn="auto">
              <a:spcAft>
                <a:spcPts val="0"/>
              </a:spcAft>
              <a:defRPr/>
            </a:pPr>
            <a:r>
              <a:rPr lang="fr-FR" dirty="0"/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r>
              <a:rPr lang="en-US" b="1" dirty="0" smtClean="0"/>
              <a:t>By Past. Marc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0"/>
            <a:ext cx="8153400" cy="6477000"/>
          </a:xfrm>
        </p:spPr>
        <p:txBody>
          <a:bodyPr/>
          <a:lstStyle/>
          <a:p>
            <a:pPr algn="ctr">
              <a:buNone/>
            </a:pPr>
            <a:endParaRPr lang="fr-FR" sz="3200" b="1" dirty="0" smtClean="0"/>
          </a:p>
          <a:p>
            <a:pPr algn="ctr">
              <a:buNone/>
            </a:pPr>
            <a:r>
              <a:rPr lang="fr-FR" sz="3200" b="1" dirty="0" err="1" smtClean="0"/>
              <a:t>Map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leve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min’m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pou’m</a:t>
            </a:r>
            <a:r>
              <a:rPr lang="fr-FR" sz="3200" b="1" dirty="0" smtClean="0"/>
              <a:t> montre Bondie</a:t>
            </a:r>
            <a:endParaRPr lang="en-US" sz="3200" dirty="0" smtClean="0"/>
          </a:p>
          <a:p>
            <a:pPr algn="ctr">
              <a:buNone/>
            </a:pPr>
            <a:r>
              <a:rPr lang="en-US" sz="3200" dirty="0" smtClean="0"/>
              <a:t>Jan-m </a:t>
            </a:r>
            <a:r>
              <a:rPr lang="en-US" sz="3200" dirty="0" err="1" smtClean="0"/>
              <a:t>rekonesan</a:t>
            </a:r>
            <a:endParaRPr lang="en-US" sz="3200" dirty="0" smtClean="0"/>
          </a:p>
          <a:p>
            <a:pPr algn="ctr">
              <a:buNone/>
            </a:pPr>
            <a:r>
              <a:rPr lang="en-US" sz="3200" dirty="0" err="1" smtClean="0"/>
              <a:t>Pou</a:t>
            </a:r>
            <a:r>
              <a:rPr lang="en-US" sz="3200" dirty="0" smtClean="0"/>
              <a:t> </a:t>
            </a:r>
            <a:r>
              <a:rPr lang="en-US" sz="3200" dirty="0" err="1" smtClean="0"/>
              <a:t>levanjil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map </a:t>
            </a:r>
            <a:r>
              <a:rPr lang="en-US" sz="3200" dirty="0" err="1" smtClean="0"/>
              <a:t>tande</a:t>
            </a:r>
            <a:r>
              <a:rPr lang="en-US" sz="3200" dirty="0" smtClean="0"/>
              <a:t> san-m pa </a:t>
            </a:r>
            <a:r>
              <a:rPr lang="en-US" sz="3200" dirty="0" err="1" smtClean="0"/>
              <a:t>peye</a:t>
            </a:r>
            <a:endParaRPr lang="en-US" sz="3200" dirty="0" smtClean="0"/>
          </a:p>
          <a:p>
            <a:pPr algn="ctr">
              <a:buNone/>
            </a:pPr>
            <a:r>
              <a:rPr lang="fr-FR" sz="3200" dirty="0" smtClean="0"/>
              <a:t>Se </a:t>
            </a:r>
            <a:r>
              <a:rPr lang="fr-FR" sz="3200" dirty="0" err="1" smtClean="0"/>
              <a:t>pa</a:t>
            </a:r>
            <a:r>
              <a:rPr lang="fr-FR" sz="3200" dirty="0" smtClean="0"/>
              <a:t> </a:t>
            </a:r>
            <a:r>
              <a:rPr lang="fr-FR" sz="3200" dirty="0" err="1" smtClean="0"/>
              <a:t>lajan</a:t>
            </a:r>
            <a:r>
              <a:rPr lang="fr-FR" sz="3200" dirty="0" smtClean="0"/>
              <a:t> </a:t>
            </a:r>
            <a:r>
              <a:rPr lang="fr-FR" sz="3200" dirty="0" err="1" smtClean="0"/>
              <a:t>ki</a:t>
            </a:r>
            <a:r>
              <a:rPr lang="fr-FR" sz="3200" dirty="0" smtClean="0"/>
              <a:t> </a:t>
            </a:r>
            <a:r>
              <a:rPr lang="fr-FR" sz="3200" dirty="0" err="1" smtClean="0"/>
              <a:t>mete</a:t>
            </a:r>
            <a:r>
              <a:rPr lang="fr-FR" sz="3200" dirty="0" smtClean="0"/>
              <a:t>-m nan </a:t>
            </a:r>
            <a:r>
              <a:rPr lang="fr-FR" sz="3200" dirty="0" err="1" smtClean="0"/>
              <a:t>plas</a:t>
            </a:r>
            <a:r>
              <a:rPr lang="fr-FR" sz="3200" dirty="0" smtClean="0"/>
              <a:t> </a:t>
            </a:r>
            <a:r>
              <a:rPr lang="fr-FR" sz="3200" dirty="0" err="1" smtClean="0"/>
              <a:t>sa’a</a:t>
            </a:r>
            <a:r>
              <a:rPr lang="fr-FR" sz="3200" dirty="0" smtClean="0"/>
              <a:t>,</a:t>
            </a:r>
            <a:endParaRPr lang="en-US" sz="3200" dirty="0" smtClean="0"/>
          </a:p>
          <a:p>
            <a:pPr algn="ctr">
              <a:buNone/>
            </a:pPr>
            <a:r>
              <a:rPr lang="fr-FR" sz="3200" dirty="0" smtClean="0"/>
              <a:t>Se </a:t>
            </a:r>
            <a:r>
              <a:rPr lang="fr-FR" sz="3200" dirty="0" err="1" smtClean="0"/>
              <a:t>se</a:t>
            </a:r>
            <a:r>
              <a:rPr lang="fr-FR" sz="3200" dirty="0" smtClean="0"/>
              <a:t> gnon gras </a:t>
            </a:r>
            <a:r>
              <a:rPr lang="fr-FR" sz="3200" dirty="0" err="1" smtClean="0"/>
              <a:t>BonDieu</a:t>
            </a:r>
            <a:r>
              <a:rPr lang="fr-FR" sz="3200" dirty="0" smtClean="0"/>
              <a:t> </a:t>
            </a:r>
            <a:r>
              <a:rPr lang="fr-FR" sz="3200" dirty="0" err="1" smtClean="0"/>
              <a:t>fe</a:t>
            </a:r>
            <a:r>
              <a:rPr lang="fr-FR" sz="3200" dirty="0" smtClean="0"/>
              <a:t>,</a:t>
            </a:r>
            <a:endParaRPr lang="en-US" sz="3200" dirty="0" smtClean="0"/>
          </a:p>
          <a:p>
            <a:pPr algn="ctr">
              <a:buNone/>
            </a:pPr>
            <a:r>
              <a:rPr lang="fr-FR" sz="3200" dirty="0" err="1" smtClean="0"/>
              <a:t>Map</a:t>
            </a:r>
            <a:r>
              <a:rPr lang="fr-FR" sz="3200" dirty="0" smtClean="0"/>
              <a:t> </a:t>
            </a:r>
            <a:r>
              <a:rPr lang="fr-FR" sz="3200" dirty="0" err="1" smtClean="0"/>
              <a:t>leve</a:t>
            </a:r>
            <a:r>
              <a:rPr lang="fr-FR" sz="3200" dirty="0" smtClean="0"/>
              <a:t> </a:t>
            </a:r>
            <a:r>
              <a:rPr lang="fr-FR" sz="3200" dirty="0" err="1" smtClean="0"/>
              <a:t>min’m</a:t>
            </a:r>
            <a:r>
              <a:rPr lang="fr-FR" sz="3200" dirty="0" smtClean="0"/>
              <a:t> </a:t>
            </a:r>
            <a:r>
              <a:rPr lang="fr-FR" sz="3200" dirty="0" err="1" smtClean="0"/>
              <a:t>pou’m</a:t>
            </a:r>
            <a:r>
              <a:rPr lang="fr-FR" sz="3200" dirty="0" smtClean="0"/>
              <a:t> </a:t>
            </a:r>
            <a:r>
              <a:rPr lang="fr-FR" sz="3200" dirty="0" err="1" smtClean="0"/>
              <a:t>fe</a:t>
            </a:r>
            <a:r>
              <a:rPr lang="fr-FR" sz="3200" dirty="0" smtClean="0"/>
              <a:t> </a:t>
            </a:r>
            <a:r>
              <a:rPr lang="fr-FR" sz="3200" dirty="0" err="1" smtClean="0"/>
              <a:t>BonDieu</a:t>
            </a:r>
            <a:r>
              <a:rPr lang="fr-FR" sz="3200" dirty="0" smtClean="0"/>
              <a:t> </a:t>
            </a:r>
            <a:r>
              <a:rPr lang="fr-FR" sz="3200" dirty="0" err="1" smtClean="0"/>
              <a:t>santi</a:t>
            </a:r>
            <a:endParaRPr lang="en-US" sz="3200" dirty="0" smtClean="0"/>
          </a:p>
          <a:p>
            <a:pPr algn="ctr">
              <a:buNone/>
            </a:pPr>
            <a:r>
              <a:rPr lang="en-US" sz="3200" dirty="0" smtClean="0"/>
              <a:t>Jan m-</a:t>
            </a:r>
            <a:r>
              <a:rPr lang="en-US" sz="3200" dirty="0" err="1" smtClean="0"/>
              <a:t>rekonesan</a:t>
            </a:r>
            <a:r>
              <a:rPr lang="en-US" dirty="0" smtClean="0"/>
              <a:t>.</a:t>
            </a:r>
          </a:p>
          <a:p>
            <a:pPr algn="ctr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0"/>
            <a:ext cx="6934200" cy="685800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fr-FR" b="1" u="sng" dirty="0" smtClean="0"/>
              <a:t>145 Le </a:t>
            </a:r>
            <a:r>
              <a:rPr lang="fr-FR" b="1" u="sng" dirty="0" err="1" smtClean="0"/>
              <a:t>Reveil</a:t>
            </a:r>
            <a:r>
              <a:rPr lang="fr-FR" b="1" u="sng" dirty="0" smtClean="0"/>
              <a:t> : </a:t>
            </a:r>
            <a:r>
              <a:rPr lang="fr-FR" b="1" u="sng" dirty="0" err="1" smtClean="0"/>
              <a:t>Latè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Tramble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Wòch</a:t>
            </a:r>
            <a:r>
              <a:rPr lang="fr-FR" b="1" u="sng" dirty="0" smtClean="0"/>
              <a:t> </a:t>
            </a:r>
            <a:endParaRPr lang="en-US" b="1" u="sng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1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err="1" smtClean="0"/>
              <a:t>Latè</a:t>
            </a:r>
            <a:r>
              <a:rPr lang="fr-FR" b="1" dirty="0" smtClean="0"/>
              <a:t> </a:t>
            </a:r>
            <a:r>
              <a:rPr lang="fr-FR" b="1" dirty="0" err="1" smtClean="0"/>
              <a:t>tranble</a:t>
            </a:r>
            <a:r>
              <a:rPr lang="fr-FR" b="1" dirty="0" smtClean="0"/>
              <a:t> </a:t>
            </a:r>
            <a:r>
              <a:rPr lang="fr-FR" b="1" dirty="0" err="1" smtClean="0"/>
              <a:t>wòch</a:t>
            </a:r>
            <a:r>
              <a:rPr lang="fr-FR" b="1" dirty="0" smtClean="0"/>
              <a:t> la te </a:t>
            </a:r>
            <a:r>
              <a:rPr lang="fr-FR" b="1" dirty="0" err="1" smtClean="0"/>
              <a:t>woule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Tout </a:t>
            </a:r>
            <a:r>
              <a:rPr lang="fr-FR" b="1" dirty="0" err="1" smtClean="0"/>
              <a:t>sòlda</a:t>
            </a:r>
            <a:r>
              <a:rPr lang="fr-FR" b="1" dirty="0" smtClean="0"/>
              <a:t> </a:t>
            </a:r>
            <a:r>
              <a:rPr lang="fr-FR" b="1" dirty="0" err="1" smtClean="0"/>
              <a:t>yo</a:t>
            </a:r>
            <a:r>
              <a:rPr lang="fr-FR" b="1" dirty="0" smtClean="0"/>
              <a:t> te </a:t>
            </a:r>
            <a:r>
              <a:rPr lang="fr-FR" b="1" dirty="0" err="1" smtClean="0"/>
              <a:t>branble</a:t>
            </a:r>
            <a:r>
              <a:rPr lang="fr-FR" b="1" dirty="0" smtClean="0"/>
              <a:t> </a:t>
            </a:r>
            <a:r>
              <a:rPr lang="fr-FR" b="1" dirty="0" err="1" smtClean="0"/>
              <a:t>yo</a:t>
            </a:r>
            <a:r>
              <a:rPr lang="fr-FR" b="1" dirty="0" smtClean="0"/>
              <a:t> </a:t>
            </a:r>
            <a:r>
              <a:rPr lang="fr-FR" b="1" dirty="0" err="1" smtClean="0"/>
              <a:t>sezi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err="1" smtClean="0"/>
              <a:t>Zanj</a:t>
            </a:r>
            <a:r>
              <a:rPr lang="en-US" b="1" dirty="0" smtClean="0"/>
              <a:t> </a:t>
            </a:r>
            <a:r>
              <a:rPr lang="en-US" b="1" dirty="0" err="1" smtClean="0"/>
              <a:t>lan</a:t>
            </a:r>
            <a:r>
              <a:rPr lang="en-US" b="1" dirty="0" smtClean="0"/>
              <a:t> </a:t>
            </a:r>
            <a:r>
              <a:rPr lang="en-US" b="1" dirty="0" err="1" smtClean="0"/>
              <a:t>desann</a:t>
            </a:r>
            <a:r>
              <a:rPr lang="en-US" b="1" dirty="0" smtClean="0"/>
              <a:t> </a:t>
            </a:r>
            <a:r>
              <a:rPr lang="en-US" b="1" dirty="0" err="1" smtClean="0"/>
              <a:t>antre</a:t>
            </a:r>
            <a:r>
              <a:rPr lang="en-US" b="1" dirty="0" smtClean="0"/>
              <a:t> </a:t>
            </a:r>
            <a:r>
              <a:rPr lang="en-US" b="1" dirty="0" err="1" smtClean="0"/>
              <a:t>nan</a:t>
            </a:r>
            <a:r>
              <a:rPr lang="en-US" b="1" dirty="0" smtClean="0"/>
              <a:t> </a:t>
            </a:r>
            <a:r>
              <a:rPr lang="en-US" b="1" dirty="0" err="1" smtClean="0"/>
              <a:t>tonbo</a:t>
            </a:r>
            <a:r>
              <a:rPr lang="en-US" b="1" dirty="0" smtClean="0"/>
              <a:t> a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/>
              <a:t>Nan </a:t>
            </a:r>
            <a:r>
              <a:rPr lang="en-US" b="1" dirty="0" err="1" smtClean="0"/>
              <a:t>pwen</a:t>
            </a:r>
            <a:r>
              <a:rPr lang="en-US" b="1" dirty="0" smtClean="0"/>
              <a:t> </a:t>
            </a:r>
            <a:r>
              <a:rPr lang="en-US" b="1" dirty="0" err="1" smtClean="0"/>
              <a:t>fòs</a:t>
            </a:r>
            <a:r>
              <a:rPr lang="en-US" b="1" dirty="0" smtClean="0"/>
              <a:t> kite </a:t>
            </a:r>
            <a:r>
              <a:rPr lang="en-US" b="1" dirty="0" err="1" smtClean="0"/>
              <a:t>kab</a:t>
            </a:r>
            <a:r>
              <a:rPr lang="en-US" b="1" dirty="0" smtClean="0"/>
              <a:t> </a:t>
            </a:r>
            <a:r>
              <a:rPr lang="en-US" b="1" dirty="0" err="1" smtClean="0"/>
              <a:t>kenbe</a:t>
            </a:r>
            <a:r>
              <a:rPr lang="en-US" b="1" dirty="0" smtClean="0"/>
              <a:t> </a:t>
            </a:r>
            <a:r>
              <a:rPr lang="en-US" b="1" dirty="0" err="1" smtClean="0"/>
              <a:t>Jezu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err="1" smtClean="0"/>
              <a:t>Ke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a, </a:t>
            </a:r>
            <a:r>
              <a:rPr lang="en-US" b="1" dirty="0" err="1" smtClean="0">
                <a:solidFill>
                  <a:srgbClr val="FF0000"/>
                </a:solidFill>
              </a:rPr>
              <a:t>nan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b="1" dirty="0" err="1" smtClean="0">
                <a:solidFill>
                  <a:srgbClr val="FF0000"/>
                </a:solidFill>
              </a:rPr>
              <a:t>Jezu</a:t>
            </a:r>
            <a:r>
              <a:rPr lang="fr-FR" b="1" dirty="0" smtClean="0">
                <a:solidFill>
                  <a:srgbClr val="FF0000"/>
                </a:solidFill>
              </a:rPr>
              <a:t> se </a:t>
            </a:r>
            <a:r>
              <a:rPr lang="fr-FR" b="1" dirty="0" err="1" smtClean="0">
                <a:solidFill>
                  <a:srgbClr val="FF0000"/>
                </a:solidFill>
              </a:rPr>
              <a:t>rezireksyon</a:t>
            </a:r>
            <a:r>
              <a:rPr lang="fr-FR" b="1" dirty="0" smtClean="0">
                <a:solidFill>
                  <a:srgbClr val="FF0000"/>
                </a:solidFill>
              </a:rPr>
              <a:t> e </a:t>
            </a:r>
            <a:r>
              <a:rPr lang="fr-FR" b="1" dirty="0" err="1" smtClean="0">
                <a:solidFill>
                  <a:srgbClr val="FF0000"/>
                </a:solidFill>
              </a:rPr>
              <a:t>lavi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12291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21336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0"/>
            <a:ext cx="6934200" cy="685800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fr-FR" b="1" dirty="0" smtClean="0"/>
              <a:t>2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Twa </a:t>
            </a:r>
            <a:r>
              <a:rPr lang="fr-FR" b="1" dirty="0" err="1" smtClean="0"/>
              <a:t>jou</a:t>
            </a:r>
            <a:r>
              <a:rPr lang="fr-FR" b="1" dirty="0" smtClean="0"/>
              <a:t> </a:t>
            </a:r>
            <a:r>
              <a:rPr lang="fr-FR" b="1" dirty="0" err="1" smtClean="0"/>
              <a:t>aprè</a:t>
            </a:r>
            <a:r>
              <a:rPr lang="fr-FR" b="1" dirty="0" smtClean="0"/>
              <a:t> </a:t>
            </a:r>
            <a:r>
              <a:rPr lang="fr-FR" b="1" dirty="0" err="1" smtClean="0"/>
              <a:t>yo</a:t>
            </a:r>
            <a:r>
              <a:rPr lang="fr-FR" b="1" dirty="0" smtClean="0"/>
              <a:t> te fin </a:t>
            </a:r>
            <a:r>
              <a:rPr lang="fr-FR" b="1" dirty="0" err="1" smtClean="0"/>
              <a:t>krisifye’l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Tout </a:t>
            </a:r>
            <a:r>
              <a:rPr lang="fr-FR" b="1" dirty="0" err="1" smtClean="0"/>
              <a:t>moun</a:t>
            </a:r>
            <a:r>
              <a:rPr lang="fr-FR" b="1" dirty="0" smtClean="0"/>
              <a:t> panse </a:t>
            </a:r>
            <a:r>
              <a:rPr lang="fr-FR" b="1" dirty="0" err="1" smtClean="0"/>
              <a:t>Jezu</a:t>
            </a:r>
            <a:r>
              <a:rPr lang="fr-FR" b="1" dirty="0" smtClean="0"/>
              <a:t> te </a:t>
            </a:r>
            <a:r>
              <a:rPr lang="fr-FR" b="1" dirty="0" err="1" smtClean="0"/>
              <a:t>disparèt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Tout </a:t>
            </a:r>
            <a:r>
              <a:rPr lang="fr-FR" b="1" dirty="0" err="1" smtClean="0"/>
              <a:t>moun</a:t>
            </a:r>
            <a:r>
              <a:rPr lang="fr-FR" b="1" dirty="0" smtClean="0"/>
              <a:t> te </a:t>
            </a:r>
            <a:r>
              <a:rPr lang="fr-FR" b="1" dirty="0" err="1" smtClean="0"/>
              <a:t>kwè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err="1" smtClean="0"/>
              <a:t>Batay</a:t>
            </a:r>
            <a:r>
              <a:rPr lang="fr-FR" b="1" dirty="0" smtClean="0"/>
              <a:t> la te </a:t>
            </a:r>
            <a:r>
              <a:rPr lang="fr-FR" b="1" dirty="0" err="1" smtClean="0"/>
              <a:t>pèdi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/>
              <a:t>Nan </a:t>
            </a:r>
            <a:r>
              <a:rPr lang="en-US" b="1" dirty="0" err="1" smtClean="0"/>
              <a:t>pwen</a:t>
            </a:r>
            <a:r>
              <a:rPr lang="en-US" b="1" dirty="0" smtClean="0"/>
              <a:t> </a:t>
            </a:r>
            <a:r>
              <a:rPr lang="en-US" b="1" dirty="0" err="1" smtClean="0"/>
              <a:t>fòs</a:t>
            </a:r>
            <a:r>
              <a:rPr lang="en-US" b="1" dirty="0" smtClean="0"/>
              <a:t> kite </a:t>
            </a:r>
            <a:r>
              <a:rPr lang="en-US" b="1" dirty="0" err="1" smtClean="0"/>
              <a:t>kab</a:t>
            </a:r>
            <a:r>
              <a:rPr lang="en-US" b="1" dirty="0" smtClean="0"/>
              <a:t> </a:t>
            </a:r>
            <a:r>
              <a:rPr lang="en-US" b="1" dirty="0" err="1" smtClean="0"/>
              <a:t>kenbe</a:t>
            </a:r>
            <a:r>
              <a:rPr lang="en-US" b="1" dirty="0" smtClean="0"/>
              <a:t> </a:t>
            </a:r>
            <a:r>
              <a:rPr lang="en-US" b="1" dirty="0" err="1" smtClean="0"/>
              <a:t>Jezu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err="1" smtClean="0"/>
              <a:t>Ke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a, </a:t>
            </a:r>
            <a:r>
              <a:rPr lang="en-US" b="1" dirty="0" err="1" smtClean="0">
                <a:solidFill>
                  <a:srgbClr val="FF0000"/>
                </a:solidFill>
              </a:rPr>
              <a:t>nan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b="1" dirty="0" err="1" smtClean="0">
                <a:solidFill>
                  <a:srgbClr val="FF0000"/>
                </a:solidFill>
              </a:rPr>
              <a:t>Jezu</a:t>
            </a:r>
            <a:r>
              <a:rPr lang="fr-FR" b="1" dirty="0" smtClean="0">
                <a:solidFill>
                  <a:srgbClr val="FF0000"/>
                </a:solidFill>
              </a:rPr>
              <a:t> se </a:t>
            </a:r>
            <a:r>
              <a:rPr lang="fr-FR" b="1" dirty="0" err="1" smtClean="0">
                <a:solidFill>
                  <a:srgbClr val="FF0000"/>
                </a:solidFill>
              </a:rPr>
              <a:t>rezireksyon</a:t>
            </a:r>
            <a:r>
              <a:rPr lang="fr-FR" b="1" dirty="0" smtClean="0">
                <a:solidFill>
                  <a:srgbClr val="FF0000"/>
                </a:solidFill>
              </a:rPr>
              <a:t> e </a:t>
            </a:r>
            <a:r>
              <a:rPr lang="fr-FR" b="1" dirty="0" err="1" smtClean="0">
                <a:solidFill>
                  <a:srgbClr val="FF0000"/>
                </a:solidFill>
              </a:rPr>
              <a:t>lavi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13315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21336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0"/>
            <a:ext cx="6934200" cy="685800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fr-FR" b="1" dirty="0" smtClean="0"/>
              <a:t>3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err="1" smtClean="0"/>
              <a:t>Dimanch</a:t>
            </a:r>
            <a:r>
              <a:rPr lang="fr-FR" b="1" dirty="0" smtClean="0"/>
              <a:t> </a:t>
            </a:r>
            <a:r>
              <a:rPr lang="fr-FR" b="1" dirty="0" err="1" smtClean="0"/>
              <a:t>maten</a:t>
            </a:r>
            <a:r>
              <a:rPr lang="fr-FR" b="1" dirty="0" smtClean="0"/>
              <a:t> </a:t>
            </a:r>
            <a:r>
              <a:rPr lang="fr-FR" b="1" dirty="0" err="1" smtClean="0"/>
              <a:t>medam</a:t>
            </a:r>
            <a:r>
              <a:rPr lang="fr-FR" b="1" dirty="0" smtClean="0"/>
              <a:t> </a:t>
            </a:r>
            <a:r>
              <a:rPr lang="fr-FR" b="1" dirty="0" err="1" smtClean="0"/>
              <a:t>yo</a:t>
            </a:r>
            <a:r>
              <a:rPr lang="fr-FR" b="1" dirty="0" smtClean="0"/>
              <a:t> te </a:t>
            </a:r>
            <a:r>
              <a:rPr lang="fr-FR" b="1" dirty="0" err="1" smtClean="0"/>
              <a:t>kouri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Pou y’al </a:t>
            </a:r>
            <a:r>
              <a:rPr lang="fr-FR" b="1" dirty="0" err="1" smtClean="0"/>
              <a:t>wè</a:t>
            </a:r>
            <a:r>
              <a:rPr lang="fr-FR" b="1" dirty="0" smtClean="0"/>
              <a:t> si s’al te di </a:t>
            </a:r>
            <a:r>
              <a:rPr lang="fr-FR" b="1" dirty="0" err="1" smtClean="0"/>
              <a:t>yo</a:t>
            </a:r>
            <a:r>
              <a:rPr lang="fr-FR" b="1" dirty="0" smtClean="0"/>
              <a:t> se </a:t>
            </a:r>
            <a:r>
              <a:rPr lang="fr-FR" b="1" dirty="0" err="1" smtClean="0"/>
              <a:t>vrè</a:t>
            </a:r>
            <a:r>
              <a:rPr lang="fr-FR" b="1" dirty="0" smtClean="0"/>
              <a:t>.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err="1" smtClean="0"/>
              <a:t>Zanj</a:t>
            </a:r>
            <a:r>
              <a:rPr lang="fr-FR" b="1" dirty="0" smtClean="0"/>
              <a:t> la te di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fr-FR" b="1" dirty="0" smtClean="0"/>
              <a:t>« </a:t>
            </a:r>
            <a:r>
              <a:rPr lang="fr-FR" b="1" dirty="0" err="1" smtClean="0"/>
              <a:t>Nou</a:t>
            </a:r>
            <a:r>
              <a:rPr lang="fr-FR" b="1" dirty="0" smtClean="0"/>
              <a:t> </a:t>
            </a:r>
            <a:r>
              <a:rPr lang="fr-FR" b="1" dirty="0" err="1" smtClean="0"/>
              <a:t>pa</a:t>
            </a:r>
            <a:r>
              <a:rPr lang="fr-FR" b="1" dirty="0" smtClean="0"/>
              <a:t> </a:t>
            </a:r>
            <a:r>
              <a:rPr lang="fr-FR" b="1" dirty="0" err="1" smtClean="0"/>
              <a:t>bezwen</a:t>
            </a:r>
            <a:r>
              <a:rPr lang="fr-FR" b="1" dirty="0" smtClean="0"/>
              <a:t> </a:t>
            </a:r>
            <a:r>
              <a:rPr lang="fr-FR" b="1" dirty="0" err="1" smtClean="0"/>
              <a:t>chache’l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/>
              <a:t>Nan </a:t>
            </a:r>
            <a:r>
              <a:rPr lang="en-US" b="1" dirty="0" err="1" smtClean="0"/>
              <a:t>pwen</a:t>
            </a:r>
            <a:r>
              <a:rPr lang="en-US" b="1" dirty="0" smtClean="0"/>
              <a:t> </a:t>
            </a:r>
            <a:r>
              <a:rPr lang="en-US" b="1" dirty="0" err="1" smtClean="0"/>
              <a:t>fòs</a:t>
            </a:r>
            <a:r>
              <a:rPr lang="en-US" b="1" dirty="0" smtClean="0"/>
              <a:t> kite </a:t>
            </a:r>
            <a:r>
              <a:rPr lang="en-US" b="1" dirty="0" err="1" smtClean="0"/>
              <a:t>kab</a:t>
            </a:r>
            <a:r>
              <a:rPr lang="en-US" b="1" dirty="0" smtClean="0"/>
              <a:t> </a:t>
            </a:r>
            <a:r>
              <a:rPr lang="en-US" b="1" dirty="0" err="1" smtClean="0"/>
              <a:t>kenbe</a:t>
            </a:r>
            <a:r>
              <a:rPr lang="en-US" b="1" dirty="0" smtClean="0"/>
              <a:t> </a:t>
            </a:r>
            <a:r>
              <a:rPr lang="en-US" b="1" dirty="0" err="1" smtClean="0"/>
              <a:t>Jezu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endParaRPr lang="en-US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a, </a:t>
            </a:r>
            <a:r>
              <a:rPr lang="en-US" b="1" dirty="0" err="1" smtClean="0">
                <a:solidFill>
                  <a:srgbClr val="FF0000"/>
                </a:solidFill>
              </a:rPr>
              <a:t>nan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b="1" dirty="0" err="1" smtClean="0">
                <a:solidFill>
                  <a:srgbClr val="FF0000"/>
                </a:solidFill>
              </a:rPr>
              <a:t>Jezu</a:t>
            </a:r>
            <a:r>
              <a:rPr lang="fr-FR" b="1" dirty="0" smtClean="0">
                <a:solidFill>
                  <a:srgbClr val="FF0000"/>
                </a:solidFill>
              </a:rPr>
              <a:t> se </a:t>
            </a:r>
            <a:r>
              <a:rPr lang="fr-FR" b="1" dirty="0" err="1" smtClean="0">
                <a:solidFill>
                  <a:srgbClr val="FF0000"/>
                </a:solidFill>
              </a:rPr>
              <a:t>rezireksyon</a:t>
            </a:r>
            <a:r>
              <a:rPr lang="fr-FR" b="1" dirty="0" smtClean="0">
                <a:solidFill>
                  <a:srgbClr val="FF0000"/>
                </a:solidFill>
              </a:rPr>
              <a:t> e </a:t>
            </a:r>
            <a:r>
              <a:rPr lang="fr-FR" b="1" dirty="0" err="1" smtClean="0">
                <a:solidFill>
                  <a:srgbClr val="FF0000"/>
                </a:solidFill>
              </a:rPr>
              <a:t>lavi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14339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21336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0"/>
            <a:ext cx="6934200" cy="685800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en-US" dirty="0" smtClean="0"/>
              <a:t>4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err="1" smtClean="0"/>
              <a:t>Sov</a:t>
            </a:r>
            <a:r>
              <a:rPr lang="fr-FR" b="1" dirty="0" smtClean="0"/>
              <a:t>è</a:t>
            </a:r>
            <a:r>
              <a:rPr lang="en-US" b="1" dirty="0" smtClean="0"/>
              <a:t> </a:t>
            </a:r>
            <a:r>
              <a:rPr lang="en-US" b="1" dirty="0" err="1" smtClean="0"/>
              <a:t>ya</a:t>
            </a:r>
            <a:r>
              <a:rPr lang="en-US" b="1" dirty="0" smtClean="0"/>
              <a:t> </a:t>
            </a:r>
            <a:r>
              <a:rPr lang="en-US" b="1" dirty="0" err="1" smtClean="0"/>
              <a:t>di</a:t>
            </a:r>
            <a:r>
              <a:rPr lang="en-US" b="1" dirty="0" smtClean="0"/>
              <a:t>: “ale </a:t>
            </a:r>
            <a:r>
              <a:rPr lang="en-US" b="1" dirty="0" err="1" smtClean="0"/>
              <a:t>di</a:t>
            </a:r>
            <a:r>
              <a:rPr lang="en-US" b="1" dirty="0" smtClean="0"/>
              <a:t> </a:t>
            </a:r>
            <a:r>
              <a:rPr lang="en-US" b="1" dirty="0" err="1" smtClean="0"/>
              <a:t>disip</a:t>
            </a:r>
            <a:r>
              <a:rPr lang="en-US" b="1" dirty="0" smtClean="0"/>
              <a:t> </a:t>
            </a:r>
            <a:r>
              <a:rPr lang="en-US" b="1" dirty="0" err="1" smtClean="0"/>
              <a:t>yo</a:t>
            </a:r>
            <a:r>
              <a:rPr lang="en-US" b="1" dirty="0" smtClean="0"/>
              <a:t> </a:t>
            </a:r>
            <a:r>
              <a:rPr lang="en-US" b="1" dirty="0" err="1" smtClean="0"/>
              <a:t>yom</a:t>
            </a:r>
            <a:r>
              <a:rPr lang="fr-FR" b="1" dirty="0" smtClean="0"/>
              <a:t>è</a:t>
            </a:r>
            <a:r>
              <a:rPr lang="en-US" b="1" dirty="0" smtClean="0"/>
              <a:t>t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/>
              <a:t>Ale </a:t>
            </a:r>
            <a:r>
              <a:rPr lang="en-US" b="1" dirty="0" err="1" smtClean="0"/>
              <a:t>tann</a:t>
            </a:r>
            <a:r>
              <a:rPr lang="en-US" b="1" dirty="0" smtClean="0"/>
              <a:t> </a:t>
            </a:r>
            <a:r>
              <a:rPr lang="en-US" b="1" dirty="0" err="1" smtClean="0"/>
              <a:t>mwen</a:t>
            </a:r>
            <a:r>
              <a:rPr lang="en-US" b="1" dirty="0" smtClean="0"/>
              <a:t> </a:t>
            </a:r>
            <a:r>
              <a:rPr lang="en-US" b="1" dirty="0" err="1" smtClean="0"/>
              <a:t>nan</a:t>
            </a:r>
            <a:r>
              <a:rPr lang="en-US" b="1" dirty="0" smtClean="0"/>
              <a:t> </a:t>
            </a:r>
            <a:r>
              <a:rPr lang="en-US" b="1" dirty="0" err="1" smtClean="0"/>
              <a:t>Galile</a:t>
            </a:r>
            <a:r>
              <a:rPr lang="en-US" b="1" dirty="0" smtClean="0"/>
              <a:t>”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err="1" smtClean="0"/>
              <a:t>Anpil</a:t>
            </a:r>
            <a:r>
              <a:rPr lang="en-US" b="1" dirty="0" smtClean="0"/>
              <a:t> </a:t>
            </a:r>
            <a:r>
              <a:rPr lang="en-US" b="1" dirty="0" err="1" smtClean="0"/>
              <a:t>te</a:t>
            </a:r>
            <a:r>
              <a:rPr lang="en-US" b="1" dirty="0" smtClean="0"/>
              <a:t> </a:t>
            </a:r>
            <a:r>
              <a:rPr lang="en-US" b="1" dirty="0" err="1" smtClean="0"/>
              <a:t>kw</a:t>
            </a:r>
            <a:r>
              <a:rPr lang="fr-FR" b="1" dirty="0" smtClean="0"/>
              <a:t>è</a:t>
            </a:r>
            <a:r>
              <a:rPr lang="en-US" b="1" dirty="0" smtClean="0"/>
              <a:t>,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/>
              <a:t>Men </a:t>
            </a:r>
            <a:r>
              <a:rPr lang="en-US" b="1" dirty="0" err="1" smtClean="0"/>
              <a:t>anpil</a:t>
            </a:r>
            <a:r>
              <a:rPr lang="en-US" b="1" dirty="0" smtClean="0"/>
              <a:t> pat </a:t>
            </a:r>
            <a:r>
              <a:rPr lang="en-US" b="1" dirty="0" err="1" smtClean="0"/>
              <a:t>konprann</a:t>
            </a:r>
            <a:endParaRPr lang="en-US" b="1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/>
              <a:t>Nan </a:t>
            </a:r>
            <a:r>
              <a:rPr lang="en-US" b="1" dirty="0" err="1" smtClean="0"/>
              <a:t>pwen</a:t>
            </a:r>
            <a:r>
              <a:rPr lang="en-US" b="1" dirty="0" smtClean="0"/>
              <a:t> </a:t>
            </a:r>
            <a:r>
              <a:rPr lang="en-US" b="1" dirty="0" err="1" smtClean="0"/>
              <a:t>fòs</a:t>
            </a:r>
            <a:r>
              <a:rPr lang="en-US" b="1" dirty="0" smtClean="0"/>
              <a:t> kite </a:t>
            </a:r>
            <a:r>
              <a:rPr lang="en-US" b="1" dirty="0" err="1" smtClean="0"/>
              <a:t>kab</a:t>
            </a:r>
            <a:r>
              <a:rPr lang="en-US" b="1" dirty="0" smtClean="0"/>
              <a:t> </a:t>
            </a:r>
            <a:r>
              <a:rPr lang="en-US" b="1" dirty="0" err="1" smtClean="0"/>
              <a:t>kenbe</a:t>
            </a:r>
            <a:r>
              <a:rPr lang="en-US" b="1" dirty="0" smtClean="0"/>
              <a:t> </a:t>
            </a:r>
            <a:r>
              <a:rPr lang="en-US" b="1" dirty="0" err="1" smtClean="0"/>
              <a:t>Jezu</a:t>
            </a:r>
            <a:r>
              <a:rPr lang="en-US" b="1" dirty="0" smtClean="0"/>
              <a:t>.</a:t>
            </a:r>
          </a:p>
          <a:p>
            <a:pPr algn="ctr">
              <a:buFont typeface="Wingdings 3" pitchFamily="18" charset="2"/>
              <a:buNone/>
            </a:pPr>
            <a:r>
              <a:rPr lang="en-US" dirty="0" err="1" smtClean="0"/>
              <a:t>Ke</a:t>
            </a:r>
            <a:endParaRPr lang="en-US" dirty="0" smtClean="0"/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a, </a:t>
            </a:r>
            <a:r>
              <a:rPr lang="en-US" b="1" dirty="0" err="1" smtClean="0">
                <a:solidFill>
                  <a:srgbClr val="FF0000"/>
                </a:solidFill>
              </a:rPr>
              <a:t>nan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tonbo</a:t>
            </a:r>
            <a:r>
              <a:rPr lang="en-US" b="1" dirty="0" smtClean="0">
                <a:solidFill>
                  <a:srgbClr val="FF0000"/>
                </a:solidFill>
              </a:rPr>
              <a:t> a</a:t>
            </a:r>
          </a:p>
          <a:p>
            <a:pPr algn="ctr">
              <a:buFont typeface="Wingdings 3" pitchFamily="18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Nan </a:t>
            </a:r>
            <a:r>
              <a:rPr lang="en-US" b="1" dirty="0" err="1" smtClean="0">
                <a:solidFill>
                  <a:srgbClr val="FF0000"/>
                </a:solidFill>
              </a:rPr>
              <a:t>pwen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fòs</a:t>
            </a:r>
            <a:r>
              <a:rPr lang="en-US" b="1" dirty="0" smtClean="0">
                <a:solidFill>
                  <a:srgbClr val="FF0000"/>
                </a:solidFill>
              </a:rPr>
              <a:t> kite </a:t>
            </a:r>
            <a:r>
              <a:rPr lang="en-US" b="1" dirty="0" err="1" smtClean="0">
                <a:solidFill>
                  <a:srgbClr val="FF0000"/>
                </a:solidFill>
              </a:rPr>
              <a:t>kab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kenbe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Jezu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b="1" dirty="0" err="1" smtClean="0">
                <a:solidFill>
                  <a:srgbClr val="FF0000"/>
                </a:solidFill>
              </a:rPr>
              <a:t>Jezu</a:t>
            </a:r>
            <a:r>
              <a:rPr lang="fr-FR" b="1" dirty="0" smtClean="0">
                <a:solidFill>
                  <a:srgbClr val="FF0000"/>
                </a:solidFill>
              </a:rPr>
              <a:t> se </a:t>
            </a:r>
            <a:r>
              <a:rPr lang="fr-FR" b="1" dirty="0" err="1" smtClean="0">
                <a:solidFill>
                  <a:srgbClr val="FF0000"/>
                </a:solidFill>
              </a:rPr>
              <a:t>rezireksyon</a:t>
            </a:r>
            <a:r>
              <a:rPr lang="fr-FR" b="1" dirty="0" smtClean="0">
                <a:solidFill>
                  <a:srgbClr val="FF0000"/>
                </a:solidFill>
              </a:rPr>
              <a:t> e </a:t>
            </a:r>
            <a:r>
              <a:rPr lang="fr-FR" b="1" dirty="0" err="1" smtClean="0">
                <a:solidFill>
                  <a:srgbClr val="FF0000"/>
                </a:solidFill>
              </a:rPr>
              <a:t>lavi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1536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21336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560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0"/>
            <a:ext cx="8458200" cy="6858000"/>
          </a:xfrm>
        </p:spPr>
        <p:txBody>
          <a:bodyPr/>
          <a:lstStyle/>
          <a:p>
            <a:pPr algn="ctr"/>
            <a:r>
              <a:rPr lang="fr-FR" b="1" dirty="0" smtClean="0"/>
              <a:t>Psaume100</a:t>
            </a:r>
            <a:endParaRPr lang="en-US" b="1" dirty="0" smtClean="0"/>
          </a:p>
          <a:p>
            <a:pPr algn="just"/>
            <a:r>
              <a:rPr lang="fr-FR" sz="3600" b="1" dirty="0" smtClean="0"/>
              <a:t>1 ¶ Psaume de louange. Poussez vers l'Éternel des cris de joie, Vous tous, habitants de la terre!</a:t>
            </a:r>
            <a:endParaRPr lang="en-US" sz="3600" b="1" dirty="0" smtClean="0"/>
          </a:p>
          <a:p>
            <a:pPr algn="just"/>
            <a:r>
              <a:rPr lang="fr-FR" sz="3600" b="1" dirty="0" smtClean="0">
                <a:solidFill>
                  <a:srgbClr val="FF0000"/>
                </a:solidFill>
              </a:rPr>
              <a:t> 2 Servez l'Éternel, avec joie, Venez avec allégresse en sa présence!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just"/>
            <a:r>
              <a:rPr lang="fr-FR" sz="3600" b="1" dirty="0" smtClean="0"/>
              <a:t> 3 Sachez que l'Éternel est Dieu! C'est lui qui nous a faits, et nous lui appartenons; Nous sommes son peuple, et le troupeau de son pâturage</a:t>
            </a:r>
            <a:r>
              <a:rPr lang="fr-FR" sz="3600" b="1" dirty="0" smtClean="0"/>
              <a:t>.</a:t>
            </a:r>
            <a:endParaRPr lang="en-US" sz="3600" b="1" dirty="0" smtClean="0"/>
          </a:p>
        </p:txBody>
      </p:sp>
      <p:pic>
        <p:nvPicPr>
          <p:cNvPr id="1536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6858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0"/>
            <a:ext cx="8305800" cy="6858000"/>
          </a:xfrm>
        </p:spPr>
        <p:txBody>
          <a:bodyPr/>
          <a:lstStyle/>
          <a:p>
            <a:pPr algn="just"/>
            <a:r>
              <a:rPr lang="fr-FR" sz="4000" b="1" dirty="0" smtClean="0"/>
              <a:t>4 </a:t>
            </a:r>
            <a:r>
              <a:rPr lang="fr-FR" sz="4000" b="1" dirty="0" smtClean="0"/>
              <a:t>Entrez dans ses portes avec des louanges, Dans ses parvis avec des cantiques! </a:t>
            </a:r>
            <a:r>
              <a:rPr lang="en-US" sz="4000" b="1" dirty="0" err="1" smtClean="0"/>
              <a:t>Célébrez</a:t>
            </a:r>
            <a:r>
              <a:rPr lang="en-US" sz="4000" b="1" dirty="0" smtClean="0"/>
              <a:t>-le, </a:t>
            </a:r>
            <a:r>
              <a:rPr lang="en-US" sz="4000" b="1" dirty="0" err="1" smtClean="0"/>
              <a:t>bénissez</a:t>
            </a:r>
            <a:r>
              <a:rPr lang="en-US" sz="4000" b="1" dirty="0" smtClean="0"/>
              <a:t> son nom!</a:t>
            </a:r>
          </a:p>
          <a:p>
            <a:pPr algn="just"/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</a:rPr>
              <a:t>5 Car l'Éternel est bon; sa bonté dure toujours, Et sa fidélité de génération en génération.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15363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334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560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0"/>
            <a:ext cx="7848600" cy="6858000"/>
          </a:xfrm>
        </p:spPr>
        <p:txBody>
          <a:bodyPr/>
          <a:lstStyle/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joyeux bénissons le Seigneur </a:t>
            </a:r>
            <a:endParaRPr lang="en-US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joyeux bénissons le Seigneur,</a:t>
            </a:r>
            <a:endParaRPr lang="en-US" sz="3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Chantons et célébrons ses louanges,</a:t>
            </a:r>
            <a:endParaRPr lang="en-US" sz="3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Adorons avec foi le Sauveur,</a:t>
            </a:r>
            <a:endParaRPr lang="en-US" sz="3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joignant aux célestes phalanges.</a:t>
            </a:r>
            <a:r>
              <a:rPr lang="fr-FR" sz="32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2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32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2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lieu;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2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</a:t>
            </a:r>
            <a:endParaRPr lang="en-US" sz="32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dirty="0" smtClean="0"/>
              <a:t/>
            </a:r>
            <a:br>
              <a:rPr lang="fr-FR" dirty="0" smtClean="0"/>
            </a:br>
            <a:endParaRPr lang="en-US" dirty="0"/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5240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0"/>
            <a:ext cx="7848600" cy="6858000"/>
          </a:xfrm>
        </p:spPr>
        <p:txBody>
          <a:bodyPr/>
          <a:lstStyle/>
          <a:p>
            <a:pPr algn="ctr">
              <a:buNone/>
            </a:pPr>
            <a:r>
              <a:rPr lang="fr-FR" dirty="0" smtClean="0"/>
              <a:t>2.</a:t>
            </a:r>
            <a:endParaRPr lang="en-US" dirty="0" smtClean="0"/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Dieu, dans son incomparable amour,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ciel envoya son Fils unique,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la terre et les cieux, dans ce jour,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S'unissent pour chanter ce cantique: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lieu;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3716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0"/>
            <a:ext cx="7848600" cy="6858000"/>
          </a:xfrm>
        </p:spPr>
        <p:txBody>
          <a:bodyPr/>
          <a:lstStyle/>
          <a:p>
            <a:pPr algn="ctr">
              <a:buNone/>
            </a:pP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châtiment qui produit la paix,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Jésus-Christ la subi pour mon âme;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voulut expier nos forfaits,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mourant, lui, sur le bois infâme.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lieu;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fr-FR" dirty="0" smtClean="0"/>
              <a:t/>
            </a:r>
            <a:br>
              <a:rPr lang="fr-FR" dirty="0" smtClean="0"/>
            </a:br>
            <a:endParaRPr lang="en-US" dirty="0"/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2954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0"/>
            <a:ext cx="7848600" cy="6858000"/>
          </a:xfrm>
        </p:spPr>
        <p:txBody>
          <a:bodyPr/>
          <a:lstStyle/>
          <a:p>
            <a:pPr algn="ctr">
              <a:buNone/>
            </a:pPr>
            <a:r>
              <a:rPr lang="fr-FR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endParaRPr lang="en-US" sz="1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voulons en retour, </a:t>
            </a: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 Sauveur,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T'aimer par-dessus tout autre chose;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Forme ton amour dans notre cœur,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puis, de chacun de nous, dispose!</a:t>
            </a:r>
            <a:endParaRPr lang="en-US" sz="3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endParaRPr lang="en-US" sz="36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lieu;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Gloire à Dieu! Gloire à Dieu!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ce chant retentisse en tout lieu!</a:t>
            </a:r>
            <a:endParaRPr lang="en-US" sz="3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1430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0"/>
            <a:ext cx="8001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1.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Let us sing of his love once again,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Of the love that can never decay,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Of the blood of the Lamb who was slain,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Till we praise him again in that day.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B050"/>
                </a:solidFill>
              </a:rPr>
              <a:t>Refrain: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C00000"/>
                </a:solidFill>
              </a:rPr>
              <a:t>I believe Jesus saves,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And his blood 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makes me whiter than snow.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I am sure we shall win,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For we fight in the strength of our King</a:t>
            </a:r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5240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0"/>
            <a:ext cx="79248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2.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There is cleansing and healing for all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Who will wash in the Life-giving flood;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There is perfect deliverance and joy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To be had in this world through the blood.</a:t>
            </a:r>
          </a:p>
          <a:p>
            <a:pPr algn="ctr">
              <a:buNone/>
            </a:pPr>
            <a:r>
              <a:rPr lang="en-US" sz="1600" b="1" dirty="0" smtClean="0">
                <a:solidFill>
                  <a:srgbClr val="00B050"/>
                </a:solidFill>
              </a:rPr>
              <a:t>Refrain: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C00000"/>
                </a:solidFill>
              </a:rPr>
              <a:t>I believe Jesus saves,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And his blood 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makes me whiter than snow.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I am sure we shall win,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For we fight in the strength of our King</a:t>
            </a:r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5240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0"/>
            <a:ext cx="78486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3.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Even now while we taste of his love,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We are filled with delight through his name;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But what will it be when, above,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We shall join in the song of the Lamb!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B050"/>
                </a:solidFill>
              </a:rPr>
              <a:t>Refrain: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200" b="1" dirty="0" smtClean="0">
                <a:solidFill>
                  <a:srgbClr val="C00000"/>
                </a:solidFill>
              </a:rPr>
              <a:t>I believe Jesus saves,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And his blood 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makes me whiter than snow.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I am sure we shall win,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For we fight in the strength of our King</a:t>
            </a:r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5240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0"/>
            <a:ext cx="80772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4.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So with banner unfurled to the breeze,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Our motto shall holiness be,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Till the crown from his hand we receive,</a:t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And the King in his glory we see!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B050"/>
                </a:solidFill>
              </a:rPr>
              <a:t>Refrain: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C00000"/>
                </a:solidFill>
              </a:rPr>
              <a:t>I believe Jesus saves,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And his blood 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makes me whiter than snow.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I am sure we shall win,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For we fight in the strength of our King</a:t>
            </a:r>
          </a:p>
          <a:p>
            <a:pPr algn="ctr"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6387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219200" cy="6858000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560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699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70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50800"/>
            <a:ext cx="2438400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228600" y="2590800"/>
            <a:ext cx="86868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altLang="zh-CN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宋体" pitchFamily="2" charset="-122"/>
                <a:cs typeface="+mj-cs"/>
              </a:rPr>
              <a:t>PRIERE D’INTERCESSION </a:t>
            </a:r>
            <a:endParaRPr lang="en-US" sz="5400" b="1" kern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970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7244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52400"/>
            <a:ext cx="8915400" cy="6705600"/>
          </a:xfrm>
        </p:spPr>
        <p:txBody>
          <a:bodyPr/>
          <a:lstStyle/>
          <a:p>
            <a:r>
              <a:rPr lang="fr-FR" dirty="0" smtClean="0"/>
              <a:t>LECTURE </a:t>
            </a:r>
            <a:endParaRPr lang="en-US" dirty="0" smtClean="0"/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MATTHEW 28:1-15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Now after the Sabbath, as the first day of the week began to dawn, Mary Magdalene and the other Mary came to see the tomb.</a:t>
            </a:r>
          </a:p>
          <a:p>
            <a:pPr algn="just"/>
            <a:r>
              <a:rPr lang="en-US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And behold, there was a great earthquake; for an angel of the Lord descended from heaven, and came and rolled back the stone from the door, and sat on it.</a:t>
            </a:r>
          </a:p>
          <a:p>
            <a:pPr algn="just"/>
            <a:r>
              <a:rPr lang="en-US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en-US" dirty="0" smtClean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52400"/>
            <a:ext cx="8915400" cy="6705600"/>
          </a:xfrm>
        </p:spPr>
        <p:txBody>
          <a:bodyPr>
            <a:no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/>
              <a:t>3 His countenance was like lightning, and his clothing as white as snow.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 4 And the guards shook for fear of him, and became like dead men.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/>
              <a:t> 5 But the angel answered and said to the women, "Do not be afraid, for I know that you seek Jesus who was crucified.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 6 "He is not here; for He is risen, as He said. Come, see the place where the Lord lay.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 lnSpcReduction="1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"And go quickly and tell His disciples that He is risen from the dead, and indeed He is going before you into Galilee; there you will see Him. Behold, I have told you."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So they went out quickly from the tomb with fear and great joy, and ran to bring His disciples word.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And as they went to tell His disciples, behold, Jesus met them, saying, "Rejoice!" So they came and held Him by the feet and worshiped Him.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000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Then Jesus said to them, "Do not be afraid. Go and tell My brethren to go to Galilee, and there they will see Me."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¶ Now while they were going, behold, some of the guard came into the city and reported to the chief priests all the things that had happened.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When they had assembled with the elders and consulted together, they gave a large sum of money to the soldiers,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saying, "Tell them, 'His disciples came at night and stole Him away while we slept.'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"And if this comes to the governor's ears, we will appease him and make you secure."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So they took the money and did as they were instructed; and this saying is commonly reported among the Jews until this day.</a:t>
            </a:r>
            <a:endParaRPr lang="en-US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560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  <a:solidFill>
            <a:srgbClr val="FF99CC">
              <a:alpha val="25000"/>
            </a:srgbClr>
          </a:solidFill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28:1-15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Après le sabbat, à l'aube du premier jour de la semaine, Marie de </a:t>
            </a:r>
            <a:r>
              <a:rPr lang="fr-FR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Magdala</a:t>
            </a: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l'autre Marie allèrent voir le sépulcre.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Et voici, il y eut un grand tremblement de terre; car un ange du Seigneur descendit du ciel, vint rouler la pierre, et s'assit dessus.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Son aspect était comme l'éclair, et son vêtement blanc comme la neige.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Les gardes tremblèrent de peur, et devinrent comme morts.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  <a:solidFill>
            <a:srgbClr val="FF99CC">
              <a:alpha val="25000"/>
            </a:srgbClr>
          </a:solidFill>
        </p:spPr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Mais l'ange prit la parole, et dit aux femmes: Pour vous, ne craignez pas; car je sais que vous cherchez Jésus qui a été crucifié.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Il n'est point ici; il est ressuscité, comme il l'avait dit. Venez, voyez le lieu où il était couché,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et allez promptement dire à ses disciples qu'il est ressuscité des morts. Et voici, il vous précède en Galilée: c'est là que vous le verrez. Voici, je vous l'ai dit.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  <a:solidFill>
            <a:srgbClr val="FF99CC">
              <a:alpha val="25000"/>
            </a:srgbClr>
          </a:solidFill>
        </p:spPr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Elles s'éloignèrent promptement du sépulcre, avec crainte et avec une grande joie, et elles coururent porter la nouvelle aux disciples.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Et voici, Jésus vint à leur rencontre, et dit: Je vous salue. Elles s'approchèrent pour saisir ses pieds, et elles se prosternèrent devant lui.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Alors Jésus leur dit: Ne craignez pas; allez dire à mes frères de se rendre en Galilée: c'est là qu'ils me verront.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  <a:solidFill>
            <a:srgbClr val="FF99CC">
              <a:alpha val="25000"/>
            </a:srgbClr>
          </a:solidFill>
        </p:spPr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¶ Pendant qu'elles étaient en chemin, quelques hommes de la garde entrèrent dans la ville, et annoncèrent aux principaux sacrificateurs tout ce qui était arrivé.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Ceux-ci, après s'être assemblés avec les anciens et avoir tenu conseil, donnèrent aux soldats une forte somme d'argent,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3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  <a:solidFill>
            <a:srgbClr val="FF99CC">
              <a:alpha val="25000"/>
            </a:srgbClr>
          </a:solidFill>
        </p:spPr>
        <p:txBody>
          <a:bodyPr>
            <a:no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en disant: Dites: Ses disciples sont venus de nuit le dérober, pendant que nous dormions.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Et si le gouverneur l'apprend, nous l'apaiserons, et nous vous tirerons de peine.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Les soldats prirent l'argent, et suivirent les instructions qui leur furent données. Et ce bruit s'est répandu parmi les Juifs, jusqu'à ce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jour.</a:t>
            </a:r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1600" b="1" dirty="0" smtClean="0">
                <a:solidFill>
                  <a:srgbClr val="00B050"/>
                </a:solidFill>
                <a:latin typeface="Copperplate Gothic Light" pitchFamily="34" charset="0"/>
              </a:rPr>
              <a:t>Doxologie</a:t>
            </a:r>
            <a:endParaRPr lang="en-US" sz="1600" b="1" dirty="0" smtClean="0">
              <a:solidFill>
                <a:srgbClr val="00B05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1600" b="1" dirty="0" smtClean="0">
                <a:solidFill>
                  <a:srgbClr val="00B050"/>
                </a:solidFill>
                <a:latin typeface="Copperplate Gothic Light" pitchFamily="34" charset="0"/>
              </a:rPr>
              <a:t> 1. </a:t>
            </a:r>
            <a:r>
              <a:rPr lang="fr-FR" b="1" dirty="0" smtClean="0">
                <a:latin typeface="Copperplate Gothic Light" pitchFamily="34" charset="0"/>
              </a:rPr>
              <a:t/>
            </a:r>
            <a:br>
              <a:rPr lang="fr-FR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Grâce infinie, ô quel beau don</a:t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Pour moi, pécheur, qui crois;</a:t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J’étais perdu, j’ai le pardon,</a:t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Aveugle, mais je vois.</a:t>
            </a:r>
            <a:endParaRPr lang="en-US" sz="31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1400" b="1" dirty="0" smtClean="0">
                <a:solidFill>
                  <a:srgbClr val="00B050"/>
                </a:solidFill>
                <a:latin typeface="Copperplate Gothic Light" pitchFamily="34" charset="0"/>
              </a:rPr>
              <a:t> 2. </a:t>
            </a:r>
            <a:r>
              <a:rPr lang="fr-FR" sz="3100" b="1" dirty="0" smtClean="0">
                <a:latin typeface="Copperplate Gothic Light" pitchFamily="34" charset="0"/>
              </a:rPr>
              <a:t/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  <a:t>La grâce a mis la crainte en moi,</a:t>
            </a:r>
            <a:b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</a:br>
            <a: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  <a:t>Et m’en a délivré;</a:t>
            </a:r>
            <a:b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</a:br>
            <a: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  <a:t>O grâce, précieuse à ma foi</a:t>
            </a:r>
            <a:b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</a:br>
            <a: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  <a:t>Lorsque j’y ai cédé.</a:t>
            </a:r>
            <a:endParaRPr lang="en-US" sz="31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1400" b="1" dirty="0" smtClean="0">
                <a:solidFill>
                  <a:srgbClr val="00B050"/>
                </a:solidFill>
                <a:latin typeface="Copperplate Gothic Light" pitchFamily="34" charset="0"/>
              </a:rPr>
              <a:t>3. </a:t>
            </a:r>
            <a:r>
              <a:rPr lang="fr-FR" sz="3100" b="1" dirty="0" smtClean="0">
                <a:latin typeface="Copperplate Gothic Light" pitchFamily="34" charset="0"/>
              </a:rPr>
              <a:t/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Au travers des temps infinis</a:t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Les chants de tes élus</a:t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latin typeface="Copperplate Gothic Light" pitchFamily="34" charset="0"/>
              </a:rPr>
              <a:t>Seront toujours ta grâce, ô Christ,</a:t>
            </a:r>
            <a:br>
              <a:rPr lang="fr-FR" sz="3100" b="1" dirty="0" smtClean="0">
                <a:latin typeface="Copperplate Gothic Light" pitchFamily="34" charset="0"/>
              </a:rPr>
            </a:br>
            <a:r>
              <a:rPr lang="fr-FR" sz="3100" b="1" dirty="0" smtClean="0">
                <a:solidFill>
                  <a:srgbClr val="FF0000"/>
                </a:solidFill>
                <a:latin typeface="Copperplate Gothic Light" pitchFamily="34" charset="0"/>
              </a:rPr>
              <a:t>Comme</a:t>
            </a:r>
            <a:r>
              <a:rPr lang="fr-FR" sz="3100" b="1" dirty="0" smtClean="0">
                <a:latin typeface="Copperplate Gothic Light" pitchFamily="34" charset="0"/>
              </a:rPr>
              <a:t> au temps où j’ai cru</a:t>
            </a:r>
            <a:endParaRPr lang="en-US" sz="3100" b="1" dirty="0" smtClean="0">
              <a:solidFill>
                <a:srgbClr val="FF00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84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584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584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Abandonne ta vie # 156 (CEF)</a:t>
            </a:r>
            <a:endParaRPr lang="en-US" sz="40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1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Abandonne ta vie,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Tes craintes et tes vœux,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 la grâce infinie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Du Souverain des cieux.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Lui, qui trace la route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Aux monde comme aux vents,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Conduira sans nul doutes,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Les pas de ses enfants.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2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Qu'il soit ton espérance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Aux bons, aux mauvais jours;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Qu'il soit dans la souffrance,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Ton unique recours.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Dis-lui toutes tes peines,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Remets-lui tes douleurs;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Il a brisé tes chaînes,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Il séchera tes pleurs.</a:t>
            </a:r>
            <a:br>
              <a:rPr lang="fr-FR" sz="4000" b="1" dirty="0" smtClean="0">
                <a:latin typeface="Copperplate Gothic Light" pitchFamily="34" charset="0"/>
              </a:rPr>
            </a:b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3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Espère, âme angoissée,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Espère en ton Sauveur!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Il connaît ta pensée,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Il a lu dans ton cœur.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Il est l'amour suprême,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Il est le vrai chemin;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Viens à Lui, car il t'aime,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Viens! Il te tend la main.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4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 ta voix qui m'appelle,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Je répondrai, Seigneur,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Je veux, humble et fidèle,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Te consacrer mon cœur.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Pour moi plus de tristesse!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Je vivrai par la foi,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En célébrant sans cesse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Le bonheur est à toi.</a:t>
            </a:r>
            <a:endParaRPr lang="en-US" sz="4000" b="1" dirty="0" smtClean="0">
              <a:latin typeface="Copperplate Gothic Light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 descr="C:\Users\Admin\Pictures\2012-08-12\15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28000" contrast="36000"/>
          </a:blip>
          <a:srcRect/>
          <a:stretch>
            <a:fillRect/>
          </a:stretch>
        </p:blipFill>
        <p:spPr>
          <a:xfrm>
            <a:off x="1354138" y="1481138"/>
            <a:ext cx="6435725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29600" cy="82296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PRIERE COMMUNE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457200"/>
            <a:ext cx="8382000" cy="4267200"/>
          </a:xfrm>
        </p:spPr>
        <p:txBody>
          <a:bodyPr/>
          <a:lstStyle/>
          <a:p>
            <a:pPr marL="914400" indent="-914400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WELCOME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ea typeface="宋体" pitchFamily="2" charset="-122"/>
              </a:rPr>
              <a:t>VISITORS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AND ANNOUNCEMENTS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813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1219200"/>
          </a:xfrm>
        </p:spPr>
        <p:txBody>
          <a:bodyPr/>
          <a:lstStyle/>
          <a:p>
            <a:pPr marR="0"/>
            <a:r>
              <a:rPr lang="en-US" dirty="0" smtClean="0"/>
              <a:t>By Past. Marc E Simeon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3200" b="1" dirty="0" smtClean="0"/>
              <a:t>SPECIAL PRESENTATIONS</a:t>
            </a:r>
          </a:p>
          <a:p>
            <a:pPr>
              <a:lnSpc>
                <a:spcPct val="90000"/>
              </a:lnSpc>
              <a:buFont typeface="Wingdings 3" pitchFamily="18" charset="2"/>
              <a:buNone/>
            </a:pPr>
            <a:endParaRPr lang="fr-FR" sz="3200" b="1" dirty="0" smtClean="0"/>
          </a:p>
          <a:p>
            <a:pPr>
              <a:lnSpc>
                <a:spcPct val="90000"/>
              </a:lnSpc>
            </a:pPr>
            <a:r>
              <a:rPr lang="fr-FR" sz="3200" b="1" dirty="0" smtClean="0"/>
              <a:t>CTRC KIDS</a:t>
            </a:r>
          </a:p>
          <a:p>
            <a:pPr>
              <a:lnSpc>
                <a:spcPct val="90000"/>
              </a:lnSpc>
            </a:pPr>
            <a:endParaRPr lang="fr-FR" sz="3200" b="1" dirty="0" smtClean="0"/>
          </a:p>
          <a:p>
            <a:pPr>
              <a:lnSpc>
                <a:spcPct val="90000"/>
              </a:lnSpc>
            </a:pPr>
            <a:r>
              <a:rPr lang="fr-FR" sz="3200" b="1" dirty="0" smtClean="0"/>
              <a:t>CTRC YOUTH </a:t>
            </a:r>
          </a:p>
          <a:p>
            <a:pPr>
              <a:lnSpc>
                <a:spcPct val="90000"/>
              </a:lnSpc>
            </a:pPr>
            <a:endParaRPr lang="fr-FR" sz="3200" b="1" dirty="0" smtClean="0"/>
          </a:p>
          <a:p>
            <a:pPr>
              <a:lnSpc>
                <a:spcPct val="90000"/>
              </a:lnSpc>
            </a:pPr>
            <a:r>
              <a:rPr lang="fr-FR" sz="3200" b="1" dirty="0" smtClean="0"/>
              <a:t>CTRC  LADIES</a:t>
            </a:r>
          </a:p>
          <a:p>
            <a:pPr>
              <a:lnSpc>
                <a:spcPct val="90000"/>
              </a:lnSpc>
              <a:buFont typeface="Wingdings 3" pitchFamily="18" charset="2"/>
              <a:buNone/>
            </a:pPr>
            <a:endParaRPr lang="fr-FR" sz="3200" b="1" dirty="0" smtClean="0"/>
          </a:p>
          <a:p>
            <a:pPr>
              <a:lnSpc>
                <a:spcPct val="90000"/>
              </a:lnSpc>
            </a:pPr>
            <a:r>
              <a:rPr lang="fr-FR" sz="3200" b="1" dirty="0" smtClean="0"/>
              <a:t>CTRC MEN</a:t>
            </a:r>
            <a:endParaRPr lang="en-US" sz="3200" b="1" dirty="0" smtClean="0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marL="800100" indent="-800100" fontAlgn="auto">
              <a:spcAft>
                <a:spcPts val="0"/>
              </a:spcAft>
              <a:defRPr/>
            </a:pPr>
            <a:r>
              <a:rPr lang="fr-FR" sz="4000" dirty="0" smtClean="0">
                <a:solidFill>
                  <a:schemeClr val="accent2">
                    <a:lumMod val="75000"/>
                  </a:schemeClr>
                </a:solidFill>
              </a:rPr>
              <a:t>SOLICITATIONS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Copperplate Gothic Light" pitchFamily="34" charset="0"/>
              </a:rPr>
              <a:t>Debout, sainte cohorte # 212 (CEF)</a:t>
            </a:r>
            <a:endParaRPr lang="en-US" sz="2800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1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Debout, sainte cohorte,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Soldats du Roi des rois!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Tenez d’une main forte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L’étendard de la croix.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Au sentier de la gloire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Jésus-Christ nous conduit;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De victoire en victoire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II mène qui </a:t>
            </a:r>
            <a:r>
              <a:rPr lang="fr-FR" sz="4000" b="1" dirty="0" err="1" smtClean="0">
                <a:latin typeface="Copperplate Gothic Light" pitchFamily="34" charset="0"/>
              </a:rPr>
              <a:t>Ie</a:t>
            </a:r>
            <a:r>
              <a:rPr lang="fr-FR" sz="4000" b="1" dirty="0" smtClean="0">
                <a:latin typeface="Copperplate Gothic Light" pitchFamily="34" charset="0"/>
              </a:rPr>
              <a:t> suit.</a:t>
            </a:r>
            <a:endParaRPr lang="en-US" sz="40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2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Debout pour la bataille!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Partez, n’hésitez plus;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Pour que nul ne défaille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Regardez à Jésus.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De l’armure invincible,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Soldats, revêtez-vous!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Le triomphe est possible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Pour qui lutte à genoux.</a:t>
            </a:r>
            <a:endParaRPr lang="en-US" sz="40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3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La trompette résonne: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Debout, vaillants soldats!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L’immortelle couronne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Est le prix des combats.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Si I 'ennemi fait rage,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Soyez fermes et forts;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Redoublez de courage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S’il redouble d‘efforts.</a:t>
            </a:r>
            <a:endParaRPr lang="en-US" sz="40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Copperplate Gothic Light" pitchFamily="34" charset="0"/>
              </a:rPr>
              <a:t>4</a:t>
            </a:r>
            <a:r>
              <a:rPr lang="fr-FR" sz="4000" b="1" dirty="0" smtClean="0">
                <a:latin typeface="Copperplate Gothic Light" pitchFamily="34" charset="0"/>
              </a:rPr>
              <a:t/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Debout, debout encore!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Luttez jusqu’au matin.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Déjà brille I ‘aurore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 I ‘horizon lointain.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Bientôt, jetant nos armes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Aux pieds du Roi des rois,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Les chants après les larmes,</a:t>
            </a:r>
            <a:br>
              <a:rPr lang="fr-FR" sz="4000" b="1" dirty="0" smtClean="0">
                <a:latin typeface="Copperplate Gothic Light" pitchFamily="34" charset="0"/>
              </a:rPr>
            </a:br>
            <a:r>
              <a:rPr lang="fr-FR" sz="4000" b="1" dirty="0" smtClean="0">
                <a:latin typeface="Copperplate Gothic Light" pitchFamily="34" charset="0"/>
              </a:rPr>
              <a:t>Le trône après la croix!</a:t>
            </a:r>
            <a:endParaRPr lang="en-US" sz="4000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560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638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3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ea typeface="宋体" pitchFamily="2" charset="-122"/>
              </a:rPr>
              <a:t>MESSAGE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93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r>
              <a:rPr lang="en-US" sz="4400" dirty="0" smtClean="0"/>
              <a:t>By Rev Marc E Simeon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610600" cy="6324600"/>
          </a:xfrm>
        </p:spPr>
        <p:txBody>
          <a:bodyPr>
            <a:normAutofit fontScale="70000" lnSpcReduction="20000"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b="1" dirty="0"/>
              <a:t>82 Fr. CE: </a:t>
            </a:r>
            <a:r>
              <a:rPr lang="fr-FR" b="1" u="sng" dirty="0"/>
              <a:t>Je ne sais pourquoi </a:t>
            </a:r>
            <a:endParaRPr lang="en-US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dirty="0"/>
              <a:t>1-</a:t>
            </a:r>
            <a:endParaRPr lang="en-US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/>
              <a:t>Je ne sais pourquoi, dans sa grâce,</a:t>
            </a:r>
            <a:endParaRPr lang="en-US" sz="51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/>
              <a:t>Jésus m’a tant aimé,</a:t>
            </a:r>
            <a:endParaRPr lang="en-US" sz="51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/>
              <a:t>Pourquoi par son sang Il efface</a:t>
            </a:r>
            <a:endParaRPr lang="en-US" sz="51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/>
              <a:t>Ma dette, mon péché.</a:t>
            </a:r>
            <a:endParaRPr lang="en-US" sz="51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 err="1"/>
              <a:t>Ref</a:t>
            </a:r>
            <a:endParaRPr lang="en-US" sz="51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>
                <a:solidFill>
                  <a:srgbClr val="FF0000"/>
                </a:solidFill>
              </a:rPr>
              <a:t>Mais, je sais qu’en Lui j’ai la vie,</a:t>
            </a:r>
            <a:endParaRPr lang="en-US" sz="51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>
                <a:solidFill>
                  <a:srgbClr val="FF0000"/>
                </a:solidFill>
              </a:rPr>
              <a:t>Il m’a sauvé dans son amour;</a:t>
            </a:r>
            <a:endParaRPr lang="en-US" sz="51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>
                <a:solidFill>
                  <a:srgbClr val="FF0000"/>
                </a:solidFill>
              </a:rPr>
              <a:t>Et gardé par sa main meurtrie,</a:t>
            </a:r>
            <a:endParaRPr lang="en-US" sz="51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5100" b="1" dirty="0">
                <a:solidFill>
                  <a:srgbClr val="FF0000"/>
                </a:solidFill>
              </a:rPr>
              <a:t>J’attends l’heure de son retour</a:t>
            </a:r>
            <a:r>
              <a:rPr lang="fr-FR" sz="4600" b="1" dirty="0" smtClean="0">
                <a:solidFill>
                  <a:srgbClr val="FF0000"/>
                </a:solidFill>
              </a:rPr>
              <a:t>.</a:t>
            </a: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fr-FR" b="1" dirty="0"/>
              <a:t/>
            </a:r>
            <a:br>
              <a:rPr lang="fr-FR" b="1" dirty="0"/>
            </a:br>
            <a:r>
              <a:rPr lang="fr-FR" b="1" dirty="0"/>
              <a:t/>
            </a:r>
            <a:br>
              <a:rPr lang="fr-FR" b="1" dirty="0"/>
            </a:b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610600" cy="6324600"/>
          </a:xfrm>
        </p:spPr>
        <p:txBody>
          <a:bodyPr>
            <a:normAutofit lnSpcReduction="10000"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dirty="0" smtClean="0"/>
              <a:t>2-</a:t>
            </a:r>
            <a:endParaRPr lang="en-US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Je ne sais comment la lumière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Eclaire tout mon cœur,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Comment je compris ma misère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Et reçus mon Sauveur!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err="1" smtClean="0"/>
              <a:t>Ref</a:t>
            </a:r>
            <a:endParaRPr lang="en-US" sz="36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Mais, je sais qu’en Lui j’ai la vie,</a:t>
            </a:r>
            <a:endParaRPr lang="en-US" sz="36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Il m’a sauvé dans son amour;</a:t>
            </a:r>
            <a:endParaRPr lang="en-US" sz="36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Et gardé par sa main meurtrie,</a:t>
            </a:r>
            <a:endParaRPr lang="en-US" sz="36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J’attends l’heure de son retour</a:t>
            </a:r>
            <a:r>
              <a:rPr lang="fr-FR" sz="3600" b="1" dirty="0" smtClean="0">
                <a:solidFill>
                  <a:srgbClr val="FF0000"/>
                </a:solidFill>
              </a:rPr>
              <a:t>.</a:t>
            </a:r>
            <a:r>
              <a:rPr lang="fr-FR" b="1" dirty="0"/>
              <a:t/>
            </a:r>
            <a:br>
              <a:rPr lang="fr-FR" b="1" dirty="0"/>
            </a:br>
            <a:r>
              <a:rPr lang="fr-FR" b="1" dirty="0"/>
              <a:t/>
            </a:r>
            <a:br>
              <a:rPr lang="fr-FR" b="1" dirty="0"/>
            </a:b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610600" cy="632460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fr-FR" sz="3600" b="1" dirty="0" smtClean="0"/>
              <a:t>3-</a:t>
            </a:r>
            <a:endParaRPr lang="en-US" sz="3600" b="1" dirty="0" smtClean="0"/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/>
              <a:t>Je ne sais quelle est la mesure</a:t>
            </a:r>
            <a:endParaRPr lang="en-US" sz="3600" b="1" dirty="0" smtClean="0"/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/>
              <a:t>De joie et de douleur</a:t>
            </a:r>
            <a:endParaRPr lang="en-US" sz="3600" b="1" dirty="0" smtClean="0"/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/>
              <a:t>Que pour moi, faible créature,</a:t>
            </a:r>
            <a:endParaRPr lang="en-US" sz="3600" b="1" dirty="0" smtClean="0"/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/>
              <a:t>Réserve mon Sauveur.</a:t>
            </a:r>
            <a:endParaRPr lang="en-US" sz="3600" b="1" dirty="0" smtClean="0"/>
          </a:p>
          <a:p>
            <a:pPr algn="ctr">
              <a:buFont typeface="Wingdings 3" pitchFamily="18" charset="2"/>
              <a:buNone/>
            </a:pPr>
            <a:r>
              <a:rPr lang="fr-FR" sz="3600" b="1" dirty="0" err="1" smtClean="0"/>
              <a:t>Ref</a:t>
            </a:r>
            <a:endParaRPr lang="en-US" sz="3600" b="1" dirty="0" smtClean="0"/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Mais, je sais qu’en Lui j’ai la vie,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Il m’a sauvé dans son amour;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Et gardé par sa main meurtrie,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J’attends l’heure de son retour</a:t>
            </a:r>
            <a:r>
              <a:rPr lang="fr-FR" dirty="0" smtClean="0">
                <a:solidFill>
                  <a:srgbClr val="FF0000"/>
                </a:solidFill>
              </a:rPr>
              <a:t>.</a:t>
            </a:r>
          </a:p>
          <a:p>
            <a:pPr algn="ctr">
              <a:buFont typeface="Wingdings 3" pitchFamily="18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610600" cy="6324600"/>
          </a:xfrm>
        </p:spPr>
        <p:txBody>
          <a:bodyPr>
            <a:normAutofit fontScale="92500"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dirty="0" smtClean="0"/>
              <a:t>4-</a:t>
            </a:r>
            <a:endParaRPr lang="en-US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Je ne sais quand de la victoire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L’heure enfin sonnera,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Quand l’Agneau, l’Epoux dans sa gloire,</a:t>
            </a:r>
            <a:endParaRPr lang="en-US" sz="3600" b="1" dirty="0" smtClean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smtClean="0"/>
              <a:t>Avec Lui me prendra. </a:t>
            </a: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 err="1" smtClean="0"/>
              <a:t>Ref</a:t>
            </a:r>
            <a:endParaRPr lang="en-US" sz="3600" b="1" dirty="0"/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Mais, je sais qu’en Lui j’ai la vie,</a:t>
            </a:r>
            <a:endParaRPr lang="en-US" sz="36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Il m’a sauvé dans son amour;</a:t>
            </a:r>
            <a:endParaRPr lang="en-US" sz="36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Et gardé par sa main meurtrie,</a:t>
            </a:r>
            <a:endParaRPr lang="en-US" sz="3600" b="1" dirty="0">
              <a:solidFill>
                <a:srgbClr val="FF0000"/>
              </a:solidFill>
            </a:endParaRPr>
          </a:p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fr-FR" sz="3600" b="1" dirty="0">
                <a:solidFill>
                  <a:srgbClr val="FF0000"/>
                </a:solidFill>
              </a:rPr>
              <a:t>J’attends l’heure de son retour</a:t>
            </a:r>
            <a:r>
              <a:rPr lang="fr-FR" sz="3600" b="1" dirty="0" smtClean="0">
                <a:solidFill>
                  <a:srgbClr val="FF0000"/>
                </a:solidFill>
              </a:rPr>
              <a:t>.</a:t>
            </a:r>
            <a:r>
              <a:rPr lang="fr-FR" b="1" dirty="0"/>
              <a:t/>
            </a:r>
            <a:br>
              <a:rPr lang="fr-FR" b="1" dirty="0"/>
            </a:br>
            <a:r>
              <a:rPr lang="fr-FR" b="1" dirty="0"/>
              <a:t/>
            </a:r>
            <a:br>
              <a:rPr lang="fr-FR" b="1" dirty="0"/>
            </a:b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8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914400" indent="-91440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chemeClr val="tx1"/>
                </a:solidFill>
              </a:rPr>
              <a:t>FINAL PRAYER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AND 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BENEDICTION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451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86200"/>
            <a:ext cx="7620000" cy="1752600"/>
          </a:xfrm>
        </p:spPr>
        <p:txBody>
          <a:bodyPr/>
          <a:lstStyle/>
          <a:p>
            <a:pPr marR="0"/>
            <a:r>
              <a:rPr lang="en-US" sz="4000" dirty="0" smtClean="0">
                <a:solidFill>
                  <a:srgbClr val="0070C0"/>
                </a:solidFill>
              </a:rPr>
              <a:t>Goodnight and Happy Easter</a:t>
            </a:r>
          </a:p>
          <a:p>
            <a:pPr marR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7920</TotalTime>
  <Words>1739</Words>
  <Application>Microsoft Office PowerPoint</Application>
  <PresentationFormat>On-screen Show (4:3)</PresentationFormat>
  <Paragraphs>277</Paragraphs>
  <Slides>53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Concourse</vt:lpstr>
      <vt:lpstr>CHRIST THE ROCK CONGREGATION EASTER CELEBRATION 2022  APRIL 17TH 2022     PRESIDING: REV St Gérard Charlestin</vt:lpstr>
      <vt:lpstr>Slide 2</vt:lpstr>
      <vt:lpstr>INTRODUCTION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PRIERE COMMUNE</vt:lpstr>
      <vt:lpstr>WELCOME VISITORS   AND ANNOUNCEMENTS </vt:lpstr>
      <vt:lpstr>SOLICITATIONS </vt:lpstr>
      <vt:lpstr>Slide 43</vt:lpstr>
      <vt:lpstr>Slide 44</vt:lpstr>
      <vt:lpstr>Slide 45</vt:lpstr>
      <vt:lpstr>Slide 46</vt:lpstr>
      <vt:lpstr>Slide 47</vt:lpstr>
      <vt:lpstr>MESSAGE </vt:lpstr>
      <vt:lpstr>Slide 49</vt:lpstr>
      <vt:lpstr>Slide 50</vt:lpstr>
      <vt:lpstr>Slide 51</vt:lpstr>
      <vt:lpstr>Slide 52</vt:lpstr>
      <vt:lpstr> FINAL PRAYER  AND  BENEDICTION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EASTER CELEBRATION 2012    SPEAKER: REV FRANTZ DORVILLIER PRESIDING: REV Jean Claude Jean Baptiste</dc:title>
  <dc:creator>Owner</dc:creator>
  <cp:lastModifiedBy>MARC EDOUARD SIMEON</cp:lastModifiedBy>
  <cp:revision>15</cp:revision>
  <dcterms:created xsi:type="dcterms:W3CDTF">2012-04-08T13:48:07Z</dcterms:created>
  <dcterms:modified xsi:type="dcterms:W3CDTF">2022-04-17T01:02:44Z</dcterms:modified>
</cp:coreProperties>
</file>