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256" r:id="rId2"/>
    <p:sldId id="257" r:id="rId3"/>
    <p:sldId id="796" r:id="rId4"/>
    <p:sldId id="258" r:id="rId5"/>
    <p:sldId id="782" r:id="rId6"/>
    <p:sldId id="637" r:id="rId7"/>
    <p:sldId id="482" r:id="rId8"/>
    <p:sldId id="633" r:id="rId9"/>
    <p:sldId id="635" r:id="rId10"/>
    <p:sldId id="640" r:id="rId11"/>
    <p:sldId id="783" r:id="rId12"/>
    <p:sldId id="784" r:id="rId13"/>
    <p:sldId id="785" r:id="rId14"/>
    <p:sldId id="716" r:id="rId15"/>
    <p:sldId id="786" r:id="rId16"/>
    <p:sldId id="787" r:id="rId17"/>
    <p:sldId id="405" r:id="rId18"/>
    <p:sldId id="411" r:id="rId19"/>
    <p:sldId id="733" r:id="rId20"/>
    <p:sldId id="651" r:id="rId21"/>
    <p:sldId id="656" r:id="rId22"/>
    <p:sldId id="788" r:id="rId23"/>
    <p:sldId id="789" r:id="rId24"/>
    <p:sldId id="648" r:id="rId25"/>
    <p:sldId id="790" r:id="rId26"/>
    <p:sldId id="791" r:id="rId27"/>
    <p:sldId id="657" r:id="rId28"/>
    <p:sldId id="734" r:id="rId29"/>
    <p:sldId id="732" r:id="rId30"/>
    <p:sldId id="792" r:id="rId31"/>
    <p:sldId id="793" r:id="rId32"/>
    <p:sldId id="794" r:id="rId33"/>
    <p:sldId id="603" r:id="rId34"/>
    <p:sldId id="501" r:id="rId35"/>
    <p:sldId id="471" r:id="rId36"/>
    <p:sldId id="284" r:id="rId37"/>
    <p:sldId id="795" r:id="rId38"/>
    <p:sldId id="435" r:id="rId39"/>
    <p:sldId id="502" r:id="rId40"/>
    <p:sldId id="662" r:id="rId41"/>
    <p:sldId id="797" r:id="rId42"/>
    <p:sldId id="798" r:id="rId43"/>
    <p:sldId id="799" r:id="rId44"/>
    <p:sldId id="800" r:id="rId45"/>
    <p:sldId id="503" r:id="rId46"/>
    <p:sldId id="295" r:id="rId47"/>
    <p:sldId id="296" r:id="rId48"/>
    <p:sldId id="804" r:id="rId49"/>
    <p:sldId id="805" r:id="rId50"/>
    <p:sldId id="806" r:id="rId51"/>
    <p:sldId id="430" r:id="rId52"/>
    <p:sldId id="517" r:id="rId53"/>
    <p:sldId id="706" r:id="rId54"/>
    <p:sldId id="518" r:id="rId55"/>
    <p:sldId id="707" r:id="rId56"/>
    <p:sldId id="480" r:id="rId57"/>
    <p:sldId id="801" r:id="rId58"/>
    <p:sldId id="802" r:id="rId59"/>
    <p:sldId id="803" r:id="rId60"/>
    <p:sldId id="330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D661"/>
    <a:srgbClr val="66FF66"/>
    <a:srgbClr val="660066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Sunday, 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April  3</a:t>
            </a:r>
            <a:r>
              <a:rPr lang="en-US" sz="3600" b="1" baseline="30000" dirty="0" smtClean="0">
                <a:solidFill>
                  <a:srgbClr val="FFFF00"/>
                </a:solidFill>
                <a:latin typeface="Copperplate Gothic Light" pitchFamily="34" charset="0"/>
              </a:rPr>
              <a:t>rd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  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2022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276600"/>
            <a:ext cx="2133600" cy="22098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003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Sainte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Cène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April 3</a:t>
            </a:r>
            <a:r>
              <a:rPr lang="en-US" b="1" baseline="30000" dirty="0" smtClean="0">
                <a:solidFill>
                  <a:schemeClr val="bg1"/>
                </a:solidFill>
              </a:rPr>
              <a:t>rd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/>
              <a:t>ETUDE BIBLIQUE (YouTube) (Fri 7:30-9:00)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Preparation for Easter on April 17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b="1" dirty="0" smtClean="0">
                <a:solidFill>
                  <a:srgbClr val="FF0000"/>
                </a:solidFill>
              </a:rPr>
              <a:t> 2022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blye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de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( 3x)</a:t>
            </a:r>
          </a:p>
          <a:p>
            <a:pPr algn="ctr">
              <a:buNone/>
            </a:pP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renmenm</a:t>
            </a: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avan</a:t>
            </a:r>
            <a:endParaRPr lang="en-US" sz="44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 name I love to hear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to sing its worth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sounds like music in my ear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sweetest name on earth</a:t>
            </a: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how I love Jesus</a:t>
            </a:r>
            <a:b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how I love Jesus</a:t>
            </a:r>
            <a:b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how I love Jesus</a:t>
            </a:r>
            <a:b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 He first loved me</a:t>
            </a:r>
            <a:endParaRPr lang="en-US" sz="4400" b="1" dirty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D661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000" b="1" dirty="0" err="1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pat </a:t>
            </a:r>
            <a:r>
              <a:rPr lang="en-US" sz="4000" b="1" dirty="0" err="1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endParaRPr lang="en-US" sz="4000" b="1" dirty="0" smtClean="0">
              <a:solidFill>
                <a:schemeClr val="bg1">
                  <a:lumMod val="8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pat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Krist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Selon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pwomès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gen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Laba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fon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lanmò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Kris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soufle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>
                    <a:lumMod val="8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4000" b="1" dirty="0" smtClean="0">
              <a:solidFill>
                <a:schemeClr val="bg1">
                  <a:lumMod val="8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te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m’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-a, se gras a Ou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remèsye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glwa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kenbe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FF00"/>
                </a:solidFill>
                <a:latin typeface="Copperplate Gothic Light" pitchFamily="34" charset="0"/>
              </a:rPr>
              <a:t> 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Le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nou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rete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devan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-W</a:t>
            </a:r>
            <a:endParaRPr lang="en-US" sz="4000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Pou n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kontanple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fòs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Ou,</a:t>
            </a:r>
            <a:endParaRPr lang="en-US" sz="4000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Laglwa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Ou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anvayi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tankou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solèy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midi</a:t>
            </a:r>
            <a:endParaRPr lang="en-US" sz="4000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Nanm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nou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plen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ak</a:t>
            </a:r>
            <a:r>
              <a:rPr lang="fr-FR" sz="4000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4000" dirty="0" err="1" smtClean="0">
                <a:solidFill>
                  <a:srgbClr val="00FF00"/>
                </a:solidFill>
                <a:latin typeface="Copperplate Gothic Light" pitchFamily="34" charset="0"/>
              </a:rPr>
              <a:t>limyè</a:t>
            </a:r>
            <a:endParaRPr lang="en-US" sz="4000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Copperplate Gothic Light" pitchFamily="34" charset="0"/>
              </a:rPr>
              <a:t>Ke</a:t>
            </a:r>
            <a:endParaRPr lang="en-US" sz="4000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Copperplate Gothic Light" pitchFamily="34" charset="0"/>
              </a:rPr>
              <a:t>Senyè</a:t>
            </a:r>
            <a:r>
              <a:rPr lang="fr-FR" sz="4000" dirty="0" smtClean="0">
                <a:latin typeface="Copperplate Gothic Light" pitchFamily="34" charset="0"/>
              </a:rPr>
              <a:t> ban </a:t>
            </a:r>
            <a:r>
              <a:rPr lang="fr-FR" sz="4000" dirty="0" err="1" smtClean="0">
                <a:latin typeface="Copperplate Gothic Light" pitchFamily="34" charset="0"/>
              </a:rPr>
              <a:t>mwen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fòs</a:t>
            </a:r>
            <a:r>
              <a:rPr lang="fr-FR" sz="4000" dirty="0" smtClean="0">
                <a:latin typeface="Copperplate Gothic Light" pitchFamily="34" charset="0"/>
              </a:rPr>
              <a:t> Ou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Pou-m ka  </a:t>
            </a:r>
            <a:r>
              <a:rPr lang="fr-FR" sz="4000" dirty="0" err="1" smtClean="0">
                <a:latin typeface="Copperplate Gothic Light" pitchFamily="34" charset="0"/>
              </a:rPr>
              <a:t>chache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prezans</a:t>
            </a:r>
            <a:r>
              <a:rPr lang="fr-FR" sz="4000" dirty="0" smtClean="0">
                <a:latin typeface="Copperplate Gothic Light" pitchFamily="34" charset="0"/>
              </a:rPr>
              <a:t> Ou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Tout </a:t>
            </a:r>
            <a:r>
              <a:rPr lang="fr-FR" sz="4000" dirty="0" err="1" smtClean="0">
                <a:latin typeface="Copperplate Gothic Light" pitchFamily="34" charset="0"/>
              </a:rPr>
              <a:t>otan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mwen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pa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chache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fòs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Pou-m </a:t>
            </a:r>
            <a:r>
              <a:rPr lang="fr-FR" sz="4000" dirty="0" err="1" smtClean="0">
                <a:latin typeface="Copperplate Gothic Light" pitchFamily="34" charset="0"/>
              </a:rPr>
              <a:t>konprann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volonte</a:t>
            </a:r>
            <a:r>
              <a:rPr lang="fr-FR" sz="4000" dirty="0" smtClean="0">
                <a:latin typeface="Copperplate Gothic Light" pitchFamily="34" charset="0"/>
              </a:rPr>
              <a:t>-w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L’</a:t>
            </a:r>
            <a:r>
              <a:rPr lang="fr-FR" sz="4000" dirty="0" err="1" smtClean="0">
                <a:latin typeface="Copperplate Gothic Light" pitchFamily="34" charset="0"/>
              </a:rPr>
              <a:t>ap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trè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difisil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Light" pitchFamily="34" charset="0"/>
              </a:rPr>
              <a:t>Pou </a:t>
            </a:r>
            <a:r>
              <a:rPr lang="fr-FR" sz="4000" dirty="0" err="1" smtClean="0">
                <a:latin typeface="Copperplate Gothic Light" pitchFamily="34" charset="0"/>
              </a:rPr>
              <a:t>nou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jwenn</a:t>
            </a:r>
            <a:r>
              <a:rPr lang="fr-FR" sz="4000" dirty="0" smtClean="0">
                <a:latin typeface="Copperplate Gothic Light" pitchFamily="34" charset="0"/>
              </a:rPr>
              <a:t> </a:t>
            </a:r>
            <a:r>
              <a:rPr lang="fr-FR" sz="4000" dirty="0" err="1" smtClean="0">
                <a:latin typeface="Copperplate Gothic Light" pitchFamily="34" charset="0"/>
              </a:rPr>
              <a:t>benediksyon</a:t>
            </a:r>
            <a:r>
              <a:rPr lang="fr-FR" sz="4000" dirty="0" smtClean="0">
                <a:latin typeface="Copperplate Gothic Light" pitchFamily="34" charset="0"/>
              </a:rPr>
              <a:t>.</a:t>
            </a:r>
            <a:endParaRPr lang="en-US" sz="4000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fr-FR" sz="3600" b="1" dirty="0" smtClean="0"/>
              <a:t> </a:t>
            </a:r>
            <a:endParaRPr lang="en-US" sz="3600" b="1" dirty="0" smtClean="0"/>
          </a:p>
          <a:p>
            <a:pPr algn="ctr">
              <a:buNone/>
            </a:pP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800" b="1" dirty="0" err="1" smtClean="0">
                <a:solidFill>
                  <a:schemeClr val="tx2">
                    <a:lumMod val="90000"/>
                  </a:schemeClr>
                </a:solidFill>
              </a:rPr>
              <a:t>Php</a:t>
            </a:r>
            <a:r>
              <a:rPr lang="fr-FR" sz="1800" b="1" dirty="0" smtClean="0">
                <a:solidFill>
                  <a:schemeClr val="tx2">
                    <a:lumMod val="90000"/>
                  </a:schemeClr>
                </a:solidFill>
              </a:rPr>
              <a:t> 4:6 Ne vous inquiétez de rien; mais en toute chose faites connaître vos </a:t>
            </a:r>
            <a:r>
              <a:rPr lang="fr-FR" sz="1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562601"/>
            <a:ext cx="91440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b="1" dirty="0" smtClean="0">
                <a:solidFill>
                  <a:srgbClr val="FFFF00"/>
                </a:solidFill>
              </a:rPr>
              <a:t>7 Et la paix de Dieu, qui surpasse toute intelligence, gardera vos </a:t>
            </a:r>
            <a:r>
              <a:rPr lang="fr-FR" sz="2400" b="1" dirty="0" err="1" smtClean="0">
                <a:solidFill>
                  <a:srgbClr val="FFFF00"/>
                </a:solidFill>
              </a:rPr>
              <a:t>coeurs</a:t>
            </a:r>
            <a:r>
              <a:rPr lang="fr-FR" sz="2400" b="1" dirty="0" smtClean="0">
                <a:solidFill>
                  <a:srgbClr val="FFFF00"/>
                </a:solidFill>
              </a:rPr>
              <a:t> et vos pensées en Jésus-Christ.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chemeClr val="bg1"/>
                </a:solidFill>
                <a:latin typeface="Copperplate Gothic Light" pitchFamily="34" charset="0"/>
              </a:rPr>
              <a:t>2 Fr. CE:  </a:t>
            </a:r>
            <a:r>
              <a:rPr lang="fr-FR" sz="3200" b="1" u="sng" dirty="0" smtClean="0">
                <a:solidFill>
                  <a:schemeClr val="bg1"/>
                </a:solidFill>
                <a:latin typeface="Copperplate Gothic Light" pitchFamily="34" charset="0"/>
              </a:rPr>
              <a:t>Grand Dieu, Nous te </a:t>
            </a:r>
            <a:r>
              <a:rPr lang="fr-FR" sz="3200" b="1" u="sng" dirty="0" err="1" smtClean="0">
                <a:solidFill>
                  <a:schemeClr val="bg1"/>
                </a:solidFill>
                <a:latin typeface="Copperplate Gothic Light" pitchFamily="34" charset="0"/>
              </a:rPr>
              <a:t>benissons</a:t>
            </a:r>
            <a:endParaRPr lang="en-US" sz="32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1-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Grand Dieu, nous te bénissons,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Nous célébrons tes louanges!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Eternel, nous t’exaltons,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De concert avec les anges;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Et prosternés devant Toi,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Nous T’adorons, ô grand Roi! (bis</a:t>
            </a:r>
            <a:r>
              <a:rPr lang="fr-FR" sz="3600" b="1" dirty="0" smtClean="0">
                <a:latin typeface="Copperplate Gothic Light" pitchFamily="34" charset="0"/>
              </a:rPr>
              <a:t>)</a:t>
            </a:r>
            <a:endParaRPr lang="en-US" sz="36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2-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Les saints et les bienheureux,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Les trônes et les puissances,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Toutes les vertus des cieux,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Disent tes magnificences,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Proclamant dans leurs concerts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Le Grand Dieu de l’Univers. (bis</a:t>
            </a:r>
            <a:r>
              <a:rPr lang="fr-FR" sz="3600" b="1" dirty="0" smtClean="0">
                <a:latin typeface="Copperplate Gothic Light" pitchFamily="34" charset="0"/>
              </a:rPr>
              <a:t>)</a:t>
            </a:r>
            <a:endParaRPr lang="en-US" sz="36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3-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Sauve ton peuple Seigneur,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Et bénis ton héritage;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Que ta gloire et ta splendeur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Soient à jamais son partage,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Conduis-le par ton amour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Jusqu’au céleste séjour! (bis)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4-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Gloire soit au Saint Esprit!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Gloire soit à Dieu le Père!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Gloire soit à Jésus-Christ,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Notre Sauveur notre Frère!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Son immense charité,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Dure à perpétuité. (bis)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FF66"/>
                </a:solidFill>
                <a:latin typeface="Copperplate Gothic Light" pitchFamily="34" charset="0"/>
              </a:rPr>
              <a:t>1.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Holy God, we praise thy name;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Lord of all, we bow before thee;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All on earth thy scepter claim,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All in heaven, above adore thee: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Infinite thy vast domain,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Everlasting is thy reign. 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(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Bis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, 2 lines</a:t>
            </a:r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2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Hark, the glad celestial hymn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Angel choirs above are raising;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Cherubim and seraphim,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In unceasing chorus praising;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Fill the heavens with sweet accord;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Holy, Holy, Holy Lord. (</a:t>
            </a:r>
            <a:r>
              <a:rPr lang="en-US" sz="40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Bis</a:t>
            </a: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, lines</a:t>
            </a: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)</a:t>
            </a:r>
            <a:endParaRPr lang="en-US" sz="4000" b="1" dirty="0" smtClean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3</a:t>
            </a:r>
            <a:r>
              <a:rPr lang="en-US" sz="4000" b="1" dirty="0" smtClean="0">
                <a:solidFill>
                  <a:srgbClr val="66FF66"/>
                </a:solidFill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Holy Father, Holy Son,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Holy Spirit: three we name thee,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Though in essence only One;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Undivided God we claim thee,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And adoring, bend the knee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While we own the mystery. </a:t>
            </a:r>
            <a:endParaRPr lang="en-US" sz="40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(</a:t>
            </a:r>
            <a:r>
              <a:rPr lang="en-US" sz="40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Bis</a:t>
            </a:r>
            <a:r>
              <a:rPr lang="en-US" sz="4000" b="1" dirty="0" smtClean="0">
                <a:solidFill>
                  <a:srgbClr val="FFFF00"/>
                </a:solidFill>
                <a:latin typeface="Copperplate Gothic Light" pitchFamily="34" charset="0"/>
              </a:rPr>
              <a:t>, 2 lines)</a:t>
            </a:r>
            <a:endParaRPr lang="en-US" sz="4000" b="1" dirty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</a:t>
            </a:r>
            <a:r>
              <a:rPr lang="en-US" sz="9600" dirty="0" smtClean="0">
                <a:solidFill>
                  <a:srgbClr val="002060"/>
                </a:solidFill>
              </a:rPr>
              <a:t>9</a:t>
            </a:r>
            <a:r>
              <a:rPr lang="en-US" sz="9600" dirty="0" smtClean="0">
                <a:solidFill>
                  <a:srgbClr val="002060"/>
                </a:solidFill>
              </a:rPr>
              <a:t>5</a:t>
            </a:r>
            <a:endParaRPr lang="en-US" sz="9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1-11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95:1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Oh come, let us sing to the LORD! Let us shout joyfully to the Rock of our salvation.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Let us come before His presence with thanksgiving; Let us shout joyfully to Him with psalms.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For the LORD is the great God, And the great King above all gods.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In His hand are the deep places of the earth; The heights of the hills are His also.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sea is His, for He made it; And His hands formed the dry land.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Oh come, let us worship and bow down; Let us kneel before the LORD our Maker.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For He is our God, And we are the people of His pasture, And the sheep of His hand. Today, if you will hear His voice: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"Do not harden your hearts, as in the rebellion, As in the day of trial in the wilderness,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your fathers tested Me; They tried Me, though they saw My work.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For forty years I was grieved with that generation, And said, 'It is a people who go astray in their hearts, And they do not know My ways.'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So I swore in My wrath, 'They shall not enter My rest.'"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95:1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Venez, chantons avec allégresse à l'Éternel! Poussons des cris de joie vers le rocher de notre salut.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Allons au-devant de lui avec des louanges, Faisons retentir des cantiques en son honneur!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Car l'Éternel est un grand Dieu, Il est un grand roi au-dessus de tous les dieux.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Il tient dans sa main les profondeurs de la terre, Et les sommets des montagnes sont à lui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mer est à lui, c'est lui qui l'a faite; La terre aussi, ses mains l'ont formée.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Venez, prosternons-nous et humilions-nous, Fléchissons le genou devant l'Éternel, notre créateur!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Car il est notre Dieu, Et nous sommes le peuple de son pâturage, Le troupeau que sa main conduit... Oh! si vous pouviez écouter aujourd'hui sa voix!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N'endurcissez pas votre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comme à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Meriba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Comme à la journée de Massa, dans le désert,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Où vos pères me tentèrent, M'éprouvèrent, quoiqu'ils vissent mes 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œuvres.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Pendant quarante ans j'eus cette race en dégoût, Et je dis: C'est un peuple dont le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cœur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égaré; Ils ne connaissent pas mes voies.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Aussi je jurai dans ma colère: Ils n'entreront pas dans mon repos!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600" b="1" dirty="0" smtClean="0">
                <a:latin typeface="Copperplate Gothic Light" pitchFamily="34" charset="0"/>
              </a:rPr>
              <a:t>1. </a:t>
            </a:r>
          </a:p>
          <a:p>
            <a:pPr algn="ctr" fontAlgn="base">
              <a:buNone/>
            </a:pPr>
            <a:r>
              <a:rPr lang="fr-FR" sz="3600" b="1" dirty="0" smtClean="0">
                <a:latin typeface="Copperplate Gothic Light" pitchFamily="34" charset="0"/>
              </a:rPr>
              <a:t>Gloire à Dieu, notre Créateur!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Copperplate Gothic Light" pitchFamily="34" charset="0"/>
              </a:rPr>
              <a:t>Gloire a Christ, notre Rédempteur!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Copperplate Gothic Light" pitchFamily="34" charset="0"/>
              </a:rPr>
              <a:t>Gloire à l’Esprit Consolateur!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Copperplate Gothic Light" pitchFamily="34" charset="0"/>
              </a:rPr>
              <a:t>Louange et gloire au Dieu sauveur!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.</a:t>
            </a:r>
            <a:endParaRPr lang="en-US" sz="44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300 FCD : C'est toi, Jésus</a:t>
            </a:r>
            <a:endParaRPr lang="en-US" sz="40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endParaRPr lang="en-US" sz="40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toi, Jésus ! </a:t>
            </a:r>
            <a:endParaRPr lang="fr-FR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recherche mon âme ;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te trouver se bornent mes souhaits ;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ton regard </a:t>
            </a:r>
            <a:endParaRPr lang="fr-FR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ue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moi je réclame ;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Rends-moi, Seigneur, </a:t>
            </a:r>
            <a:endParaRPr lang="fr-FR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ends-moi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 douce paix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4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24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24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Longtemps j'errai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sentiers du monde,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connaissant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nom,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 loi :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me cherchas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nuit profonde,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pour toujours,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m'en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tiras par la foi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ton amour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voix se fit entendre :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J'appris alors que tu m'as racheté,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ton Esprit à mon cœur fit comprendre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qu'est pour nous,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ô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! ta charité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Prends donc pitié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grande misère ;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Soumets mon cœur, </a:t>
            </a:r>
            <a:endParaRPr lang="fr-FR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brise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dureté ;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Golgotha mon âme te fut chère :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compte, ô Dieu, sur ta fidélité.</a:t>
            </a: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April 3</a:t>
            </a:r>
            <a:r>
              <a:rPr lang="en-US" b="1" baseline="30000" dirty="0" smtClean="0">
                <a:solidFill>
                  <a:schemeClr val="bg1"/>
                </a:solidFill>
              </a:rPr>
              <a:t>rd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/>
              <a:t>ETUDE BIBLIQUE (YouTube) (Fri 7:30-9:00)</a:t>
            </a:r>
            <a:endParaRPr lang="en-US" sz="3600" b="1" dirty="0" smtClean="0"/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Preparation for Easter on April 17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b="1" dirty="0" smtClean="0">
                <a:solidFill>
                  <a:srgbClr val="FF0000"/>
                </a:solidFill>
              </a:rPr>
              <a:t> 2022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D661"/>
                </a:solidFill>
                <a:latin typeface="Copperplate Gothic Light" pitchFamily="34" charset="0"/>
              </a:rPr>
              <a:t>1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Ala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bèl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bagay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nan vi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rive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limyè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m,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Sa m te </a:t>
            </a:r>
            <a:r>
              <a:rPr lang="fr-FR" sz="3200" b="1" dirty="0" err="1" smtClean="0">
                <a:latin typeface="Copperplate Gothic Light" pitchFamily="34" charset="0"/>
              </a:rPr>
              <a:t>toujou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chache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endParaRPr lang="en-US" sz="3200" b="1" dirty="0" smtClean="0"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0D661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, (2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fwa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)</a:t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Lajwa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debòde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Pase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yon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gran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rivyè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D661"/>
                </a:solidFill>
                <a:latin typeface="Copperplate Gothic Light" pitchFamily="34" charset="0"/>
              </a:rPr>
              <a:t>2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sispann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vwayaje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Nan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move </a:t>
            </a:r>
            <a:r>
              <a:rPr lang="fr-FR" sz="3200" b="1" dirty="0" err="1" smtClean="0">
                <a:latin typeface="Copperplate Gothic Light" pitchFamily="34" charset="0"/>
              </a:rPr>
              <a:t>chemen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San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efase</a:t>
            </a:r>
            <a:r>
              <a:rPr lang="fr-FR" sz="3200" b="1" dirty="0" smtClean="0">
                <a:latin typeface="Copperplate Gothic Light" pitchFamily="34" charset="0"/>
              </a:rPr>
              <a:t> tout </a:t>
            </a:r>
            <a:r>
              <a:rPr lang="fr-FR" sz="3200" b="1" dirty="0" err="1" smtClean="0">
                <a:latin typeface="Copperplate Gothic Light" pitchFamily="34" charset="0"/>
              </a:rPr>
              <a:t>peche</a:t>
            </a:r>
            <a:r>
              <a:rPr lang="fr-FR" sz="3200" b="1" dirty="0" smtClean="0">
                <a:latin typeface="Copperplate Gothic Light" pitchFamily="34" charset="0"/>
              </a:rPr>
              <a:t> m te </a:t>
            </a:r>
            <a:r>
              <a:rPr lang="fr-FR" sz="3200" b="1" dirty="0" err="1" smtClean="0">
                <a:latin typeface="Copperplate Gothic Light" pitchFamily="34" charset="0"/>
              </a:rPr>
              <a:t>genyen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endParaRPr lang="en-US" sz="3200" b="1" dirty="0" smtClean="0"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0D661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, (2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fwa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)</a:t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Lajwa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debòde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Pase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yon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gran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rivyè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D661"/>
                </a:solidFill>
                <a:latin typeface="Copperplate Gothic Light" pitchFamily="34" charset="0"/>
              </a:rPr>
              <a:t>3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te </a:t>
            </a:r>
            <a:r>
              <a:rPr lang="fr-FR" sz="3200" b="1" dirty="0" err="1" smtClean="0">
                <a:latin typeface="Copperplate Gothic Light" pitchFamily="34" charset="0"/>
              </a:rPr>
              <a:t>jwenn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espwa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va dire </a:t>
            </a:r>
            <a:r>
              <a:rPr lang="fr-FR" sz="3200" b="1" dirty="0" err="1" smtClean="0">
                <a:latin typeface="Copperplate Gothic Light" pitchFamily="34" charset="0"/>
              </a:rPr>
              <a:t>touttan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E nan </a:t>
            </a:r>
            <a:r>
              <a:rPr lang="fr-FR" sz="3200" b="1" dirty="0" err="1" smtClean="0">
                <a:latin typeface="Copperplate Gothic Light" pitchFamily="34" charset="0"/>
              </a:rPr>
              <a:t>pwen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dout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ankò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kòm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avan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endParaRPr lang="en-US" sz="3200" b="1" dirty="0" smtClean="0"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0D661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, (2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fwa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)</a:t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Lajwa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debòde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Pase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yon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gran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rivyè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D661"/>
                </a:solidFill>
                <a:latin typeface="Copperplate Gothic Light" pitchFamily="34" charset="0"/>
              </a:rPr>
              <a:t>4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limyè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klere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chemen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ka </a:t>
            </a:r>
            <a:r>
              <a:rPr lang="fr-FR" sz="3200" b="1" dirty="0" err="1" smtClean="0">
                <a:latin typeface="Copperplate Gothic Light" pitchFamily="34" charset="0"/>
              </a:rPr>
              <a:t>wè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pòt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Syèl</a:t>
            </a:r>
            <a:r>
              <a:rPr lang="fr-FR" sz="3200" b="1" dirty="0" smtClean="0">
                <a:latin typeface="Copperplate Gothic Light" pitchFamily="34" charset="0"/>
              </a:rPr>
              <a:t> la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Louvri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lòt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bò</a:t>
            </a:r>
            <a:r>
              <a:rPr lang="fr-FR" sz="3200" b="1" dirty="0" smtClean="0">
                <a:latin typeface="Copperplate Gothic Light" pitchFamily="34" charset="0"/>
              </a:rPr>
              <a:t> pou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endParaRPr lang="en-US" sz="3200" b="1" dirty="0" smtClean="0"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0D661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, (2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fwa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)</a:t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Lajwa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debòde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Pase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yon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gran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rivyè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D661"/>
                </a:solidFill>
                <a:latin typeface="Copperplate Gothic Light" pitchFamily="34" charset="0"/>
              </a:rPr>
              <a:t>5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genyen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Syèl</a:t>
            </a:r>
            <a:r>
              <a:rPr lang="fr-FR" sz="3200" b="1" dirty="0" smtClean="0">
                <a:latin typeface="Copperplate Gothic Light" pitchFamily="34" charset="0"/>
              </a:rPr>
              <a:t> la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kay</a:t>
            </a:r>
            <a:r>
              <a:rPr lang="fr-FR" sz="3200" b="1" dirty="0" smtClean="0">
                <a:latin typeface="Copperplate Gothic Light" pitchFamily="34" charset="0"/>
              </a:rPr>
              <a:t> pou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rete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kontan</a:t>
            </a:r>
            <a:r>
              <a:rPr lang="fr-FR" sz="3200" b="1" dirty="0" smtClean="0">
                <a:latin typeface="Copperplate Gothic Light" pitchFamily="34" charset="0"/>
              </a:rPr>
              <a:t>, </a:t>
            </a:r>
            <a:r>
              <a:rPr lang="fr-FR" sz="3200" b="1" dirty="0" err="1" smtClean="0">
                <a:latin typeface="Copperplate Gothic Light" pitchFamily="34" charset="0"/>
              </a:rPr>
              <a:t>byen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kontan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Bonè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asire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Jezi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vini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r>
              <a:rPr lang="fr-FR" sz="3200" b="1" dirty="0" smtClean="0">
                <a:latin typeface="Copperplate Gothic Light" pitchFamily="34" charset="0"/>
              </a:rPr>
              <a:t> </a:t>
            </a:r>
            <a:endParaRPr lang="fr-FR" sz="3200" b="1" dirty="0" smtClean="0"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0D661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, (2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fwa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)</a:t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Lajwa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debòde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Pase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yon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gran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rivyè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</a:b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Lè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Jezi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vini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solidFill>
                  <a:srgbClr val="0070C0"/>
                </a:solidFill>
                <a:latin typeface="Copperplate Gothic Light" pitchFamily="34" charset="0"/>
              </a:rPr>
              <a:t>mwen</a:t>
            </a:r>
            <a:r>
              <a:rPr lang="fr-FR" sz="3200" b="1" dirty="0" smtClean="0">
                <a:solidFill>
                  <a:srgbClr val="0070C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SAINTE CÈNE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2000" b="1" dirty="0" smtClean="0">
                <a:solidFill>
                  <a:srgbClr val="FFC000"/>
                </a:solidFill>
                <a:latin typeface="Copperplate Gothic Light" pitchFamily="34" charset="0"/>
              </a:rPr>
              <a:t>1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O ! </a:t>
            </a:r>
            <a:r>
              <a:rPr lang="fr-FR" sz="3200" b="1" dirty="0" err="1" smtClean="0">
                <a:latin typeface="Copperplate Gothic Light" pitchFamily="34" charset="0"/>
              </a:rPr>
              <a:t>gran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lanmou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te </a:t>
            </a:r>
            <a:r>
              <a:rPr lang="fr-FR" sz="3200" b="1" dirty="0" err="1" smtClean="0">
                <a:latin typeface="Copperplate Gothic Light" pitchFamily="34" charset="0"/>
              </a:rPr>
              <a:t>rachte</a:t>
            </a:r>
            <a:r>
              <a:rPr lang="fr-FR" sz="3200" b="1" dirty="0" smtClean="0">
                <a:latin typeface="Copperplate Gothic Light" pitchFamily="34" charset="0"/>
              </a:rPr>
              <a:t> m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Nan </a:t>
            </a:r>
            <a:r>
              <a:rPr lang="fr-FR" sz="3200" b="1" dirty="0" err="1" smtClean="0">
                <a:latin typeface="Copperplate Gothic Light" pitchFamily="34" charset="0"/>
              </a:rPr>
              <a:t>peche</a:t>
            </a:r>
            <a:r>
              <a:rPr lang="fr-FR" sz="3200" b="1" dirty="0" smtClean="0">
                <a:latin typeface="Copperplate Gothic Light" pitchFamily="34" charset="0"/>
              </a:rPr>
              <a:t> a,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Koupab</a:t>
            </a:r>
            <a:r>
              <a:rPr lang="fr-FR" sz="3200" b="1" dirty="0" smtClean="0">
                <a:latin typeface="Copperplate Gothic Light" pitchFamily="34" charset="0"/>
              </a:rPr>
              <a:t> e sal jan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te </a:t>
            </a:r>
            <a:r>
              <a:rPr lang="fr-FR" sz="3200" b="1" dirty="0" err="1" smtClean="0">
                <a:latin typeface="Copperplate Gothic Light" pitchFamily="34" charset="0"/>
              </a:rPr>
              <a:t>ye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M </a:t>
            </a:r>
            <a:r>
              <a:rPr lang="fr-FR" sz="3200" b="1" dirty="0" err="1" smtClean="0">
                <a:latin typeface="Copperplate Gothic Light" pitchFamily="34" charset="0"/>
              </a:rPr>
              <a:t>pa</a:t>
            </a:r>
            <a:r>
              <a:rPr lang="fr-FR" sz="3200" b="1" dirty="0" smtClean="0">
                <a:latin typeface="Copperplate Gothic Light" pitchFamily="34" charset="0"/>
              </a:rPr>
              <a:t> t </a:t>
            </a:r>
            <a:r>
              <a:rPr lang="fr-FR" sz="3200" b="1" dirty="0" err="1" smtClean="0">
                <a:latin typeface="Copperplate Gothic Light" pitchFamily="34" charset="0"/>
              </a:rPr>
              <a:t>gen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espwa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Lè</a:t>
            </a:r>
            <a:r>
              <a:rPr lang="fr-FR" sz="3200" b="1" dirty="0" smtClean="0">
                <a:latin typeface="Copperplate Gothic Light" pitchFamily="34" charset="0"/>
              </a:rPr>
              <a:t> sa m te nan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gran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fènwa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A la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jou</a:t>
            </a:r>
            <a:r>
              <a:rPr lang="fr-FR" sz="3200" b="1" dirty="0" smtClean="0">
                <a:latin typeface="Copperplate Gothic Light" pitchFamily="34" charset="0"/>
              </a:rPr>
              <a:t>!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Li </a:t>
            </a:r>
            <a:r>
              <a:rPr lang="fr-FR" sz="3200" b="1" dirty="0" err="1" smtClean="0">
                <a:latin typeface="Copperplate Gothic Light" pitchFamily="34" charset="0"/>
              </a:rPr>
              <a:t>leve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nanm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nan </a:t>
            </a:r>
            <a:r>
              <a:rPr lang="fr-FR" sz="3200" b="1" dirty="0" err="1" smtClean="0">
                <a:latin typeface="Copperplate Gothic Light" pitchFamily="34" charset="0"/>
              </a:rPr>
              <a:t>lanmò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A l’on </a:t>
            </a:r>
            <a:r>
              <a:rPr lang="fr-FR" sz="3200" b="1" dirty="0" err="1" smtClean="0">
                <a:latin typeface="Copperplate Gothic Light" pitchFamily="34" charset="0"/>
              </a:rPr>
              <a:t>lanmou</a:t>
            </a:r>
            <a:r>
              <a:rPr lang="fr-FR" sz="3200" b="1" dirty="0" smtClean="0">
                <a:latin typeface="Copperplate Gothic Light" pitchFamily="34" charset="0"/>
              </a:rPr>
              <a:t>!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2000" b="1" i="1" dirty="0" err="1" smtClean="0">
                <a:solidFill>
                  <a:srgbClr val="FFC000"/>
                </a:solidFill>
                <a:latin typeface="Copperplate Gothic Light" pitchFamily="34" charset="0"/>
              </a:rPr>
              <a:t>Kè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rachte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nanm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,</a:t>
            </a:r>
            <a: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geri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kè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A mou sa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voye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Senyè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m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mouri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32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32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! Adore sin non li</a:t>
            </a:r>
            <a:r>
              <a:rPr lang="fr-FR" sz="32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00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C000"/>
                </a:solidFill>
                <a:latin typeface="Copperplate Gothic Light" pitchFamily="34" charset="0"/>
              </a:rPr>
              <a:t>2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Amou sa </a:t>
            </a:r>
            <a:r>
              <a:rPr lang="fr-FR" sz="3200" b="1" dirty="0" err="1" smtClean="0">
                <a:latin typeface="Copperplate Gothic Light" pitchFamily="34" charset="0"/>
              </a:rPr>
              <a:t>fè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sovè</a:t>
            </a:r>
            <a:r>
              <a:rPr lang="fr-FR" sz="3200" b="1" dirty="0" smtClean="0">
                <a:latin typeface="Copperplate Gothic Light" pitchFamily="34" charset="0"/>
              </a:rPr>
              <a:t> m </a:t>
            </a:r>
            <a:r>
              <a:rPr lang="fr-FR" sz="3200" b="1" dirty="0" err="1" smtClean="0">
                <a:latin typeface="Copperplate Gothic Light" pitchFamily="34" charset="0"/>
              </a:rPr>
              <a:t>mouri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Sou </a:t>
            </a:r>
            <a:r>
              <a:rPr lang="fr-FR" sz="3200" b="1" dirty="0" err="1" smtClean="0">
                <a:latin typeface="Copperplate Gothic Light" pitchFamily="34" charset="0"/>
              </a:rPr>
              <a:t>bwa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Kalvè</a:t>
            </a:r>
            <a:r>
              <a:rPr lang="fr-FR" sz="3200" b="1" dirty="0" smtClean="0">
                <a:latin typeface="Copperplate Gothic Light" pitchFamily="34" charset="0"/>
              </a:rPr>
              <a:t> ;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Pou </a:t>
            </a:r>
            <a:r>
              <a:rPr lang="fr-FR" sz="3200" b="1" dirty="0" err="1" smtClean="0">
                <a:latin typeface="Copperplate Gothic Light" pitchFamily="34" charset="0"/>
              </a:rPr>
              <a:t>pechè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rebèl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kont</a:t>
            </a:r>
            <a:r>
              <a:rPr lang="fr-FR" sz="3200" b="1" dirty="0" smtClean="0">
                <a:latin typeface="Copperplate Gothic Light" pitchFamily="34" charset="0"/>
              </a:rPr>
              <a:t> Li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Kouman</a:t>
            </a:r>
            <a:r>
              <a:rPr lang="fr-FR" sz="3200" b="1" dirty="0" smtClean="0">
                <a:latin typeface="Copperplate Gothic Light" pitchFamily="34" charset="0"/>
              </a:rPr>
              <a:t> sa </a:t>
            </a:r>
            <a:r>
              <a:rPr lang="fr-FR" sz="3200" b="1" dirty="0" err="1" smtClean="0">
                <a:latin typeface="Copperplate Gothic Light" pitchFamily="34" charset="0"/>
              </a:rPr>
              <a:t>ye</a:t>
            </a:r>
            <a:r>
              <a:rPr lang="fr-FR" sz="3200" b="1" dirty="0" smtClean="0">
                <a:latin typeface="Copperplate Gothic Light" pitchFamily="34" charset="0"/>
              </a:rPr>
              <a:t>?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Amou </a:t>
            </a:r>
            <a:r>
              <a:rPr lang="fr-FR" sz="3200" b="1" dirty="0" err="1" smtClean="0">
                <a:latin typeface="Copperplate Gothic Light" pitchFamily="34" charset="0"/>
              </a:rPr>
              <a:t>fè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pon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ant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ak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syèl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Li pou </a:t>
            </a:r>
            <a:r>
              <a:rPr lang="fr-FR" sz="3200" b="1" dirty="0" err="1" smtClean="0">
                <a:latin typeface="Copperplate Gothic Light" pitchFamily="34" charset="0"/>
              </a:rPr>
              <a:t>mouin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tou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padone</a:t>
            </a:r>
            <a:r>
              <a:rPr lang="fr-FR" sz="3200" b="1" dirty="0" smtClean="0">
                <a:latin typeface="Copperplate Gothic Light" pitchFamily="34" charset="0"/>
              </a:rPr>
              <a:t>, </a:t>
            </a:r>
            <a:r>
              <a:rPr lang="fr-FR" sz="3200" b="1" dirty="0" err="1" smtClean="0">
                <a:latin typeface="Copperplate Gothic Light" pitchFamily="34" charset="0"/>
              </a:rPr>
              <a:t>mwen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pa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tousèl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gran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amou</a:t>
            </a:r>
            <a:r>
              <a:rPr lang="fr-FR" sz="3200" b="1" dirty="0" smtClean="0">
                <a:latin typeface="Copperplate Gothic Light" pitchFamily="34" charset="0"/>
              </a:rPr>
              <a:t>!</a:t>
            </a:r>
            <a:endParaRPr lang="en-US" sz="32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1800" b="1" i="1" dirty="0" err="1" smtClean="0">
                <a:solidFill>
                  <a:srgbClr val="FFC000"/>
                </a:solidFill>
                <a:latin typeface="Copperplate Gothic Light" pitchFamily="34" charset="0"/>
              </a:rPr>
              <a:t>Kè</a:t>
            </a:r>
            <a:r>
              <a:rPr lang="fr-FR" sz="2800" b="1" dirty="0" smtClean="0">
                <a:latin typeface="Copperplate Gothic Light" pitchFamily="34" charset="0"/>
              </a:rPr>
              <a:t/>
            </a:r>
            <a:br>
              <a:rPr lang="fr-FR" sz="2800" b="1" dirty="0" smtClean="0"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rachte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nanm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,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geri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kè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A mou sa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voye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Senyè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m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mouri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! Adore sin non li.</a:t>
            </a: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C000"/>
                </a:solidFill>
                <a:latin typeface="Copperplate Gothic Light" pitchFamily="34" charset="0"/>
              </a:rPr>
              <a:t>3</a:t>
            </a:r>
            <a:r>
              <a:rPr lang="fr-FR" b="1" dirty="0" smtClean="0">
                <a:latin typeface="Copperplate Gothic Light" pitchFamily="34" charset="0"/>
              </a:rPr>
              <a:t/>
            </a:r>
            <a:br>
              <a:rPr lang="fr-FR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amou</a:t>
            </a:r>
            <a:r>
              <a:rPr lang="fr-FR" sz="3200" b="1" dirty="0" smtClean="0">
                <a:latin typeface="Copperplate Gothic Light" pitchFamily="34" charset="0"/>
              </a:rPr>
              <a:t> te </a:t>
            </a:r>
            <a:r>
              <a:rPr lang="fr-FR" sz="3200" b="1" dirty="0" err="1" smtClean="0">
                <a:latin typeface="Copperplate Gothic Light" pitchFamily="34" charset="0"/>
              </a:rPr>
              <a:t>louvri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pòt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limyè</a:t>
            </a:r>
            <a:r>
              <a:rPr lang="fr-FR" sz="3200" b="1" dirty="0" smtClean="0">
                <a:latin typeface="Copperplate Gothic Light" pitchFamily="34" charset="0"/>
              </a:rPr>
              <a:t/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Wayòm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Syèl</a:t>
            </a:r>
            <a:r>
              <a:rPr lang="fr-FR" sz="3200" b="1" dirty="0" smtClean="0">
                <a:latin typeface="Copperplate Gothic Light" pitchFamily="34" charset="0"/>
              </a:rPr>
              <a:t> la.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Jezikri</a:t>
            </a:r>
            <a:r>
              <a:rPr lang="fr-FR" sz="3200" b="1" dirty="0" smtClean="0">
                <a:latin typeface="Copperplate Gothic Light" pitchFamily="34" charset="0"/>
              </a:rPr>
              <a:t> va </a:t>
            </a:r>
            <a:r>
              <a:rPr lang="fr-FR" sz="3200" b="1" dirty="0" err="1" smtClean="0">
                <a:latin typeface="Copperplate Gothic Light" pitchFamily="34" charset="0"/>
              </a:rPr>
              <a:t>parèt</a:t>
            </a:r>
            <a:r>
              <a:rPr lang="fr-FR" sz="3200" b="1" dirty="0" smtClean="0">
                <a:latin typeface="Copperplate Gothic Light" pitchFamily="34" charset="0"/>
              </a:rPr>
              <a:t> la </a:t>
            </a:r>
            <a:r>
              <a:rPr lang="fr-FR" sz="3200" b="1" dirty="0" err="1" smtClean="0">
                <a:latin typeface="Copperplate Gothic Light" pitchFamily="34" charset="0"/>
              </a:rPr>
              <a:t>anlè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L-a </a:t>
            </a:r>
            <a:r>
              <a:rPr lang="fr-FR" sz="3200" b="1" dirty="0" err="1" smtClean="0">
                <a:latin typeface="Copperplate Gothic Light" pitchFamily="34" charset="0"/>
              </a:rPr>
              <a:t>resevoua</a:t>
            </a:r>
            <a:r>
              <a:rPr lang="fr-FR" sz="3200" b="1" dirty="0" smtClean="0">
                <a:latin typeface="Copperplate Gothic Light" pitchFamily="34" charset="0"/>
              </a:rPr>
              <a:t>-m.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Amou te </a:t>
            </a:r>
            <a:r>
              <a:rPr lang="fr-FR" sz="3200" b="1" dirty="0" err="1" smtClean="0">
                <a:latin typeface="Copperplate Gothic Light" pitchFamily="34" charset="0"/>
              </a:rPr>
              <a:t>leve</a:t>
            </a:r>
            <a:r>
              <a:rPr lang="fr-FR" sz="3200" b="1" dirty="0" smtClean="0">
                <a:latin typeface="Copperplate Gothic Light" pitchFamily="34" charset="0"/>
              </a:rPr>
              <a:t> m nan </a:t>
            </a:r>
            <a:r>
              <a:rPr lang="fr-FR" sz="3200" b="1" dirty="0" err="1" smtClean="0">
                <a:latin typeface="Copperplate Gothic Light" pitchFamily="34" charset="0"/>
              </a:rPr>
              <a:t>malè</a:t>
            </a:r>
            <a:r>
              <a:rPr lang="fr-FR" sz="3200" b="1" dirty="0" smtClean="0">
                <a:latin typeface="Copperplate Gothic Light" pitchFamily="34" charset="0"/>
              </a:rPr>
              <a:t>.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Ala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yon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jou</a:t>
            </a:r>
            <a:r>
              <a:rPr lang="fr-FR" sz="3200" b="1" dirty="0" smtClean="0">
                <a:latin typeface="Copperplate Gothic Light" pitchFamily="34" charset="0"/>
              </a:rPr>
              <a:t>!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smtClean="0">
                <a:latin typeface="Copperplate Gothic Light" pitchFamily="34" charset="0"/>
              </a:rPr>
              <a:t>Pa t </a:t>
            </a:r>
            <a:r>
              <a:rPr lang="fr-FR" sz="3200" b="1" dirty="0" err="1" smtClean="0">
                <a:latin typeface="Copperplate Gothic Light" pitchFamily="34" charset="0"/>
              </a:rPr>
              <a:t>gen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lòt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èd</a:t>
            </a:r>
            <a:r>
              <a:rPr lang="fr-FR" sz="3200" b="1" dirty="0" smtClean="0">
                <a:latin typeface="Copperplate Gothic Light" pitchFamily="34" charset="0"/>
              </a:rPr>
              <a:t> sou tout </a:t>
            </a:r>
            <a:r>
              <a:rPr lang="fr-FR" sz="3200" b="1" dirty="0" err="1" smtClean="0">
                <a:latin typeface="Copperplate Gothic Light" pitchFamily="34" charset="0"/>
              </a:rPr>
              <a:t>latè</a:t>
            </a:r>
            <a:r>
              <a:rPr lang="fr-FR" sz="3200" b="1" dirty="0" smtClean="0">
                <a:latin typeface="Copperplate Gothic Light" pitchFamily="34" charset="0"/>
              </a:rPr>
              <a:t>,</a:t>
            </a:r>
            <a:br>
              <a:rPr lang="fr-FR" sz="3200" b="1" dirty="0" smtClean="0">
                <a:latin typeface="Copperplate Gothic Light" pitchFamily="34" charset="0"/>
              </a:rPr>
            </a:br>
            <a:r>
              <a:rPr lang="fr-FR" sz="3200" b="1" dirty="0" err="1" smtClean="0">
                <a:latin typeface="Copperplate Gothic Light" pitchFamily="34" charset="0"/>
              </a:rPr>
              <a:t>Ki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gran</a:t>
            </a:r>
            <a:r>
              <a:rPr lang="fr-FR" sz="3200" b="1" dirty="0" smtClean="0">
                <a:latin typeface="Copperplate Gothic Light" pitchFamily="34" charset="0"/>
              </a:rPr>
              <a:t> </a:t>
            </a:r>
            <a:r>
              <a:rPr lang="fr-FR" sz="3200" b="1" dirty="0" err="1" smtClean="0">
                <a:latin typeface="Copperplate Gothic Light" pitchFamily="34" charset="0"/>
              </a:rPr>
              <a:t>amou</a:t>
            </a:r>
            <a:r>
              <a:rPr lang="fr-FR" sz="3200" b="1" dirty="0" smtClean="0">
                <a:latin typeface="Copperplate Gothic Light" pitchFamily="34" charset="0"/>
              </a:rPr>
              <a:t>!</a:t>
            </a:r>
          </a:p>
          <a:p>
            <a:pPr algn="ctr">
              <a:buNone/>
            </a:pPr>
            <a:r>
              <a:rPr lang="fr-FR" sz="1800" b="1" i="1" dirty="0" err="1" smtClean="0">
                <a:solidFill>
                  <a:srgbClr val="FFC000"/>
                </a:solidFill>
                <a:latin typeface="Copperplate Gothic Light" pitchFamily="34" charset="0"/>
              </a:rPr>
              <a:t>Kè</a:t>
            </a:r>
            <a:r>
              <a:rPr lang="fr-FR" sz="2800" b="1" dirty="0" smtClean="0">
                <a:latin typeface="Copperplate Gothic Light" pitchFamily="34" charset="0"/>
              </a:rPr>
              <a:t/>
            </a:r>
            <a:br>
              <a:rPr lang="fr-FR" sz="2800" b="1" dirty="0" smtClean="0"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rachte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nanm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,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geri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kè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mwen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A mou sa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voye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Senyè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m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mouri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.</a:t>
            </a:r>
            <a: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  <a:t/>
            </a:r>
            <a:br>
              <a:rPr lang="fr-FR" sz="2800" b="1" dirty="0" smtClean="0">
                <a:solidFill>
                  <a:srgbClr val="00FF00"/>
                </a:solidFill>
                <a:latin typeface="Copperplate Gothic Light" pitchFamily="34" charset="0"/>
              </a:rPr>
            </a:b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Ki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gran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 </a:t>
            </a:r>
            <a:r>
              <a:rPr lang="fr-FR" sz="2800" b="1" i="1" dirty="0" err="1" smtClean="0">
                <a:solidFill>
                  <a:srgbClr val="00FF00"/>
                </a:solidFill>
                <a:latin typeface="Copperplate Gothic Light" pitchFamily="34" charset="0"/>
              </a:rPr>
              <a:t>amou</a:t>
            </a:r>
            <a:r>
              <a:rPr lang="fr-FR" sz="2800" b="1" i="1" dirty="0" smtClean="0">
                <a:solidFill>
                  <a:srgbClr val="00FF00"/>
                </a:solidFill>
                <a:latin typeface="Copperplate Gothic Light" pitchFamily="34" charset="0"/>
              </a:rPr>
              <a:t>! Adore sin non li.</a:t>
            </a: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</a:endParaRPr>
          </a:p>
          <a:p>
            <a:pPr algn="just"/>
            <a:r>
              <a:rPr lang="fr-FR" sz="4400" b="1" dirty="0" smtClean="0"/>
              <a:t> 27 C'est pourquoi celui qui mangera le pain ou boira la coupe du Seigneur indignement, sera coupable envers le corps et le sang du Seigneur.</a:t>
            </a:r>
            <a:endParaRPr lang="en-US" sz="4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</a:endParaRPr>
          </a:p>
          <a:p>
            <a:pPr algn="just"/>
            <a:r>
              <a:rPr lang="fr-FR" sz="4400" b="1" dirty="0" smtClean="0"/>
              <a:t> 29 car celui qui mange et boit sans discerner le corps du Seigneur, mange et boit un jugement contre lui-même.</a:t>
            </a:r>
            <a:endParaRPr lang="en-US" sz="4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par ton sang précieux # 65 CEF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Jésus par ton sang précieux,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Enlève mon iniquité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Regarde-moi du haut des 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Dis-moi que tu m’as pardonné...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J’ai longtemps erré cœur rebelle,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Mais j’entends ta voix qui m’appelle,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Tout confus, brisé, je me rends.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serai plus blanc que la neige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Oh ! Le fardeau de mon péché,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Dieu très saint est trop grand pour moi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veux en être délivré,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À cette heure, oh ! Révèle-toi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Jésus viens, sois ma délivrance,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Seul tu peux calmer ma souffrance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Tout confus, brisé, je me rends.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serai plus blanc que la neige !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FF00"/>
                </a:solidFill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Oh ! Jésus ton sang précieux,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 lavé mon iniquité,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Oui, tu m’as répondu des cieux,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Ton amour m’a tout pardonné.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te contemple et je puis croire,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Qu’en toi j’ai complète victoire...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Je me relève, triomphant.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i="1" dirty="0" smtClean="0">
                <a:solidFill>
                  <a:srgbClr val="FFFF00"/>
                </a:solidFill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rgbClr val="FFFF00"/>
              </a:solidFill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b="1" dirty="0" smtClean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Mon cœur est plus blanc que la neige !</a:t>
            </a:r>
            <a:endParaRPr lang="en-US" b="1" dirty="0">
              <a:latin typeface="Castellar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32926</TotalTime>
  <Words>1741</Words>
  <Application>Microsoft Office PowerPoint</Application>
  <PresentationFormat>On-screen Show (4:3)</PresentationFormat>
  <Paragraphs>287</Paragraphs>
  <Slides>60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Equity</vt:lpstr>
      <vt:lpstr>CHRIST THE ROCK CONGREGATION  WORSHIP SERVICE</vt:lpstr>
      <vt:lpstr>Slide 2</vt:lpstr>
      <vt:lpstr>April 3rd  2022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LECTURE ALTERNATIVE </vt:lpstr>
      <vt:lpstr>Slide 21</vt:lpstr>
      <vt:lpstr>Slide 22</vt:lpstr>
      <vt:lpstr>Slide 23</vt:lpstr>
      <vt:lpstr>Slide 24</vt:lpstr>
      <vt:lpstr>Slide 25</vt:lpstr>
      <vt:lpstr>Slide 26</vt:lpstr>
      <vt:lpstr>DOXOLOGIE</vt:lpstr>
      <vt:lpstr>Slide 28</vt:lpstr>
      <vt:lpstr>Slide 29</vt:lpstr>
      <vt:lpstr>Slide 30</vt:lpstr>
      <vt:lpstr>Slide 31</vt:lpstr>
      <vt:lpstr>Slide 32</vt:lpstr>
      <vt:lpstr>PRIERE COMMUNE</vt:lpstr>
      <vt:lpstr>Slide 34</vt:lpstr>
      <vt:lpstr>Slide 35</vt:lpstr>
      <vt:lpstr>VISITORS WELCOME</vt:lpstr>
      <vt:lpstr>April 3rd  2022</vt:lpstr>
      <vt:lpstr>OFFRANDE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Priere pour l’OFFRANDE  ET LE SERMON</vt:lpstr>
      <vt:lpstr>SAINTE CÈNE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71</cp:revision>
  <dcterms:created xsi:type="dcterms:W3CDTF">2012-11-25T13:28:17Z</dcterms:created>
  <dcterms:modified xsi:type="dcterms:W3CDTF">2022-04-02T10:33:59Z</dcterms:modified>
</cp:coreProperties>
</file>