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6" r:id="rId2"/>
    <p:sldId id="372" r:id="rId3"/>
    <p:sldId id="257" r:id="rId4"/>
    <p:sldId id="370" r:id="rId5"/>
    <p:sldId id="371" r:id="rId6"/>
    <p:sldId id="368" r:id="rId7"/>
    <p:sldId id="373" r:id="rId8"/>
    <p:sldId id="374" r:id="rId9"/>
    <p:sldId id="375" r:id="rId10"/>
    <p:sldId id="367" r:id="rId11"/>
    <p:sldId id="369" r:id="rId12"/>
    <p:sldId id="376" r:id="rId13"/>
    <p:sldId id="377" r:id="rId14"/>
    <p:sldId id="366" r:id="rId15"/>
    <p:sldId id="378" r:id="rId16"/>
    <p:sldId id="380" r:id="rId17"/>
    <p:sldId id="310" r:id="rId18"/>
    <p:sldId id="381" r:id="rId19"/>
    <p:sldId id="384" r:id="rId20"/>
    <p:sldId id="311" r:id="rId21"/>
    <p:sldId id="385" r:id="rId22"/>
    <p:sldId id="388" r:id="rId23"/>
    <p:sldId id="386" r:id="rId24"/>
    <p:sldId id="312" r:id="rId25"/>
    <p:sldId id="389" r:id="rId26"/>
    <p:sldId id="316" r:id="rId27"/>
    <p:sldId id="390" r:id="rId28"/>
    <p:sldId id="391" r:id="rId29"/>
    <p:sldId id="300" r:id="rId30"/>
    <p:sldId id="392" r:id="rId31"/>
    <p:sldId id="396" r:id="rId32"/>
    <p:sldId id="397" r:id="rId33"/>
    <p:sldId id="313" r:id="rId34"/>
    <p:sldId id="399" r:id="rId35"/>
    <p:sldId id="401" r:id="rId36"/>
    <p:sldId id="314" r:id="rId37"/>
    <p:sldId id="402" r:id="rId38"/>
    <p:sldId id="406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CCCC00"/>
    <a:srgbClr val="00FF00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3/12/2022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bg1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MARCH </a:t>
            </a:r>
            <a:r>
              <a:rPr lang="en-US" b="1" dirty="0" smtClean="0">
                <a:solidFill>
                  <a:schemeClr val="tx1"/>
                </a:solidFill>
              </a:rPr>
              <a:t>13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2022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</a:t>
            </a:r>
            <a:r>
              <a:rPr lang="en-US" b="1" dirty="0" smtClean="0">
                <a:solidFill>
                  <a:srgbClr val="C00000"/>
                </a:solidFill>
              </a:rPr>
              <a:t>Rev.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Jean Claude Jean </a:t>
            </a:r>
            <a:r>
              <a:rPr lang="en-US" b="1" dirty="0" err="1" smtClean="0">
                <a:solidFill>
                  <a:srgbClr val="C00000"/>
                </a:solidFill>
              </a:rPr>
              <a:t>Baptiste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fr-FR" sz="4800" b="1" dirty="0" smtClean="0">
                <a:solidFill>
                  <a:srgbClr val="FF99CC"/>
                </a:solidFill>
              </a:rPr>
              <a:t>JESUS CONNAIT BIEN CEUX QUI LE CHERCHENT</a:t>
            </a:r>
            <a:endParaRPr lang="en-US" sz="4800" b="1" dirty="0" smtClean="0">
              <a:solidFill>
                <a:srgbClr val="FF99CC"/>
              </a:solidFill>
            </a:endParaRPr>
          </a:p>
          <a:p>
            <a:r>
              <a:rPr lang="en-US" sz="4800" dirty="0" smtClean="0">
                <a:solidFill>
                  <a:schemeClr val="bg1"/>
                </a:solidFill>
              </a:rPr>
              <a:t>JESUS KNOWS THOSE WHO SEEK HIM</a:t>
            </a:r>
          </a:p>
          <a:p>
            <a:r>
              <a:rPr lang="fr-FR" sz="4800" dirty="0" smtClean="0">
                <a:solidFill>
                  <a:srgbClr val="00FF00"/>
                </a:solidFill>
              </a:rPr>
              <a:t>Sous titre</a:t>
            </a:r>
            <a:endParaRPr lang="en-US" sz="4800" dirty="0" smtClean="0">
              <a:solidFill>
                <a:srgbClr val="00FF00"/>
              </a:solidFill>
            </a:endParaRPr>
          </a:p>
          <a:p>
            <a:r>
              <a:rPr lang="fr-FR" sz="4800" b="1" dirty="0" smtClean="0">
                <a:solidFill>
                  <a:srgbClr val="FF99CC"/>
                </a:solidFill>
                <a:latin typeface="Copperplate Gothic Light" pitchFamily="34" charset="0"/>
              </a:rPr>
              <a:t>Un effort largement récompensé</a:t>
            </a:r>
            <a:endParaRPr lang="en-US" sz="4800" b="1" dirty="0" smtClean="0">
              <a:solidFill>
                <a:srgbClr val="FF99CC"/>
              </a:solidFill>
              <a:latin typeface="Copperplate Gothic Light" pitchFamily="34" charset="0"/>
            </a:endParaRPr>
          </a:p>
          <a:p>
            <a:r>
              <a:rPr lang="en-US" sz="4800" dirty="0" smtClean="0">
                <a:solidFill>
                  <a:schemeClr val="bg1"/>
                </a:solidFill>
                <a:latin typeface="Copperplate Gothic Light" pitchFamily="34" charset="0"/>
              </a:rPr>
              <a:t>A well rewarded effort</a:t>
            </a:r>
          </a:p>
          <a:p>
            <a:endParaRPr lang="en-US" sz="4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CC00">
                  <a:tint val="66000"/>
                  <a:satMod val="160000"/>
                </a:srgbClr>
              </a:gs>
              <a:gs pos="50000">
                <a:srgbClr val="CCCC00">
                  <a:tint val="44500"/>
                  <a:satMod val="160000"/>
                </a:srgbClr>
              </a:gs>
              <a:gs pos="100000">
                <a:srgbClr val="CCCC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Lecture Luc19: 1- 10</a:t>
            </a: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19:1 ¶ Jésus, étant entré dans Jéricho, traversait la ville.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Et voici, un homme riche, appelé Zachée, chef des publicains,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cherchait à voir qui était Jésus;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ne pouvait y parvenir, à cause de la foule, car il était de petite taille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CC00">
                  <a:tint val="66000"/>
                  <a:satMod val="160000"/>
                </a:srgbClr>
              </a:gs>
              <a:gs pos="50000">
                <a:srgbClr val="CCCC00">
                  <a:tint val="44500"/>
                  <a:satMod val="160000"/>
                </a:srgbClr>
              </a:gs>
              <a:gs pos="100000">
                <a:srgbClr val="CCCC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courut en avant, et monta sur un sycomore pour le voir, parce qu'il devait passer par là.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Lorsque Jésus fut arrivé à cet endroit, il leva les yeux et lui dit: Zachée, hâte-toi de descendre; car il faut que je demeure aujourd'hui dans ta maison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CC00">
                  <a:tint val="66000"/>
                  <a:satMod val="160000"/>
                </a:srgbClr>
              </a:gs>
              <a:gs pos="50000">
                <a:srgbClr val="CCCC00">
                  <a:tint val="44500"/>
                  <a:satMod val="160000"/>
                </a:srgbClr>
              </a:gs>
              <a:gs pos="100000">
                <a:srgbClr val="CCCC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Zachée se hâta de descendre, et le reçut avec joie.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Voyant cela, tous murmuraient, et disaient: Il est allé loger chez un homme pécheur.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Mais Zachée, se tenant devant le Seigneur, lui dit: Voici, Seigneur, je donne aux pauvres la moitié de mes biens, et, si j'ai fait tort de quelque chose à quelqu'un, je lui rends le quadruple.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CCCC00">
                  <a:tint val="66000"/>
                  <a:satMod val="160000"/>
                </a:srgbClr>
              </a:gs>
              <a:gs pos="50000">
                <a:srgbClr val="CCCC00">
                  <a:tint val="44500"/>
                  <a:satMod val="160000"/>
                </a:srgbClr>
              </a:gs>
              <a:gs pos="100000">
                <a:srgbClr val="CCCC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lui dit: Le salut est entré aujourd'hui dans cette maison, parce que celui-ci est aussi un fils d'Abraham.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Car le Fils de l'homme est venu chercher et sauver ce qui était perdu.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CC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19:1 ¶ Then Jesus entered and passed through Jericho.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Now behold, there was a man named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Zacchaeus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who was a chief tax collector, and he was rich.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And he sought to see who Jesus was, but could not because of the crowd, for he was of short stature.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CC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he ran ahead and climbed up into a sycamore tree to see Him, for He was going to pass that way.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And when Jesus came to the place, He looked up and saw him, and said to him, "</a:t>
            </a:r>
            <a:r>
              <a:rPr lang="en-US" sz="40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Zacchaeus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make haste and come down, for today I must stay at your house."</a:t>
            </a:r>
          </a:p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So he made haste and came down, and received Him joyfully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CC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en-US" sz="4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when they saw it, they all complained, saying, "He has gone to be a guest with a man who is a sinner."</a:t>
            </a:r>
          </a:p>
          <a:p>
            <a:pPr algn="just">
              <a:buNone/>
            </a:pPr>
            <a:r>
              <a:rPr lang="en-US" sz="42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Then </a:t>
            </a:r>
            <a:r>
              <a:rPr lang="en-US" sz="42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Zacchaeus</a:t>
            </a:r>
            <a:r>
              <a:rPr lang="en-US" sz="42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stood and said to the Lord, "Look, Lord, I give half of my goods to the poor; and if I have taken anything from anyone by false accusation, I restore fourfold."</a:t>
            </a:r>
          </a:p>
          <a:p>
            <a:pPr algn="just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CC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Jesus said to him, "Today salvation has come to this house, because he also is a son of Abraham;</a:t>
            </a:r>
          </a:p>
          <a:p>
            <a:pPr algn="just">
              <a:buNone/>
            </a:pP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"for the Son of Man has come to seek and to save that which was lost."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Copperplate Gothic Light" pitchFamily="34" charset="0"/>
              </a:rPr>
              <a:t>Thème : </a:t>
            </a:r>
            <a:endParaRPr lang="fr-FR" sz="44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JESUS </a:t>
            </a:r>
            <a:r>
              <a:rPr lang="fr-FR" sz="4400" b="1" dirty="0" smtClean="0">
                <a:latin typeface="Copperplate Gothic Light" pitchFamily="34" charset="0"/>
              </a:rPr>
              <a:t>CONNAIT BIEN CEUX QUI LE CHERCHENT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D069A"/>
                </a:solidFill>
                <a:latin typeface="Copperplate Gothic Light" pitchFamily="34" charset="0"/>
              </a:rPr>
              <a:t>JESUS KNOWS THOSE WHO SEEK HIM</a:t>
            </a: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Copperplate Gothic Light" pitchFamily="34" charset="0"/>
              </a:rPr>
              <a:t>Sous titre</a:t>
            </a:r>
            <a:endParaRPr lang="en-US" sz="44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Copperplate Gothic Light" pitchFamily="34" charset="0"/>
              </a:rPr>
              <a:t>Un effort largement récompensé</a:t>
            </a:r>
            <a:endParaRPr lang="en-US" sz="44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D069A"/>
                </a:solidFill>
                <a:latin typeface="Copperplate Gothic Light" pitchFamily="34" charset="0"/>
              </a:rPr>
              <a:t>A well rewarded effort</a:t>
            </a:r>
          </a:p>
          <a:p>
            <a:pPr algn="just">
              <a:buNone/>
            </a:pP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Introduction </a:t>
            </a:r>
            <a:endParaRPr lang="en-US" sz="4000" b="1" dirty="0" smtClean="0">
              <a:solidFill>
                <a:srgbClr val="C0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homme riche, aisé, enterré dans la corruption, esclave d’un système nourrissait le désir de voir Jésus.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Cela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étonnerait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peut-être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Pouvez-vous vous imaginer ce matin combien de gens malgré leur richesse et leur semblant de bien-être ont en eux mêmes un vide affreux que rien ne peut combler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Zachée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l’un d’eux. L’Evangile de Luc nous raconte l’histoire de cet homme.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Zachée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avait sans doute entendu parler de Jésus, mais il ne l’avait jamais vu.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Il caressait l’espoir de le voir un jour.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L’Ecriture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dit : Jésus étant entré un jour dans Jéricho, traversait la ville. Et voici un homme riche appelé Zachée, chef des publicains cherchait a voir qui était Jésus.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quitta sa maison, s’informa du parcours sans savoir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peut-être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il allait boucler son plan. Car deux obstacles se dressaient sur son chemin.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1 - IL ÉTAIT DE PETITE TAILLE ET LA FOULE </a:t>
            </a: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ÉTAIT  </a:t>
            </a:r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DENSE.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a little man and could not see Jesus because of the crowd. </a:t>
            </a:r>
          </a:p>
          <a:p>
            <a:pPr algn="just"/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soif pour voir Jésus, Dieu va lui donner une stratégie.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courut en avant, grimpa sur un sycomore sachant que Jésus devait inévitablement passer par là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Ceux qui veulent sincèrement rencontrer Jésus feront tout ce qui est en leur pouvoir pour le voir et l’avoir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err="1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</a:t>
            </a:r>
            <a:r>
              <a:rPr lang="fr-FR" sz="48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:13 “ Vous me chercherez et vous me trouverez si vous me cherchez de tout votre cœur” </a:t>
            </a:r>
            <a:endParaRPr lang="en-US" sz="48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29:13 And you will seek Me and find Me, when you search for Me with all your heart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5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a une sorte de force d’attraction qui nous attire à Dieu quand nous le cherchons avec sincérité.</a:t>
            </a:r>
            <a:endParaRPr lang="en-US" sz="5400" b="1" dirty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2 ) ARRIVÉ SOUS LE SYCOMORE JÉSUS EST ATTIRÉ PAR ZACHÉE PERCHÉ DANS LES BRANCHES 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Hurry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 </a:t>
            </a:r>
            <a:r>
              <a:rPr lang="en-US" sz="40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Zacchaeus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I must stay at your home today ) </a:t>
            </a: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Il y a une sorte de force d’attraction comme un aimant qui nous attire vers Dieu quand nous le cherchons avec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sincérité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Jésus se laisse trouver par ceux qui le cherchent, qui répondent à son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appel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Apoc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3:20 “ Voici je me tiens a la porte et je frappe. Si quelqu’un entend ma voix et ouvre la porte, j’entrerai chez lui, je souperai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 lui et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lui avec Moi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3:20 "Behold, I stand at the door and knock. If anyone hears My voice and opens the door, I will come in to him and dine with him, and he with Me.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porte que Jésus frappe est la porte de tous les brebis de ce monde, soit riches ou pauvre. </a:t>
            </a:r>
            <a:endParaRPr lang="fr-FR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veut rencontrer ce matin tous ceux qui le souhaitent et qui sont prêt a l’accueillir.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3 ) ZACHÈE QUI AVAIT DE LA PEINE A VOIR JESUS A CAUSE DE SA TAILLE ET DE LA FOULE MAINTENANT MARCHE AVEC JESUS QUI LUI SOLLICITE L’HONNEUR DE DEMEURER CHEZ LUI.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Zachée était venu pour voir Jésus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serait-ce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distance. Non seulement sa curiosité a été largement comblé, il récolta l’amitié de Jésus 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L’accueil que Zachée fit à Jésus sous son toit était la preuve certaine que jésus avait conquis son cœur. Il le reçut avec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joie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Combien de fois Jésus a voulu entrer dans notre cœur et nous lui avons fermé la porte, brandissant des excuses pour le renvoyer à demain. </a:t>
            </a:r>
            <a:endParaRPr lang="fr-FR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Patient 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frappe encore et nous attend ; l’heure passe et notre salut est en jeu.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Si Zachée avait abandonné son désir de voir Jésus cédant le pas aux obstacles, il aurait perdu à tout jamais l’occasion de rencontrer le maître.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/>
              <a:t>4 ) A LA RENCONTRE DU MAÎTRE IL Y A DES CHANGEMENTS EXCEPTIONNELS QUI SE PRODUIRONT ET DES JALOUX QUI VONT SE MANIFESTER, DES ENVIEUX, D’ACERBES CRITIQUES QUI VONT SE MONTRER</a:t>
            </a:r>
            <a:r>
              <a:rPr lang="fr-FR" sz="4800" b="1" dirty="0" smtClean="0"/>
              <a:t>.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people started grumbling : The man has gone as a guest to the home of a sinner .</a:t>
            </a: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Pour eux Zachée était un publicain, un voleur, un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pécheur.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pour Christ c’était un pécheur repentant, un fils d’Abraham 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) Dieu ne nous voit pas sous la loupe des hommes, avec les yeux du passé.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Les hommes regardent a l’apparence mais Dieu regarde au cœur” 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Vos pensées ne sont pas mes pensées, ni vos voies mes voies autant l’orient est éloigné de l’occident autant il éloigne de nous nos transgressions.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père a compassion de ses enfants, L’Eternel a compassion de ceux qui le craignent. Car il sait de quoi nous sommes formés, il se souvient que nous sommes poussière. »  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) Il y a en vérité des gens meilleurs que nous qui doivent rencontrer Jésus</a:t>
            </a:r>
            <a:r>
              <a:rPr lang="fr-FR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Arrêtons </a:t>
            </a:r>
            <a:r>
              <a:rPr lang="fr-FR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critiquer les autres quand nous avons nous mêmes tant de contentieux à vider avec Dieu. </a:t>
            </a:r>
            <a:endParaRPr lang="en-US" sz="42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Arrêtons de voir les sous à la loupe de notre prétendue supériorité. </a:t>
            </a:r>
            <a:endParaRPr lang="en-US" sz="42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 Ôte premièrement la poutre qui est dans ton œil, après quoi  enlever la paille qui est dans l'œil de ton voisin.</a:t>
            </a:r>
            <a:endParaRPr lang="en-US" sz="4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5 ) ZACHÉE ÉTAIT UN HOMME PÉCHEUR MAIS LA RENCONTRE AVEC JÉSUS CHANGEA SON COEUR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CC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Des gens à la pensée étroite, jaloux et envieux murmurent” Il est allé loger chez un homme pécheur"</a:t>
            </a:r>
            <a:endParaRPr lang="en-US" sz="4000" b="1" dirty="0" smtClean="0">
              <a:solidFill>
                <a:srgbClr val="CCCC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) Eux ils sont sans péché, prêt à lapider tout le monde, des pharisiens sans scrupules cachés derrière le manteau de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l’hypocrisie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 Jésus" 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Zachée était un publicain et les publicains étaient méprisés par leur compatriotes parce que percevant les impôts et les droits de douane pour le gouvernement romain il faisaient aussi leur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beurre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rgbClr val="CC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</a:t>
            </a:r>
            <a:r>
              <a:rPr lang="fr-FR" sz="4800" b="1" dirty="0" smtClean="0">
                <a:solidFill>
                  <a:srgbClr val="CC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Dieu a laissé en chacun de la place pour la repentance et nous devons bien faire autant. Il faut qu’il y ait dans notre cœur de la place pour le pardon, pour la réhabilitation des </a:t>
            </a:r>
            <a:r>
              <a:rPr lang="fr-FR" sz="4800" b="1" dirty="0" smtClean="0">
                <a:solidFill>
                  <a:srgbClr val="CC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autres.</a:t>
            </a:r>
            <a:endParaRPr lang="en-US" sz="4800" b="1" dirty="0" smtClean="0">
              <a:solidFill>
                <a:srgbClr val="CCCC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Il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allé loger chez un homme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pécheur ».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Empêcher un médecin d’aller vers un malade est un crime de pèse-personne. “ Je ne suis pas venu pour les bien portants mais pour les malades a dit Jésus" 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6 ) LA RENCONTRE DE ZACHÉE AVEC JÉSUS BOULVERSA SA CONSCIENCE ET CHANGEA SON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Se tenant debout devant le Seigneur, Zachée confessa son péché et fit un vœu :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 Voici Seigneur je donne aux pauvres la moitié de mes biens, et si j’ai fait tort à quelqu’un, je lui rend le quadruple.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tous les riches de ce monde pouvaient faire leur ( mea culpa ) et partager leur bien avec ceux qui n’ont rien, on aurait un monde meilleur sans pauvre, ni indigent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Zachée était un homme riche. Mais il résolut de ne plus faire de mal à personne, de ne plus frustrer ses semblables : « Voici je donne la moitié de mes biens aux pauvres.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) Il était conscient que ce qu’il possédait n’était pas gagné honnêtement “ If I have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cheated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anyone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pay back four times as much.”</a:t>
            </a:r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7 ) JESUS WAS AMAZED OF A SO GREAT MAN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Salvation has come to this house today, for this man is also a son of Abraham “ </a:t>
            </a: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) Il prend la prise de conscience d’un bon chef de maison pour que toute sa famille soit sauvée et des générations réhabilitées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Jésus vint pour guérir les malades, délivrer les captifs, ouvrir les yeux des aveugles, pour publier une année de grâce du Seigneur. Etes vous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immergé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cette grâce ce matin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) Zachée par sa repentance est devenu un fils d’Abraham au même titre que tous les autres. Sa foi l’a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sauvé.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dirty="0" smtClean="0"/>
              <a:t> 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Conclusion - 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l’instar de Zachée que chacun ici présent ce matin soit des gens qui ont fait la rencontre personnelle avec Jésus. 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votre accueil lui soit sincère car il connait les cœurs. Qu’il trouve en vous des brebis fidèles qui se laissent convaincre et qui lui demeurent </a:t>
            </a: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attachés.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Qu’aucun n’interdit et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qu’aucun obstacle ne vous privent de l’amitié de Jésus. Il est la perle rare qui constitue la pierre angulaire de ta vie. </a:t>
            </a:r>
            <a:endParaRPr lang="fr-FR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Tiens </a:t>
            </a:r>
            <a:r>
              <a:rPr lang="fr-FR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fermement et qu’aucun ne te ravisse ta couronne. </a:t>
            </a:r>
            <a:endParaRPr lang="en-US" sz="48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bénisse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lvl="0" algn="r"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8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10637</TotalTime>
  <Words>1666</Words>
  <Application>Microsoft Office PowerPoint</Application>
  <PresentationFormat>On-screen Show (4:3)</PresentationFormat>
  <Paragraphs>101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SUNDAY MARCH 13TH 2022  Sermon by Rev. Jean Claude Jean Baptiste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29</cp:revision>
  <dcterms:created xsi:type="dcterms:W3CDTF">2020-08-22T16:53:36Z</dcterms:created>
  <dcterms:modified xsi:type="dcterms:W3CDTF">2022-03-13T02:07:54Z</dcterms:modified>
</cp:coreProperties>
</file>