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9" r:id="rId2"/>
    <p:sldId id="258" r:id="rId3"/>
    <p:sldId id="363" r:id="rId4"/>
    <p:sldId id="257" r:id="rId5"/>
    <p:sldId id="364" r:id="rId6"/>
    <p:sldId id="260" r:id="rId7"/>
    <p:sldId id="365" r:id="rId8"/>
    <p:sldId id="310" r:id="rId9"/>
    <p:sldId id="262" r:id="rId10"/>
    <p:sldId id="366" r:id="rId11"/>
    <p:sldId id="367" r:id="rId12"/>
    <p:sldId id="368" r:id="rId13"/>
    <p:sldId id="369" r:id="rId14"/>
    <p:sldId id="370" r:id="rId15"/>
    <p:sldId id="371" r:id="rId16"/>
    <p:sldId id="342" r:id="rId17"/>
    <p:sldId id="278" r:id="rId18"/>
    <p:sldId id="279" r:id="rId19"/>
    <p:sldId id="263" r:id="rId20"/>
    <p:sldId id="372" r:id="rId21"/>
    <p:sldId id="373" r:id="rId22"/>
    <p:sldId id="374" r:id="rId23"/>
    <p:sldId id="345" r:id="rId24"/>
    <p:sldId id="375" r:id="rId25"/>
    <p:sldId id="376" r:id="rId26"/>
    <p:sldId id="280" r:id="rId27"/>
    <p:sldId id="281" r:id="rId28"/>
    <p:sldId id="282" r:id="rId29"/>
    <p:sldId id="350" r:id="rId30"/>
    <p:sldId id="377" r:id="rId31"/>
    <p:sldId id="378" r:id="rId32"/>
    <p:sldId id="379" r:id="rId33"/>
    <p:sldId id="380" r:id="rId34"/>
    <p:sldId id="381" r:id="rId35"/>
    <p:sldId id="264" r:id="rId36"/>
    <p:sldId id="382" r:id="rId37"/>
    <p:sldId id="383" r:id="rId38"/>
    <p:sldId id="384" r:id="rId39"/>
    <p:sldId id="385" r:id="rId40"/>
    <p:sldId id="386" r:id="rId41"/>
    <p:sldId id="266" r:id="rId42"/>
    <p:sldId id="387" r:id="rId43"/>
    <p:sldId id="388" r:id="rId44"/>
    <p:sldId id="389" r:id="rId45"/>
    <p:sldId id="394" r:id="rId46"/>
    <p:sldId id="393" r:id="rId47"/>
    <p:sldId id="390" r:id="rId48"/>
    <p:sldId id="283" r:id="rId49"/>
    <p:sldId id="284" r:id="rId50"/>
    <p:sldId id="285" r:id="rId51"/>
    <p:sldId id="314" r:id="rId52"/>
    <p:sldId id="362" r:id="rId53"/>
    <p:sldId id="267" r:id="rId54"/>
    <p:sldId id="395" r:id="rId55"/>
    <p:sldId id="396" r:id="rId56"/>
    <p:sldId id="397" r:id="rId57"/>
    <p:sldId id="286" r:id="rId58"/>
    <p:sldId id="287" r:id="rId59"/>
    <p:sldId id="288" r:id="rId60"/>
    <p:sldId id="289" r:id="rId61"/>
    <p:sldId id="311" r:id="rId62"/>
    <p:sldId id="312" r:id="rId63"/>
    <p:sldId id="313" r:id="rId64"/>
    <p:sldId id="359" r:id="rId65"/>
    <p:sldId id="398" r:id="rId66"/>
    <p:sldId id="399" r:id="rId67"/>
    <p:sldId id="400" r:id="rId68"/>
    <p:sldId id="401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AFC"/>
    <a:srgbClr val="1D50A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33588-CB29-4984-9922-B00FF56B0E7A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4733C-4EDF-4F92-9DD3-C86C75C28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56A5D-FEEF-4CA8-B0D1-9038484FECD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6F29B-5175-47FB-A5E5-925EA368D0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4-3.htm" TargetMode="External"/><Relationship Id="rId2" Type="http://schemas.openxmlformats.org/officeDocument/2006/relationships/hyperlink" Target="https://biblehub.com/psalms/34-2.ht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4-5.htm" TargetMode="External"/><Relationship Id="rId2" Type="http://schemas.openxmlformats.org/officeDocument/2006/relationships/hyperlink" Target="https://biblehub.com/psalms/34-4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ehub.com/psalms/34-7.htm" TargetMode="External"/><Relationship Id="rId4" Type="http://schemas.openxmlformats.org/officeDocument/2006/relationships/hyperlink" Target="https://biblehub.com/psalms/34-6.ht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4-9.htm" TargetMode="External"/><Relationship Id="rId2" Type="http://schemas.openxmlformats.org/officeDocument/2006/relationships/hyperlink" Target="https://biblehub.com/psalms/34-8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ehub.com/psalms/34-11.htm" TargetMode="External"/><Relationship Id="rId4" Type="http://schemas.openxmlformats.org/officeDocument/2006/relationships/hyperlink" Target="https://biblehub.com/psalms/34-10.htm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4-13.htm" TargetMode="External"/><Relationship Id="rId2" Type="http://schemas.openxmlformats.org/officeDocument/2006/relationships/hyperlink" Target="https://biblehub.com/psalms/34-12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ehub.com/psalms/34-15.htm" TargetMode="External"/><Relationship Id="rId4" Type="http://schemas.openxmlformats.org/officeDocument/2006/relationships/hyperlink" Target="https://biblehub.com/psalms/34-14.htm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4-17.htm" TargetMode="External"/><Relationship Id="rId2" Type="http://schemas.openxmlformats.org/officeDocument/2006/relationships/hyperlink" Target="https://biblehub.com/psalms/34-16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ehub.com/psalms/34-19.htm" TargetMode="External"/><Relationship Id="rId4" Type="http://schemas.openxmlformats.org/officeDocument/2006/relationships/hyperlink" Target="https://biblehub.com/psalms/34-18.htm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psalms/34-21.htm" TargetMode="External"/><Relationship Id="rId2" Type="http://schemas.openxmlformats.org/officeDocument/2006/relationships/hyperlink" Target="https://biblehub.com/psalms/34-20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hub.com/psalms/34-22.htm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lyricstranslate.com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2971800"/>
            <a:ext cx="7086600" cy="3886200"/>
          </a:xfr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endParaRPr lang="en-US" sz="2800" b="1" dirty="0" smtClean="0">
              <a:solidFill>
                <a:srgbClr val="00B050"/>
              </a:solidFill>
            </a:endParaRP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Sunday, MARCH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27</a:t>
            </a:r>
            <a:r>
              <a:rPr lang="en-US" sz="5400" b="1" baseline="30000" dirty="0" smtClean="0">
                <a:solidFill>
                  <a:schemeClr val="bg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2022</a:t>
            </a:r>
          </a:p>
          <a:p>
            <a:pPr algn="ctr"/>
            <a:r>
              <a:rPr lang="en-US" sz="5400" b="1" dirty="0" smtClean="0">
                <a:solidFill>
                  <a:srgbClr val="00B05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Agency FB" pitchFamily="34" charset="0"/>
              </a:rPr>
              <a:t>SISTER  MARIE CINOTTE SIMEON</a:t>
            </a:r>
          </a:p>
          <a:p>
            <a:pPr algn="ctr"/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9562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FF0000"/>
                </a:solidFill>
              </a:rPr>
              <a:t>@@@@@@@@@@@@@@@@@@@@@@@@@@@@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975955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March 27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 2022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Preparation for Easter on April 17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b="1" dirty="0" smtClean="0">
                <a:solidFill>
                  <a:srgbClr val="FF0000"/>
                </a:solidFill>
              </a:rPr>
              <a:t> 2022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plant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jadin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bezouin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dlo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swaf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prezans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joua nan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suspann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Ou sel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refuj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Ou sel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joua nan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suspann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Non Ou.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bis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/>
              <a:t>As the deer pattern for the water</a:t>
            </a:r>
            <a:endParaRPr lang="en-US" sz="4400" dirty="0" smtClean="0"/>
          </a:p>
          <a:p>
            <a:pPr algn="ctr">
              <a:buNone/>
            </a:pPr>
            <a:r>
              <a:rPr lang="en-US" sz="4400" dirty="0" smtClean="0"/>
              <a:t>So my soul longed after thee.</a:t>
            </a:r>
          </a:p>
          <a:p>
            <a:pPr algn="ctr">
              <a:buNone/>
            </a:pPr>
            <a:r>
              <a:rPr lang="en-US" sz="4400" dirty="0" smtClean="0"/>
              <a:t>You alone are my heart’ desire,</a:t>
            </a:r>
          </a:p>
          <a:p>
            <a:pPr algn="ctr">
              <a:buNone/>
            </a:pPr>
            <a:r>
              <a:rPr lang="en-US" sz="4400" dirty="0" smtClean="0"/>
              <a:t>And I long to worship thee.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You alone are my Strength, my Shield .</a:t>
            </a:r>
            <a:endParaRPr lang="en-US" sz="4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To You alone does my spirit yield.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You Alone  are my heart’s desire,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And I long to worship thee.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4400" b="1" dirty="0" smtClean="0"/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Ou se Alfa, Omega</a:t>
            </a:r>
            <a:endParaRPr lang="en-US" sz="5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Le </a:t>
            </a:r>
            <a:r>
              <a:rPr lang="fr-FR" sz="5400" b="1" dirty="0" err="1" smtClean="0">
                <a:solidFill>
                  <a:schemeClr val="bg1"/>
                </a:solidFill>
              </a:rPr>
              <a:t>komansman</a:t>
            </a:r>
            <a:r>
              <a:rPr lang="fr-FR" sz="5400" b="1" dirty="0" smtClean="0">
                <a:solidFill>
                  <a:schemeClr val="bg1"/>
                </a:solidFill>
              </a:rPr>
              <a:t>, e la fin,</a:t>
            </a:r>
            <a:endParaRPr lang="en-US" sz="5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5400" b="1" dirty="0" err="1" smtClean="0">
                <a:solidFill>
                  <a:schemeClr val="bg1"/>
                </a:solidFill>
              </a:rPr>
              <a:t>Mwen</a:t>
            </a:r>
            <a:r>
              <a:rPr lang="fr-FR" sz="5400" b="1" dirty="0" smtClean="0">
                <a:solidFill>
                  <a:schemeClr val="bg1"/>
                </a:solidFill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</a:rPr>
              <a:t>egzalte</a:t>
            </a:r>
            <a:r>
              <a:rPr lang="fr-FR" sz="5400" b="1" dirty="0" smtClean="0">
                <a:solidFill>
                  <a:schemeClr val="bg1"/>
                </a:solidFill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</a:rPr>
              <a:t>Segne</a:t>
            </a:r>
            <a:r>
              <a:rPr lang="fr-FR" sz="5400" b="1" dirty="0" smtClean="0">
                <a:solidFill>
                  <a:schemeClr val="bg1"/>
                </a:solidFill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</a:rPr>
              <a:t>Jezu</a:t>
            </a:r>
            <a:r>
              <a:rPr lang="fr-FR" sz="5400" b="1" dirty="0" smtClean="0">
                <a:solidFill>
                  <a:schemeClr val="bg1"/>
                </a:solidFill>
              </a:rPr>
              <a:t>,</a:t>
            </a:r>
            <a:endParaRPr lang="en-US" sz="5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Se pou Non Ou </a:t>
            </a:r>
            <a:r>
              <a:rPr lang="fr-FR" sz="5400" b="1" dirty="0" err="1" smtClean="0">
                <a:solidFill>
                  <a:schemeClr val="bg1"/>
                </a:solidFill>
              </a:rPr>
              <a:t>glorifye</a:t>
            </a:r>
            <a:r>
              <a:rPr lang="fr-FR" sz="5400" b="1" dirty="0" smtClean="0">
                <a:solidFill>
                  <a:schemeClr val="bg1"/>
                </a:solidFill>
              </a:rPr>
              <a:t>. (bis)</a:t>
            </a:r>
            <a:endParaRPr lang="en-US" sz="5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/>
              <a:t>Non Ou </a:t>
            </a:r>
            <a:r>
              <a:rPr lang="fr-FR" sz="4400" b="1" dirty="0" err="1" smtClean="0"/>
              <a:t>dign</a:t>
            </a:r>
            <a:r>
              <a:rPr lang="fr-FR" sz="4400" b="1" dirty="0" smtClean="0"/>
              <a:t> e sin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err="1" smtClean="0"/>
              <a:t>Jezu</a:t>
            </a:r>
            <a:r>
              <a:rPr lang="fr-FR" sz="4400" b="1" dirty="0" smtClean="0"/>
              <a:t> Agno </a:t>
            </a:r>
            <a:r>
              <a:rPr lang="fr-FR" sz="4400" b="1" dirty="0" err="1" smtClean="0"/>
              <a:t>BonDieu</a:t>
            </a:r>
            <a:r>
              <a:rPr lang="fr-FR" sz="4400" b="1" dirty="0" smtClean="0"/>
              <a:t> (2x)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1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Ou </a:t>
            </a:r>
            <a:r>
              <a:rPr lang="fr-FR" sz="4400" b="1" dirty="0" err="1" smtClean="0"/>
              <a:t>pran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tou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ront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mwen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ak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peche</a:t>
            </a:r>
            <a:r>
              <a:rPr lang="fr-FR" sz="4400" b="1" dirty="0" smtClean="0"/>
              <a:t>-m,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Le-m prie ou </a:t>
            </a:r>
            <a:r>
              <a:rPr lang="fr-FR" sz="4400" b="1" dirty="0" err="1" smtClean="0"/>
              <a:t>toujou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tande-m</a:t>
            </a:r>
            <a:r>
              <a:rPr lang="fr-FR" sz="4400" b="1" dirty="0" smtClean="0"/>
              <a:t>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Ou se tout pou </a:t>
            </a:r>
            <a:r>
              <a:rPr lang="fr-FR" sz="4400" b="1" dirty="0" err="1" smtClean="0"/>
              <a:t>mwen</a:t>
            </a:r>
            <a:r>
              <a:rPr lang="fr-FR" sz="4400" b="1" dirty="0" smtClean="0"/>
              <a:t>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Le </a:t>
            </a:r>
            <a:r>
              <a:rPr lang="fr-FR" sz="4400" b="1" dirty="0" err="1" smtClean="0"/>
              <a:t>mwen</a:t>
            </a:r>
            <a:r>
              <a:rPr lang="fr-FR" sz="4400" b="1" dirty="0" smtClean="0"/>
              <a:t> tombe Ou </a:t>
            </a:r>
            <a:r>
              <a:rPr lang="fr-FR" sz="4400" b="1" dirty="0" err="1" smtClean="0"/>
              <a:t>ranmase</a:t>
            </a:r>
            <a:r>
              <a:rPr lang="fr-FR" sz="4400" b="1" dirty="0" smtClean="0"/>
              <a:t>-m,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Le-m </a:t>
            </a:r>
            <a:r>
              <a:rPr lang="fr-FR" sz="4400" b="1" dirty="0" err="1" smtClean="0"/>
              <a:t>poukont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mwen</a:t>
            </a:r>
            <a:r>
              <a:rPr lang="fr-FR" sz="4400" b="1" dirty="0" smtClean="0"/>
              <a:t>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Ou </a:t>
            </a:r>
            <a:r>
              <a:rPr lang="fr-FR" sz="4400" b="1" dirty="0" err="1" smtClean="0"/>
              <a:t>vi-n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kote</a:t>
            </a:r>
            <a:r>
              <a:rPr lang="fr-FR" sz="4400" b="1" dirty="0" smtClean="0"/>
              <a:t>-m, 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Ou se tout pou </a:t>
            </a:r>
            <a:r>
              <a:rPr lang="fr-FR" sz="4400" b="1" dirty="0" err="1" smtClean="0"/>
              <a:t>mwen</a:t>
            </a:r>
            <a:r>
              <a:rPr lang="fr-FR" sz="4400" b="1" dirty="0" smtClean="0"/>
              <a:t> 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70 Cr. CE: </a:t>
            </a:r>
            <a:r>
              <a:rPr lang="fr-FR" sz="4000" b="1" u="sng" dirty="0" err="1" smtClean="0">
                <a:solidFill>
                  <a:srgbClr val="FF0000"/>
                </a:solidFill>
                <a:latin typeface="Copperplate Gothic Light" pitchFamily="34" charset="0"/>
              </a:rPr>
              <a:t>Onore</a:t>
            </a:r>
            <a:r>
              <a:rPr lang="fr-FR" sz="4000" b="1" u="sng" dirty="0" smtClean="0">
                <a:solidFill>
                  <a:srgbClr val="FF0000"/>
                </a:solidFill>
                <a:latin typeface="Copperplate Gothic Light" pitchFamily="34" charset="0"/>
              </a:rPr>
              <a:t> </a:t>
            </a:r>
            <a:r>
              <a:rPr lang="fr-FR" sz="4000" b="1" u="sng" dirty="0" err="1" smtClean="0">
                <a:solidFill>
                  <a:srgbClr val="FF0000"/>
                </a:solidFill>
                <a:latin typeface="Copperplate Gothic Light" pitchFamily="34" charset="0"/>
              </a:rPr>
              <a:t>Puisans</a:t>
            </a:r>
            <a:r>
              <a:rPr lang="fr-FR" sz="4000" b="1" u="sng" dirty="0" smtClean="0">
                <a:solidFill>
                  <a:srgbClr val="FF0000"/>
                </a:solidFill>
                <a:latin typeface="Copperplate Gothic Light" pitchFamily="34" charset="0"/>
              </a:rPr>
              <a:t> Non 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1-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Onoré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puisans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non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Jézu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Tout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anj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doué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fas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a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tè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.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Poté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vini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kouròn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pi sin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E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kouroné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Li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Ségnè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.  (bis 2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lign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)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2-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Pèp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chouazi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nan ras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izrael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Moun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ke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Bon-Dieu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rachté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Rann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gloua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pou Li 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ki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ban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nou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siel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E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kouroné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Li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Ségnè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.  (bis 2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lign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)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3-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pou tout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moun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nan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chak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nation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Ki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rété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sou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latè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Ba Li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lonè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kòm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pi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gran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Chef,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E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kouroné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Li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Ségnè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. (bis 2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lign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)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4-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An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nou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uni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nou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ak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zanj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yo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Kap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adoré nan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siel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Na chanté gnou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kantik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nouvo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7030A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E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kouroné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 Li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Ségnè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. (bis 2 </a:t>
            </a:r>
            <a:r>
              <a:rPr lang="fr-FR" sz="4000" b="1" dirty="0" err="1" smtClean="0">
                <a:solidFill>
                  <a:srgbClr val="7030A0"/>
                </a:solidFill>
                <a:latin typeface="Copperplate Gothic Light" pitchFamily="34" charset="0"/>
              </a:rPr>
              <a:t>lign</a:t>
            </a:r>
            <a:r>
              <a:rPr lang="fr-FR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)</a:t>
            </a:r>
            <a:endParaRPr lang="en-US" sz="4000" b="1" dirty="0">
              <a:solidFill>
                <a:srgbClr val="7030A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1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All hail the power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of Jesus’ Name!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Let angels prostrate fall;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Bring forth the royal diadem,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crown Him Lord of all,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Bring forth the royal diadem,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crown Him Lord of 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3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Ye seed of Israel’s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chosen race,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ye ransomed from the fall,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Hail Him Who saves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you by His grace,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crown Him Lord of all,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Hail Him Who saves you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by His grace,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crown Him Lord of 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5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Let </a:t>
            </a:r>
            <a:r>
              <a:rPr lang="en-US" sz="4000" b="1" dirty="0" err="1" smtClean="0">
                <a:latin typeface="Copperplate Gothic Light" pitchFamily="34" charset="0"/>
              </a:rPr>
              <a:t>ev’ry</a:t>
            </a:r>
            <a:r>
              <a:rPr lang="en-US" sz="4000" b="1" dirty="0" smtClean="0">
                <a:latin typeface="Copperplate Gothic Light" pitchFamily="34" charset="0"/>
              </a:rPr>
              <a:t> kindred, </a:t>
            </a:r>
            <a:r>
              <a:rPr lang="en-US" sz="4000" b="1" dirty="0" err="1" smtClean="0">
                <a:latin typeface="Copperplate Gothic Light" pitchFamily="34" charset="0"/>
              </a:rPr>
              <a:t>ev’ry</a:t>
            </a:r>
            <a:r>
              <a:rPr lang="en-US" sz="4000" b="1" dirty="0" smtClean="0">
                <a:latin typeface="Copperplate Gothic Light" pitchFamily="34" charset="0"/>
              </a:rPr>
              <a:t> tribe,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on this terrestrial ball,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To Him all majesty ascribe,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crown Him Lord of all,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To Him all majesty ascribe, 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crown Him Lord of all.</a:t>
            </a: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vini</a:t>
            </a:r>
            <a:r>
              <a:rPr lang="fr-FR" sz="5400" b="1" dirty="0" smtClean="0"/>
              <a:t> devant won Ou</a:t>
            </a:r>
            <a:endParaRPr lang="en-US" sz="5400" dirty="0" smtClean="0"/>
          </a:p>
          <a:p>
            <a:pPr algn="ctr">
              <a:buNone/>
            </a:pPr>
            <a:r>
              <a:rPr lang="fr-FR" sz="5400" b="1" dirty="0" err="1" smtClean="0"/>
              <a:t>Pou’m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adore’w</a:t>
            </a:r>
            <a:r>
              <a:rPr lang="fr-FR" sz="5400" b="1" dirty="0" smtClean="0"/>
              <a:t>, pou m </a:t>
            </a:r>
            <a:r>
              <a:rPr lang="fr-FR" sz="5400" b="1" dirty="0" err="1" smtClean="0"/>
              <a:t>adore’w</a:t>
            </a:r>
            <a:endParaRPr lang="en-US" sz="5400" dirty="0" smtClean="0"/>
          </a:p>
          <a:p>
            <a:pPr algn="ctr">
              <a:buNone/>
            </a:pPr>
            <a:r>
              <a:rPr lang="en-US" sz="5400" b="1" dirty="0" smtClean="0">
                <a:solidFill>
                  <a:srgbClr val="FFFF00"/>
                </a:solidFill>
              </a:rPr>
              <a:t>Pa gen yon lot Dye </a:t>
            </a:r>
            <a:r>
              <a:rPr lang="en-US" sz="5400" b="1" dirty="0" err="1" smtClean="0">
                <a:solidFill>
                  <a:srgbClr val="FFFF00"/>
                </a:solidFill>
              </a:rPr>
              <a:t>tankou’w</a:t>
            </a:r>
            <a:endParaRPr lang="en-US" sz="54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5400" b="1" dirty="0" err="1" smtClean="0">
                <a:solidFill>
                  <a:srgbClr val="FFFF00"/>
                </a:solidFill>
              </a:rPr>
              <a:t>Pou’m</a:t>
            </a:r>
            <a:r>
              <a:rPr lang="fr-FR" sz="5400" b="1" dirty="0" smtClean="0">
                <a:solidFill>
                  <a:srgbClr val="FFFF00"/>
                </a:solidFill>
              </a:rPr>
              <a:t> adore, </a:t>
            </a:r>
            <a:r>
              <a:rPr lang="fr-FR" sz="5400" b="1" dirty="0" err="1" smtClean="0">
                <a:solidFill>
                  <a:srgbClr val="FFFF00"/>
                </a:solidFill>
              </a:rPr>
              <a:t>pou’m</a:t>
            </a:r>
            <a:r>
              <a:rPr lang="fr-FR" sz="5400" b="1" dirty="0" smtClean="0">
                <a:solidFill>
                  <a:srgbClr val="FFFF00"/>
                </a:solidFill>
              </a:rPr>
              <a:t> adore.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3 KCD Si Ou </a:t>
            </a:r>
            <a:r>
              <a:rPr lang="fr-FR" sz="4000" b="1" dirty="0" err="1" smtClean="0">
                <a:solidFill>
                  <a:srgbClr val="00B050"/>
                </a:solidFill>
                <a:latin typeface="Copperplate Gothic Light" pitchFamily="34" charset="0"/>
              </a:rPr>
              <a:t>Vlé</a:t>
            </a:r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00B050"/>
                </a:solidFill>
                <a:latin typeface="Copperplate Gothic Light" pitchFamily="34" charset="0"/>
              </a:rPr>
              <a:t>Krasé</a:t>
            </a:r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 Tout </a:t>
            </a:r>
            <a:r>
              <a:rPr lang="fr-FR" sz="4000" b="1" dirty="0" err="1" smtClean="0">
                <a:solidFill>
                  <a:srgbClr val="00B050"/>
                </a:solidFill>
                <a:latin typeface="Copperplate Gothic Light" pitchFamily="34" charset="0"/>
              </a:rPr>
              <a:t>Kòd</a:t>
            </a:r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/>
            </a:r>
            <a:b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1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ou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krasé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kòd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vié péché,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(2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ou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vinkè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tout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méchansté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gnou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sèl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sakrifis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3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krusifié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présié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</a:t>
            </a:r>
            <a:r>
              <a:rPr lang="fr-FR" sz="43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Lagno</a:t>
            </a:r>
            <a:r>
              <a:rPr lang="fr-FR" sz="4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Bon-Dieu. 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2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pasion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lògeèy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(2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Sous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kab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lavé tout péché,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gnou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sakrifis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krusifié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Lagno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Bon-Dieu. </a:t>
            </a:r>
            <a:r>
              <a:rPr lang="fr-FR" sz="3600" b="1" dirty="0" smtClean="0">
                <a:latin typeface="Copperplate Gothic Light" pitchFamily="34" charset="0"/>
              </a:rPr>
              <a:t/>
            </a:r>
            <a:br>
              <a:rPr lang="fr-FR" sz="3600" b="1" dirty="0" smtClean="0">
                <a:latin typeface="Copperplate Gothic Light" pitchFamily="34" charset="0"/>
              </a:rPr>
            </a:b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3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féblès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(2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zèv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chapé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lanfè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gnou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sakrifis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krusifié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Lagno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Bon-Dieu. </a:t>
            </a:r>
            <a:r>
              <a:rPr lang="fr-FR" sz="3600" b="1" dirty="0" smtClean="0">
                <a:latin typeface="Copperplate Gothic Light" pitchFamily="34" charset="0"/>
              </a:rPr>
              <a:t/>
            </a:r>
            <a:br>
              <a:rPr lang="fr-FR" sz="3600" b="1" dirty="0" smtClean="0">
                <a:latin typeface="Copperplate Gothic Light" pitchFamily="34" charset="0"/>
              </a:rPr>
            </a:br>
            <a:endParaRPr lang="en-US" sz="36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Copperplate Gothic Light" pitchFamily="34" charset="0"/>
              </a:rPr>
              <a:t>4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Si ou </a:t>
            </a:r>
            <a:r>
              <a:rPr lang="fr-FR" sz="4000" b="1" dirty="0" err="1" smtClean="0">
                <a:latin typeface="Copperplate Gothic Light" pitchFamily="34" charset="0"/>
              </a:rPr>
              <a:t>vlé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sèvi</a:t>
            </a:r>
            <a:r>
              <a:rPr lang="fr-FR" sz="4000" b="1" dirty="0" smtClean="0">
                <a:latin typeface="Copperplate Gothic Light" pitchFamily="34" charset="0"/>
              </a:rPr>
              <a:t> Bon-Dieu </a:t>
            </a:r>
            <a:r>
              <a:rPr lang="fr-FR" sz="4000" b="1" dirty="0" err="1" smtClean="0">
                <a:latin typeface="Copperplate Gothic Light" pitchFamily="34" charset="0"/>
              </a:rPr>
              <a:t>fidèlman</a:t>
            </a:r>
            <a:r>
              <a:rPr lang="fr-FR" sz="4000" b="1" dirty="0" smtClean="0">
                <a:latin typeface="Copperplate Gothic Light" pitchFamily="34" charset="0"/>
              </a:rPr>
              <a:t>,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Gin </a:t>
            </a:r>
            <a:r>
              <a:rPr lang="fr-FR" sz="4000" b="1" dirty="0" err="1" smtClean="0">
                <a:latin typeface="Copperplate Gothic Light" pitchFamily="34" charset="0"/>
              </a:rPr>
              <a:t>fòs</a:t>
            </a:r>
            <a:r>
              <a:rPr lang="fr-FR" sz="4000" b="1" dirty="0" smtClean="0">
                <a:latin typeface="Copperplate Gothic Light" pitchFamily="34" charset="0"/>
              </a:rPr>
              <a:t> nan </a:t>
            </a:r>
            <a:r>
              <a:rPr lang="fr-FR" sz="4000" b="1" dirty="0" err="1" smtClean="0">
                <a:latin typeface="Copperplate Gothic Light" pitchFamily="34" charset="0"/>
              </a:rPr>
              <a:t>san</a:t>
            </a:r>
            <a:r>
              <a:rPr lang="fr-FR" sz="4000" b="1" dirty="0" smtClean="0">
                <a:latin typeface="Copperplate Gothic Light" pitchFamily="34" charset="0"/>
              </a:rPr>
              <a:t> Kris, (2 </a:t>
            </a:r>
            <a:r>
              <a:rPr lang="fr-FR" sz="4000" b="1" dirty="0" err="1" smtClean="0">
                <a:latin typeface="Copperplate Gothic Light" pitchFamily="34" charset="0"/>
              </a:rPr>
              <a:t>foua</a:t>
            </a:r>
            <a:r>
              <a:rPr lang="fr-FR" sz="4000" b="1" dirty="0" smtClean="0">
                <a:latin typeface="Copperplate Gothic Light" pitchFamily="34" charset="0"/>
              </a:rPr>
              <a:t>)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err="1" smtClean="0">
                <a:latin typeface="Copperplate Gothic Light" pitchFamily="34" charset="0"/>
              </a:rPr>
              <a:t>Moun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ki</a:t>
            </a:r>
            <a:r>
              <a:rPr lang="fr-FR" sz="4000" b="1" dirty="0" smtClean="0">
                <a:latin typeface="Copperplate Gothic Light" pitchFamily="34" charset="0"/>
              </a:rPr>
              <a:t> chanté </a:t>
            </a:r>
            <a:r>
              <a:rPr lang="fr-FR" sz="4000" b="1" dirty="0" err="1" smtClean="0">
                <a:latin typeface="Copperplate Gothic Light" pitchFamily="34" charset="0"/>
              </a:rPr>
              <a:t>gloua</a:t>
            </a:r>
            <a:r>
              <a:rPr lang="fr-FR" sz="4000" b="1" dirty="0" smtClean="0">
                <a:latin typeface="Copperplate Gothic Light" pitchFamily="34" charset="0"/>
              </a:rPr>
              <a:t> li </a:t>
            </a:r>
            <a:r>
              <a:rPr lang="fr-FR" sz="4000" b="1" dirty="0" err="1" smtClean="0">
                <a:latin typeface="Copperplate Gothic Light" pitchFamily="34" charset="0"/>
              </a:rPr>
              <a:t>étènèlman</a:t>
            </a:r>
            <a:r>
              <a:rPr lang="fr-FR" sz="4000" b="1" dirty="0" smtClean="0">
                <a:latin typeface="Copperplate Gothic Light" pitchFamily="34" charset="0"/>
              </a:rPr>
              <a:t>,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Gin </a:t>
            </a:r>
            <a:r>
              <a:rPr lang="fr-FR" sz="4000" b="1" dirty="0" err="1" smtClean="0">
                <a:latin typeface="Copperplate Gothic Light" pitchFamily="34" charset="0"/>
              </a:rPr>
              <a:t>fòs</a:t>
            </a:r>
            <a:r>
              <a:rPr lang="fr-FR" sz="4000" b="1" dirty="0" smtClean="0">
                <a:latin typeface="Copperplate Gothic Light" pitchFamily="34" charset="0"/>
              </a:rPr>
              <a:t> nan gnou </a:t>
            </a:r>
            <a:r>
              <a:rPr lang="fr-FR" sz="4000" b="1" dirty="0" err="1" smtClean="0">
                <a:latin typeface="Copperplate Gothic Light" pitchFamily="34" charset="0"/>
              </a:rPr>
              <a:t>sèl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sakrifis</a:t>
            </a:r>
            <a:r>
              <a:rPr lang="fr-FR" sz="4000" b="1" dirty="0" smtClean="0"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krusifié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oui gin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Lagno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Bon-Dieu. </a:t>
            </a:r>
            <a:r>
              <a:rPr lang="fr-FR" sz="3600" b="1" dirty="0" smtClean="0">
                <a:latin typeface="Copperplate Gothic Light" pitchFamily="34" charset="0"/>
              </a:rPr>
              <a:t/>
            </a:r>
            <a:br>
              <a:rPr lang="fr-FR" sz="3600" b="1" dirty="0" smtClean="0">
                <a:latin typeface="Copperplate Gothic Light" pitchFamily="34" charset="0"/>
              </a:rPr>
            </a:b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you be free from the burden of sin?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There’s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blood, </a:t>
            </a: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blood;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you o’er evil a victory win?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There’s wonderful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blood.</a:t>
            </a:r>
          </a:p>
          <a:p>
            <a:pPr algn="ctr">
              <a:buNone/>
            </a:pPr>
            <a:r>
              <a:rPr lang="en-US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wonder-working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blood of the Lamb;</a:t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wonder-working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precious blood of the Lamb.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40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you be free 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your passion and pride?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There’s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blood, </a:t>
            </a: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blood;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Come for a cleansing to Calvary’s tide;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There’s wonderful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blood.</a:t>
            </a:r>
          </a:p>
          <a:p>
            <a:pPr algn="ctr">
              <a:buNone/>
            </a:pPr>
            <a:r>
              <a:rPr lang="en-US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wonder-working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blood of the Lamb;</a:t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wonder-working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precious blood of the Lamb.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you be whiter, 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much whiter than snow?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There’s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</a:t>
            </a:r>
            <a:r>
              <a:rPr lang="en-US" sz="40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blood;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Sin-stains are lost in its life-giving flow;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There’s wonderful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blood.</a:t>
            </a:r>
          </a:p>
          <a:p>
            <a:pPr algn="ctr">
              <a:buNone/>
            </a:pPr>
            <a:r>
              <a:rPr lang="en-US" sz="4000" b="1" i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wonder-working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blood of the Lamb;</a:t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wonder-working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pow’r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precious blood of the Lamb.</a:t>
            </a:r>
          </a:p>
          <a:p>
            <a:pPr algn="ctr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age result for coconut tree image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LECTURE</a:t>
            </a:r>
            <a:r>
              <a:rPr lang="en-US" sz="7200" b="1" dirty="0" smtClean="0">
                <a:solidFill>
                  <a:srgbClr val="00B050"/>
                </a:solidFill>
              </a:rPr>
              <a:t> 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7200" dirty="0" smtClean="0"/>
              <a:t>PSALM 34</a:t>
            </a:r>
            <a:endParaRPr lang="en-US" sz="7200" dirty="0" smtClean="0"/>
          </a:p>
          <a:p>
            <a:pPr algn="ctr">
              <a:buNone/>
            </a:pPr>
            <a:r>
              <a:rPr lang="en-US" sz="7200" dirty="0" smtClean="0"/>
              <a:t>1-22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34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&lt;&lt;A Psalm of David when he pretended madness before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Abimelech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who drove him away, and he departed.&gt;&gt; I will bless the LORD at all times; His praise shall continually be in my mouth.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My soul shall make its boast in the LORD; The humble shall hear of it and be glad.</a:t>
            </a:r>
          </a:p>
          <a:p>
            <a:pPr algn="just"/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magnify the LORD with me, And let us exalt His name together.</a:t>
            </a:r>
          </a:p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I sought the LORD, and He heard me, And delivered me from all my fears.</a:t>
            </a:r>
          </a:p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They looked to Him and were radiant, And their faces were not ashamed.</a:t>
            </a:r>
          </a:p>
          <a:p>
            <a:pPr algn="just">
              <a:buNone/>
            </a:pPr>
            <a:r>
              <a:rPr lang="en-US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This poor man cried out, and the LORD heard him, And saved him out of all his troubles</a:t>
            </a:r>
            <a:r>
              <a:rPr lang="en-US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angel of the LORD encamps all around those who fear Him, And delivers them.</a:t>
            </a:r>
          </a:p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Oh, taste and see that the LORD is good; Blessed is the man who trusts in Him!</a:t>
            </a:r>
          </a:p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Oh, fear the LORD, you His saints! There is no want to those who fear Him.</a:t>
            </a:r>
          </a:p>
          <a:p>
            <a:pPr algn="just">
              <a:buNone/>
            </a:pP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The young lions lack and suffer hunger; But those who seek the LORD shall not lack any good thing.</a:t>
            </a:r>
          </a:p>
          <a:p>
            <a:pPr algn="just">
              <a:buNone/>
            </a:pP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Come, you children, listen to me; I will teach you the fear of the LORD.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Who is the man who desires life, And loves many days, that he may see good?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Keep your tongue from evil, And your lips from speaking deceit.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Depart from evil and do good; Seek peace and pursue it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eyes of the LORD are on the righteous, And His ears are open to their cry.</a:t>
            </a:r>
          </a:p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The face of the LORD is against those who do evil, To cut off the remembrance of them from the earth.</a:t>
            </a:r>
          </a:p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The righteous cry out, and the LORD hears, And delivers them out of all their troubles.</a:t>
            </a:r>
          </a:p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The LORD is near to those who have a broken heart, And saves such as have a contrite spirit.</a:t>
            </a:r>
          </a:p>
          <a:p>
            <a:pPr algn="just"/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are the afflictions of the righteous, But the LORD delivers him out of them all.</a:t>
            </a:r>
          </a:p>
          <a:p>
            <a:pPr algn="just"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He guards all his bones; Not one of them is broken.</a:t>
            </a:r>
          </a:p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21 Evil shall slay the wicked, And those who hate the righteous shall be condemned.</a:t>
            </a:r>
          </a:p>
          <a:p>
            <a:pPr algn="just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The LORD redeems the soul of His servants, And none of those who trust in Him shall be condemned.</a:t>
            </a:r>
            <a:endParaRPr lang="en-US" sz="36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(34:1)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David te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pòz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fou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Abimelèk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pou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Abimelèk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ale. Se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David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ekri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sòm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a.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tan m'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sispann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2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pou sa li te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Se pou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tray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3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tèt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ansanm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pou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pouvwa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Ann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ansanm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4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kriye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pye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a, li te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reponn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t'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5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vire je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gade l', sa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wont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6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sekou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l',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reponn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tray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/>
              </a:rPr>
              <a:t>7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Zanj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kanpe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bò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krentif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li,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pwoteje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Li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danje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8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Goute, n'a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bon!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Ala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 sa bon pou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jwenn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pwoteksyon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zèl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li!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9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a, se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krentif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krentif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manke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10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manke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manje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grangou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Men,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k'ap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volonte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manke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/>
              </a:rPr>
              <a:t>11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koute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m'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M'a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krentif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12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jwi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13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pale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mal ni nan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manti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14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Sispann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mal.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 pou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/>
              </a:rPr>
              <a:t>15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dwat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L'ap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koute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y'ap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pye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16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Men,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vire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 bay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k'ap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mal,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pesonn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latè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chonje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17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dwat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l',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Li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wete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tray.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18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kanpe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toupre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dekouraje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pèdi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espwa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/>
              </a:rPr>
              <a:t>19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dwat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l'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Men,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soufrans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20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pwoteje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nèt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ale. Pa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kraze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21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fini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mechan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k'ap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dwat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tonbe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chatiman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22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k'ap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li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p'ap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kondannen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okenn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pwoteksyon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bò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35 Cr CE </a:t>
            </a:r>
            <a:r>
              <a:rPr lang="fr-FR" b="1" u="sng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b="1" u="sng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u="sng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b="1" u="sng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Chante </a:t>
            </a:r>
            <a:r>
              <a:rPr lang="fr-FR" b="1" u="sng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Kantik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chante 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luoin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di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avek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ou,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gin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doua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angnin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Non pi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chante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angnin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manke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rebel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Kont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pasians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Kri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Jodia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gingnin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assurans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Se te nan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plas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l-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Non pi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chante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angnin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O,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vle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Padonnin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O,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rayi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ou pou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Non pi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chante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angnin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Gnou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resevoua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kay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-l nan si bel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la.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joua;</a:t>
            </a: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anro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sa</a:t>
            </a:r>
            <a:r>
              <a:rPr lang="fr-FR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b="1" dirty="0" err="1" smtClean="0">
                <a:solidFill>
                  <a:srgbClr val="00B05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Non pi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chante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m-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pè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angnin</a:t>
            </a:r>
            <a:r>
              <a:rPr lang="fr-FR" b="1" dirty="0" smtClean="0">
                <a:solidFill>
                  <a:srgbClr val="7030A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rgbClr val="7030A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There's within my heart a melody </a:t>
            </a:r>
            <a:b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whispers sweet and low: </a:t>
            </a:r>
            <a:b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Fear not, I am with thee,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peace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be still, </a:t>
            </a:r>
            <a:b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all of life's ebb and flow. </a:t>
            </a:r>
            <a:b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2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Jesus, Jesus, 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sweetest name I know, 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fills my every longing, 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keeps me singing as I go.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ctr">
              <a:buNone/>
            </a:pP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my life was wrecked by sin and strife,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discord filled my heart with pain;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swept across the broken strings,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stirred the slumbering chords again.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 </a:t>
            </a: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Jesus, Jesus, </a:t>
            </a:r>
            <a:b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sweetest name I know, </a:t>
            </a:r>
            <a:b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fills my every longing, </a:t>
            </a:r>
            <a:b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keeps me singing as I go.</a:t>
            </a:r>
            <a:r>
              <a:rPr lang="en-US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400" b="1" dirty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Though sometimes he leads 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through </a:t>
            </a: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waters deep,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trials fall across the way,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though sometimes the path seems 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rough </a:t>
            </a: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steep, </a:t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 his footprints all the way. 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 </a:t>
            </a: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Jesus, Jesus, </a:t>
            </a:r>
            <a:b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sweetest name I know, </a:t>
            </a:r>
            <a:b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fills my every longing, </a:t>
            </a:r>
            <a:b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keeps me singing as I go.</a:t>
            </a:r>
            <a:r>
              <a:rPr lang="en-US" sz="36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lated 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4549676"/>
            <a:ext cx="9144000" cy="1200329"/>
          </a:xfrm>
          <a:prstGeom prst="rect">
            <a:avLst/>
          </a:prstGeom>
          <a:solidFill>
            <a:srgbClr val="0000CC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latin typeface="Algerian" pitchFamily="82" charset="0"/>
              </a:rPr>
              <a:t>GRANDE  PRIÈRE </a:t>
            </a:r>
            <a:endParaRPr lang="en-US" sz="7200" b="1" dirty="0">
              <a:solidFill>
                <a:schemeClr val="bg1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 Rounded MT Bold" pitchFamily="34" charset="0"/>
              </a:rPr>
              <a:t>VISITORS WELCOME</a:t>
            </a:r>
            <a:endParaRPr lang="en-US" sz="54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8229600" cy="1905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sz="6000" dirty="0" smtClean="0">
                <a:latin typeface="Arial Rounded MT Bold" pitchFamily="34" charset="0"/>
              </a:rPr>
              <a:t>ANNOUNCEMENT</a:t>
            </a:r>
          </a:p>
          <a:p>
            <a:endParaRPr lang="en-US" sz="4400" dirty="0" smtClean="0"/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B0F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March </a:t>
            </a:r>
            <a:r>
              <a:rPr lang="en-US" b="1" dirty="0" smtClean="0">
                <a:solidFill>
                  <a:schemeClr val="bg1"/>
                </a:solidFill>
              </a:rPr>
              <a:t>27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2022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Preparation for Easter on April 17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b="1" dirty="0" smtClean="0">
                <a:solidFill>
                  <a:srgbClr val="FF0000"/>
                </a:solidFill>
              </a:rPr>
              <a:t> 2022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100 Kr </a:t>
            </a:r>
            <a:r>
              <a:rPr lang="fr-FR" b="1" u="sng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Cht</a:t>
            </a:r>
            <a:r>
              <a:rPr lang="fr-FR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Esp Le </a:t>
            </a:r>
            <a:r>
              <a:rPr lang="fr-FR" b="1" u="sng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b="1" u="sng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</a:t>
            </a:r>
            <a:r>
              <a:rPr lang="fr-FR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è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 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mouri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te pou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mande-m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èske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lamou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fin?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li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di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moiun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Jetsemani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agoni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soufrans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Kouman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di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lamou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fin?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li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di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gin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mò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onte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tout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lamou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fin?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li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di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m-a rive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 pale di mil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fi-n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lamou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fin?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li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ka di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konbiin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amazing-and-beautiful-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4000000/Flowers-flowers-34015066-1920-1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1900" b="1" dirty="0" smtClean="0">
                <a:solidFill>
                  <a:srgbClr val="FC0AFC"/>
                </a:solidFill>
                <a:latin typeface="Copperplate Gothic Light" pitchFamily="34" charset="0"/>
              </a:rPr>
              <a:t>194 CEF</a:t>
            </a:r>
            <a:endParaRPr lang="en-US" sz="1900" dirty="0" smtClean="0">
              <a:solidFill>
                <a:srgbClr val="FC0AF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1900" b="1" dirty="0" smtClean="0">
                <a:solidFill>
                  <a:srgbClr val="FC0AFC"/>
                </a:solidFill>
                <a:latin typeface="Copperplate Gothic Light" pitchFamily="34" charset="0"/>
              </a:rPr>
              <a:t>1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Jésus te confie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Une </a:t>
            </a:r>
            <a:r>
              <a:rPr lang="fr-FR" dirty="0" err="1" smtClean="0">
                <a:latin typeface="Copperplate Gothic Light" pitchFamily="34" charset="0"/>
              </a:rPr>
              <a:t>oeuvre</a:t>
            </a:r>
            <a:r>
              <a:rPr lang="fr-FR" dirty="0" smtClean="0">
                <a:latin typeface="Copperplate Gothic Light" pitchFamily="34" charset="0"/>
              </a:rPr>
              <a:t> d'amour,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Utile et bénie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Jusqu'à son retour;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Cette sainte tâche,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Veux-tu l'accomplir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Pour Lui, sans relâche,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Sans jamais faiblir?</a:t>
            </a:r>
            <a:endParaRPr lang="en-US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[Refrain]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Prie, agis, jour après jour,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Sans broncher, suis ton Sauveur avec amour;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Soit fidèle, obéissant,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Et le Maître rendra ton travail puissant</a:t>
            </a: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.</a:t>
            </a:r>
            <a:endParaRPr lang="en-US" dirty="0" smtClean="0">
              <a:solidFill>
                <a:srgbClr val="1D50A3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2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Va chercher ton frère,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Esclave enlacé,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Las de sa misère,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De son noir passé;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Arrache son âme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Au plaisir trompeur,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Le salut proclame,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En Christ, ton Sauveur.</a:t>
            </a:r>
            <a:endParaRPr lang="en-US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[Refrain]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Prie, agis, jour après jour,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Sans broncher, suis ton Sauveur avec amour;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Soit fidèle, obéissant,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Et le Maître rendra ton travail puissant</a:t>
            </a: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3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Va vers la jeunesse,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Que le tentateur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Veut leurrer sans cesse,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Loin du vrai bonheur;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Combattant le doute,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Parle-lui d'amour;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Montre-lui la route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Du ciel, saint séjour.</a:t>
            </a:r>
            <a:endParaRPr lang="en-US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[Refrain]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Prie, agis, jour après jour,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Sans broncher, suis ton Sauveur avec amour;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Soit fidèle, obéissant,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Et le Maître rendra ton travail puissant</a:t>
            </a: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4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Va vers ceux qui meurent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Sans Dieu, sans espoir;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Dis à ceux qui pleurent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Quand tout semble noir: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b="1" dirty="0" smtClean="0">
                <a:latin typeface="Copperplate Gothic Light" pitchFamily="34" charset="0"/>
              </a:rPr>
              <a:t>«</a:t>
            </a:r>
            <a:r>
              <a:rPr lang="fr-FR" dirty="0" smtClean="0">
                <a:latin typeface="Copperplate Gothic Light" pitchFamily="34" charset="0"/>
              </a:rPr>
              <a:t> Jésus donne vie,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Bonheur, joie et paix</a:t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dirty="0" smtClean="0">
                <a:latin typeface="Copperplate Gothic Light" pitchFamily="34" charset="0"/>
              </a:rPr>
              <a:t>A qui se confie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latin typeface="Copperplate Gothic Light" pitchFamily="34" charset="0"/>
              </a:rPr>
              <a:t>En Lui, pour jamais. </a:t>
            </a:r>
            <a:r>
              <a:rPr lang="fr-FR" b="1" dirty="0" smtClean="0">
                <a:latin typeface="Copperplate Gothic Light" pitchFamily="34" charset="0"/>
              </a:rPr>
              <a:t>»</a:t>
            </a:r>
          </a:p>
          <a:p>
            <a:pPr algn="ctr">
              <a:buNone/>
            </a:pPr>
            <a:r>
              <a:rPr lang="fr-FR" b="1" dirty="0" smtClean="0">
                <a:solidFill>
                  <a:srgbClr val="FC0AFC"/>
                </a:solidFill>
                <a:latin typeface="Copperplate Gothic Light" pitchFamily="34" charset="0"/>
              </a:rPr>
              <a:t>[Refrain]</a:t>
            </a:r>
            <a:r>
              <a:rPr lang="fr-FR" dirty="0" smtClean="0">
                <a:latin typeface="Copperplate Gothic Light" pitchFamily="34" charset="0"/>
              </a:rPr>
              <a:t/>
            </a:r>
            <a:br>
              <a:rPr lang="fr-FR" dirty="0" smtClean="0"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Prie, agis, jour après jour,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Sans broncher, suis ton Sauveur avec amour;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Soit fidèle, obéissant,</a:t>
            </a:r>
            <a: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  <a:t/>
            </a:r>
            <a:br>
              <a:rPr lang="fr-FR" dirty="0" smtClean="0">
                <a:solidFill>
                  <a:srgbClr val="1D50A3"/>
                </a:solidFill>
                <a:latin typeface="Copperplate Gothic Light" pitchFamily="34" charset="0"/>
              </a:rPr>
            </a:br>
            <a:r>
              <a:rPr lang="fr-FR" b="1" dirty="0" smtClean="0">
                <a:solidFill>
                  <a:srgbClr val="1D50A3"/>
                </a:solidFill>
                <a:latin typeface="Copperplate Gothic Light" pitchFamily="34" charset="0"/>
              </a:rPr>
              <a:t>Et le Maître rendra ton travail puissant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solidFill>
            <a:srgbClr val="FC0AFC"/>
          </a:solidFill>
        </p:spPr>
        <p:txBody>
          <a:bodyPr>
            <a:normAutofit/>
          </a:bodyPr>
          <a:lstStyle/>
          <a:p>
            <a:r>
              <a:rPr lang="en-US" sz="6000" b="1" dirty="0" smtClean="0"/>
              <a:t>PRIERE FINALE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7200" dirty="0" smtClean="0"/>
          </a:p>
          <a:p>
            <a:pPr algn="ctr">
              <a:buNone/>
            </a:pPr>
            <a:r>
              <a:rPr lang="en-US" sz="7200" dirty="0" smtClean="0"/>
              <a:t>BENEDICTION</a:t>
            </a:r>
          </a:p>
          <a:p>
            <a:pPr algn="ctr"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b="1" dirty="0" smtClean="0">
                <a:solidFill>
                  <a:srgbClr val="FC0AFC"/>
                </a:solidFill>
              </a:rPr>
              <a:t>BON DIMANCHE A TOUS!</a:t>
            </a:r>
            <a:endParaRPr lang="en-US" sz="4000" b="1" dirty="0">
              <a:solidFill>
                <a:srgbClr val="FC0AF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2135</Words>
  <Application>Microsoft Office PowerPoint</Application>
  <PresentationFormat>On-screen Show (4:3)</PresentationFormat>
  <Paragraphs>302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CHRIST THE ROCK CONGREGATION  WORSHIP SERVICE</vt:lpstr>
      <vt:lpstr>Slide 2</vt:lpstr>
      <vt:lpstr>March 27th  2022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LECTURE  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VISITORS WELCOME</vt:lpstr>
      <vt:lpstr>March 27th  2022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PRIERE FINALE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 EDOUARD SIMEON</dc:creator>
  <cp:lastModifiedBy>MARC EDOUARD SIMEON</cp:lastModifiedBy>
  <cp:revision>25</cp:revision>
  <dcterms:created xsi:type="dcterms:W3CDTF">2020-11-07T14:58:16Z</dcterms:created>
  <dcterms:modified xsi:type="dcterms:W3CDTF">2022-03-26T23:16:10Z</dcterms:modified>
</cp:coreProperties>
</file>