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9" r:id="rId2"/>
    <p:sldId id="258" r:id="rId3"/>
    <p:sldId id="363" r:id="rId4"/>
    <p:sldId id="257" r:id="rId5"/>
    <p:sldId id="260" r:id="rId6"/>
    <p:sldId id="261" r:id="rId7"/>
    <p:sldId id="315" r:id="rId8"/>
    <p:sldId id="310" r:id="rId9"/>
    <p:sldId id="262" r:id="rId10"/>
    <p:sldId id="342" r:id="rId11"/>
    <p:sldId id="343" r:id="rId12"/>
    <p:sldId id="344" r:id="rId13"/>
    <p:sldId id="278" r:id="rId14"/>
    <p:sldId id="279" r:id="rId15"/>
    <p:sldId id="263" r:id="rId16"/>
    <p:sldId id="345" r:id="rId17"/>
    <p:sldId id="346" r:id="rId18"/>
    <p:sldId id="280" r:id="rId19"/>
    <p:sldId id="281" r:id="rId20"/>
    <p:sldId id="282" r:id="rId21"/>
    <p:sldId id="350" r:id="rId22"/>
    <p:sldId id="351" r:id="rId23"/>
    <p:sldId id="352" r:id="rId24"/>
    <p:sldId id="353" r:id="rId25"/>
    <p:sldId id="264" r:id="rId26"/>
    <p:sldId id="347" r:id="rId27"/>
    <p:sldId id="348" r:id="rId28"/>
    <p:sldId id="349" r:id="rId29"/>
    <p:sldId id="266" r:id="rId30"/>
    <p:sldId id="354" r:id="rId31"/>
    <p:sldId id="355" r:id="rId32"/>
    <p:sldId id="283" r:id="rId33"/>
    <p:sldId id="284" r:id="rId34"/>
    <p:sldId id="285" r:id="rId35"/>
    <p:sldId id="314" r:id="rId36"/>
    <p:sldId id="362" r:id="rId37"/>
    <p:sldId id="267" r:id="rId38"/>
    <p:sldId id="356" r:id="rId39"/>
    <p:sldId id="357" r:id="rId40"/>
    <p:sldId id="358" r:id="rId41"/>
    <p:sldId id="286" r:id="rId42"/>
    <p:sldId id="287" r:id="rId43"/>
    <p:sldId id="288" r:id="rId44"/>
    <p:sldId id="289" r:id="rId45"/>
    <p:sldId id="311" r:id="rId46"/>
    <p:sldId id="312" r:id="rId47"/>
    <p:sldId id="313" r:id="rId48"/>
    <p:sldId id="359" r:id="rId49"/>
    <p:sldId id="360" r:id="rId50"/>
    <p:sldId id="268" r:id="rId51"/>
    <p:sldId id="361"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50A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D33588-CB29-4984-9922-B00FF56B0E7A}" type="datetimeFigureOut">
              <a:rPr lang="en-US" smtClean="0"/>
              <a:pPr/>
              <a:t>3/19/2022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74733C-4EDF-4F92-9DD3-C86C75C285D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74733C-4EDF-4F92-9DD3-C86C75C285D2}" type="slidenum">
              <a:rPr lang="en-US" smtClean="0"/>
              <a:pPr/>
              <a:t>50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74733C-4EDF-4F92-9DD3-C86C75C285D2}"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C56A5D-FEEF-4CA8-B0D1-9038484FECDD}" type="datetimeFigureOut">
              <a:rPr lang="en-US" smtClean="0"/>
              <a:pPr/>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C56A5D-FEEF-4CA8-B0D1-9038484FECDD}" type="datetimeFigureOut">
              <a:rPr lang="en-US" smtClean="0"/>
              <a:pPr/>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C56A5D-FEEF-4CA8-B0D1-9038484FECDD}" type="datetimeFigureOut">
              <a:rPr lang="en-US" smtClean="0"/>
              <a:pPr/>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C56A5D-FEEF-4CA8-B0D1-9038484FECDD}" type="datetimeFigureOut">
              <a:rPr lang="en-US" smtClean="0"/>
              <a:pPr/>
              <a:t>3/19/2022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C56A5D-FEEF-4CA8-B0D1-9038484FECDD}" type="datetimeFigureOut">
              <a:rPr lang="en-US" smtClean="0"/>
              <a:pPr/>
              <a:t>3/19/2022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C56A5D-FEEF-4CA8-B0D1-9038484FECDD}" type="datetimeFigureOut">
              <a:rPr lang="en-US" smtClean="0"/>
              <a:pPr/>
              <a:t>3/19/2022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C56A5D-FEEF-4CA8-B0D1-9038484FECDD}" type="datetimeFigureOut">
              <a:rPr lang="en-US" smtClean="0"/>
              <a:pPr/>
              <a:t>3/19/2022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C56A5D-FEEF-4CA8-B0D1-9038484FECDD}" type="datetimeFigureOut">
              <a:rPr lang="en-US" smtClean="0"/>
              <a:pPr/>
              <a:t>3/19/2022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C56A5D-FEEF-4CA8-B0D1-9038484FECDD}" type="datetimeFigureOut">
              <a:rPr lang="en-US" smtClean="0"/>
              <a:pPr/>
              <a:t>3/19/2022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C56A5D-FEEF-4CA8-B0D1-9038484FECDD}" type="datetimeFigureOut">
              <a:rPr lang="en-US" smtClean="0"/>
              <a:pPr/>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C56A5D-FEEF-4CA8-B0D1-9038484FECDD}" type="datetimeFigureOut">
              <a:rPr lang="en-US" smtClean="0"/>
              <a:pPr/>
              <a:t>3/19/2022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6F29B-5175-47FB-A5E5-925EA368D05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C56A5D-FEEF-4CA8-B0D1-9038484FECDD}" type="datetimeFigureOut">
              <a:rPr lang="en-US" smtClean="0"/>
              <a:pPr/>
              <a:t>3/19/2022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A6F29B-5175-47FB-A5E5-925EA368D0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057400" y="2971800"/>
            <a:ext cx="7086600" cy="3886200"/>
          </a:xfrm>
          <a:solidFill>
            <a:schemeClr val="tx1"/>
          </a:solidFill>
        </p:spPr>
        <p:style>
          <a:lnRef idx="1">
            <a:schemeClr val="accent6"/>
          </a:lnRef>
          <a:fillRef idx="2">
            <a:schemeClr val="accent6"/>
          </a:fillRef>
          <a:effectRef idx="1">
            <a:schemeClr val="accent6"/>
          </a:effectRef>
          <a:fontRef idx="minor">
            <a:schemeClr val="dk1"/>
          </a:fontRef>
        </p:style>
        <p:txBody>
          <a:bodyPr>
            <a:normAutofit/>
          </a:bodyPr>
          <a:lstStyle/>
          <a:p>
            <a:pPr algn="ctr"/>
            <a:endParaRPr lang="en-US" sz="2800" b="1" dirty="0" smtClean="0">
              <a:solidFill>
                <a:srgbClr val="00B050"/>
              </a:solidFill>
            </a:endParaRPr>
          </a:p>
          <a:p>
            <a:pPr algn="ctr"/>
            <a:r>
              <a:rPr lang="en-US" sz="5400" b="1" dirty="0" smtClean="0">
                <a:solidFill>
                  <a:srgbClr val="00B050"/>
                </a:solidFill>
                <a:latin typeface="Agency FB" pitchFamily="34" charset="0"/>
              </a:rPr>
              <a:t>Sunday, </a:t>
            </a:r>
            <a:r>
              <a:rPr lang="en-US" sz="5400" b="1" dirty="0" smtClean="0">
                <a:solidFill>
                  <a:srgbClr val="00B050"/>
                </a:solidFill>
                <a:latin typeface="Agency FB" pitchFamily="34" charset="0"/>
              </a:rPr>
              <a:t>MARCH</a:t>
            </a:r>
            <a:r>
              <a:rPr lang="en-US" sz="5400" b="1" dirty="0" smtClean="0">
                <a:solidFill>
                  <a:srgbClr val="00B050"/>
                </a:solidFill>
                <a:latin typeface="Agency FB" pitchFamily="34" charset="0"/>
              </a:rPr>
              <a:t> 20</a:t>
            </a:r>
            <a:r>
              <a:rPr lang="en-US" sz="5400" b="1" baseline="30000" dirty="0" smtClean="0">
                <a:solidFill>
                  <a:srgbClr val="00B050"/>
                </a:solidFill>
                <a:latin typeface="Agency FB" pitchFamily="34" charset="0"/>
              </a:rPr>
              <a:t>TH</a:t>
            </a:r>
            <a:r>
              <a:rPr lang="en-US" sz="5400" b="1" dirty="0" smtClean="0">
                <a:solidFill>
                  <a:srgbClr val="00B050"/>
                </a:solidFill>
                <a:latin typeface="Agency FB" pitchFamily="34" charset="0"/>
              </a:rPr>
              <a:t>  2022</a:t>
            </a:r>
            <a:endParaRPr lang="en-US" sz="5400" b="1" dirty="0" smtClean="0">
              <a:solidFill>
                <a:srgbClr val="00B050"/>
              </a:solidFill>
              <a:latin typeface="Agency FB" pitchFamily="34" charset="0"/>
            </a:endParaRPr>
          </a:p>
          <a:p>
            <a:pPr algn="ctr"/>
            <a:r>
              <a:rPr lang="en-US" sz="5400" b="1" dirty="0" smtClean="0">
                <a:solidFill>
                  <a:srgbClr val="00B050"/>
                </a:solidFill>
                <a:latin typeface="Agency FB" pitchFamily="34" charset="0"/>
              </a:rPr>
              <a:t>Lead by </a:t>
            </a:r>
          </a:p>
          <a:p>
            <a:pPr algn="ctr"/>
            <a:r>
              <a:rPr lang="en-US" sz="5400" b="1" dirty="0" smtClean="0">
                <a:solidFill>
                  <a:srgbClr val="00B050"/>
                </a:solidFill>
                <a:latin typeface="Agency FB" pitchFamily="34" charset="0"/>
              </a:rPr>
              <a:t>PASTOR MARC SIMEON</a:t>
            </a:r>
          </a:p>
          <a:p>
            <a:pPr algn="ctr"/>
            <a:endParaRPr lang="en-US" sz="2800" b="1" dirty="0">
              <a:solidFill>
                <a:schemeClr val="accent1">
                  <a:lumMod val="50000"/>
                </a:schemeClr>
              </a:solidFill>
            </a:endParaRPr>
          </a:p>
        </p:txBody>
      </p:sp>
      <p:sp>
        <p:nvSpPr>
          <p:cNvPr id="7" name="TextBox 6"/>
          <p:cNvSpPr txBox="1"/>
          <p:nvPr/>
        </p:nvSpPr>
        <p:spPr>
          <a:xfrm>
            <a:off x="0" y="0"/>
            <a:ext cx="2209800" cy="8956298"/>
          </a:xfrm>
          <a:prstGeom prst="rect">
            <a:avLst/>
          </a:prstGeo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b="1" dirty="0" smtClean="0">
                <a:latin typeface="Arial Unicode MS" pitchFamily="34" charset="-128"/>
                <a:ea typeface="Arial Unicode MS" pitchFamily="34" charset="-128"/>
                <a:cs typeface="Arial Unicode MS" pitchFamily="34" charset="-128"/>
              </a:rPr>
              <a:t>@@@@@@@@@@@@@@@@@@@@@@@@@@@@@@@@@@@@@@@@@@@@@@@@@@@@@@@@@@@@@@@@@@@@@@@@@@@@@@@@@@@@@@@@@@@@@@@@@@@@@@@@@@@@@@@@@@@@@@@@@@@@@@@@@@@@@@@@@@@@@@@@@@@@@@@@@@@@@@@@@@@@@@@@@@@@@@@@@@@@@@@@@@@@@@@@@@@@@@@@@@@@@@@@@@@@@@@@@@@@@@@@@</a:t>
            </a:r>
            <a:r>
              <a:rPr lang="en-US" dirty="0" smtClean="0">
                <a:solidFill>
                  <a:srgbClr val="FF0000"/>
                </a:solidFill>
              </a:rPr>
              <a:t>@@@@@@@@@@@@@@@@@@@@@@@@@@@@</a:t>
            </a:r>
            <a:endParaRPr lang="en-US" dirty="0">
              <a:solidFill>
                <a:srgbClr val="FF0000"/>
              </a:solidFill>
            </a:endParaRPr>
          </a:p>
        </p:txBody>
      </p:sp>
      <p:sp>
        <p:nvSpPr>
          <p:cNvPr id="2" name="Title 1"/>
          <p:cNvSpPr>
            <a:spLocks noGrp="1"/>
          </p:cNvSpPr>
          <p:nvPr>
            <p:ph type="ctrTitle"/>
          </p:nvPr>
        </p:nvSpPr>
        <p:spPr>
          <a:xfrm>
            <a:off x="0" y="0"/>
            <a:ext cx="9144000" cy="2975955"/>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blipFill>
            <a:blip r:embed="rId3"/>
            <a:tile tx="0" ty="0" sx="100000" sy="100000" flip="none" algn="tl"/>
          </a:blipFill>
          <a:ln>
            <a:headEnd/>
            <a:tailEnd/>
          </a:ln>
        </p:spPr>
        <p:style>
          <a:lnRef idx="1">
            <a:schemeClr val="accent5"/>
          </a:lnRef>
          <a:fillRef idx="2">
            <a:schemeClr val="accent5"/>
          </a:fillRef>
          <a:effectRef idx="1">
            <a:schemeClr val="accent5"/>
          </a:effectRef>
          <a:fontRef idx="minor">
            <a:schemeClr val="dk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00B0F0"/>
          </a:solidFill>
        </p:spPr>
        <p:txBody>
          <a:bodyPr/>
          <a:lstStyle/>
          <a:p>
            <a:pPr algn="ctr">
              <a:tabLst>
                <a:tab pos="1149350" algn="l"/>
              </a:tabLst>
            </a:pPr>
            <a:r>
              <a:rPr lang="en-US" b="1" dirty="0" smtClean="0">
                <a:solidFill>
                  <a:schemeClr val="bg1"/>
                </a:solidFill>
              </a:rPr>
              <a:t>March </a:t>
            </a:r>
            <a:r>
              <a:rPr lang="en-US" b="1" dirty="0" smtClean="0">
                <a:solidFill>
                  <a:schemeClr val="bg1"/>
                </a:solidFill>
              </a:rPr>
              <a:t>20</a:t>
            </a:r>
            <a:r>
              <a:rPr lang="en-US" b="1" baseline="30000" dirty="0" smtClean="0">
                <a:solidFill>
                  <a:schemeClr val="bg1"/>
                </a:solidFill>
              </a:rPr>
              <a:t>th</a:t>
            </a:r>
            <a:r>
              <a:rPr lang="en-US" b="1" dirty="0" smtClean="0">
                <a:solidFill>
                  <a:schemeClr val="bg1"/>
                </a:solidFill>
              </a:rPr>
              <a:t>  </a:t>
            </a:r>
            <a:r>
              <a:rPr lang="en-US" b="1" dirty="0" smtClean="0">
                <a:solidFill>
                  <a:schemeClr val="bg1"/>
                </a:solidFill>
              </a:rPr>
              <a:t>2022</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fontScale="925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(Thurs 7-9PM)</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Rehearsal after church: Ladies</a:t>
            </a:r>
          </a:p>
          <a:p>
            <a:pPr lvl="1" algn="ctr">
              <a:buNone/>
            </a:pPr>
            <a:r>
              <a:rPr lang="en-US" sz="3600" b="1" dirty="0" smtClean="0">
                <a:solidFill>
                  <a:srgbClr val="FF0000"/>
                </a:solidFill>
              </a:rPr>
              <a:t>EVENT</a:t>
            </a:r>
          </a:p>
          <a:p>
            <a:pPr lvl="1"/>
            <a:r>
              <a:rPr lang="en-US" sz="3600" b="1" dirty="0" smtClean="0">
                <a:solidFill>
                  <a:srgbClr val="FF0000"/>
                </a:solidFill>
              </a:rPr>
              <a:t>Preparation for Easter on April 17</a:t>
            </a:r>
            <a:r>
              <a:rPr lang="en-US" sz="3600" b="1" baseline="30000" dirty="0" smtClean="0">
                <a:solidFill>
                  <a:srgbClr val="FF0000"/>
                </a:solidFill>
              </a:rPr>
              <a:t>th</a:t>
            </a:r>
            <a:r>
              <a:rPr lang="en-US" sz="3600" b="1" dirty="0" smtClean="0">
                <a:solidFill>
                  <a:srgbClr val="FF0000"/>
                </a:solidFill>
              </a:rPr>
              <a:t> 2022</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endParaRPr lang="en-US" sz="4400" b="1" dirty="0" smtClean="0">
              <a:solidFill>
                <a:srgbClr val="00B050"/>
              </a:solidFill>
            </a:endParaRPr>
          </a:p>
          <a:p>
            <a:pPr algn="ctr">
              <a:buNone/>
            </a:pPr>
            <a:r>
              <a:rPr lang="en-US" sz="4400" b="1" dirty="0" smtClean="0">
                <a:solidFill>
                  <a:srgbClr val="00B050"/>
                </a:solidFill>
              </a:rPr>
              <a:t>O WI BONDYE’M NAN GRAN ( 3X )</a:t>
            </a:r>
          </a:p>
          <a:p>
            <a:pPr algn="ctr">
              <a:buNone/>
            </a:pPr>
            <a:r>
              <a:rPr lang="fr-FR" sz="4400" b="1" dirty="0" smtClean="0">
                <a:solidFill>
                  <a:srgbClr val="00B050"/>
                </a:solidFill>
              </a:rPr>
              <a:t>LI TELMAM GRAN LI FE SA LI VLE</a:t>
            </a:r>
            <a:endParaRPr lang="en-US" sz="4400" b="1" dirty="0" smtClean="0">
              <a:solidFill>
                <a:srgbClr val="00B050"/>
              </a:solidFill>
            </a:endParaRPr>
          </a:p>
          <a:p>
            <a:pPr algn="ctr">
              <a:buNone/>
            </a:pPr>
            <a:r>
              <a:rPr lang="fr-FR" sz="4400" b="1" dirty="0" smtClean="0">
                <a:solidFill>
                  <a:srgbClr val="00B050"/>
                </a:solidFill>
              </a:rPr>
              <a:t>2 </a:t>
            </a:r>
            <a:endParaRPr lang="en-US" sz="4400" b="1" dirty="0" smtClean="0">
              <a:solidFill>
                <a:srgbClr val="00B050"/>
              </a:solidFill>
            </a:endParaRPr>
          </a:p>
          <a:p>
            <a:pPr algn="ctr">
              <a:buNone/>
            </a:pPr>
            <a:r>
              <a:rPr lang="fr-FR" sz="4400" b="1" dirty="0" smtClean="0">
                <a:solidFill>
                  <a:srgbClr val="00B050"/>
                </a:solidFill>
              </a:rPr>
              <a:t>O WI BONDYE’M NAN BON (3X)</a:t>
            </a:r>
            <a:endParaRPr lang="en-US" sz="4400" b="1" dirty="0" smtClean="0">
              <a:solidFill>
                <a:srgbClr val="00B050"/>
              </a:solidFill>
            </a:endParaRPr>
          </a:p>
          <a:p>
            <a:pPr algn="ctr">
              <a:buNone/>
            </a:pPr>
            <a:r>
              <a:rPr lang="fr-FR" sz="4400" b="1" dirty="0" smtClean="0">
                <a:solidFill>
                  <a:srgbClr val="00B050"/>
                </a:solidFill>
              </a:rPr>
              <a:t>LI TELMAN BON LI SOVE LA VI’N.</a:t>
            </a:r>
            <a:endParaRPr lang="en-US" sz="4400" b="1" dirty="0">
              <a:solidFill>
                <a:srgbClr val="00B05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ctr">
              <a:buNone/>
            </a:pPr>
            <a:r>
              <a:rPr lang="en-US" sz="4400" dirty="0" smtClean="0">
                <a:solidFill>
                  <a:schemeClr val="bg1"/>
                </a:solidFill>
              </a:rPr>
              <a:t>With my hands lifted up</a:t>
            </a:r>
          </a:p>
          <a:p>
            <a:pPr algn="ctr">
              <a:buNone/>
            </a:pPr>
            <a:r>
              <a:rPr lang="en-US" sz="4400" dirty="0" smtClean="0">
                <a:solidFill>
                  <a:schemeClr val="bg1"/>
                </a:solidFill>
              </a:rPr>
              <a:t>And my mouth filled with praise</a:t>
            </a:r>
          </a:p>
          <a:p>
            <a:pPr algn="ctr">
              <a:buNone/>
            </a:pPr>
            <a:r>
              <a:rPr lang="en-US" sz="4400" dirty="0" smtClean="0">
                <a:solidFill>
                  <a:schemeClr val="bg1"/>
                </a:solidFill>
              </a:rPr>
              <a:t>With a heart of thanksgiving</a:t>
            </a:r>
          </a:p>
          <a:p>
            <a:pPr algn="ctr">
              <a:buNone/>
            </a:pPr>
            <a:r>
              <a:rPr lang="en-US" sz="4400" dirty="0" smtClean="0">
                <a:solidFill>
                  <a:schemeClr val="bg1"/>
                </a:solidFill>
              </a:rPr>
              <a:t>I will bless thee oh Lord</a:t>
            </a:r>
          </a:p>
          <a:p>
            <a:pPr algn="ctr">
              <a:buNone/>
            </a:pPr>
            <a:r>
              <a:rPr lang="en-US" sz="4400" dirty="0" smtClean="0">
                <a:solidFill>
                  <a:schemeClr val="bg1"/>
                </a:solidFill>
              </a:rPr>
              <a:t>II</a:t>
            </a:r>
          </a:p>
          <a:p>
            <a:pPr algn="ctr">
              <a:buNone/>
            </a:pPr>
            <a:r>
              <a:rPr lang="en-US" sz="4400" dirty="0" smtClean="0">
                <a:solidFill>
                  <a:schemeClr val="bg1"/>
                </a:solidFill>
              </a:rPr>
              <a:t>I will bless thee oh Lord</a:t>
            </a:r>
          </a:p>
          <a:p>
            <a:pPr algn="ctr">
              <a:buNone/>
            </a:pPr>
            <a:r>
              <a:rPr lang="en-US" sz="4400" dirty="0" smtClean="0">
                <a:solidFill>
                  <a:schemeClr val="bg1"/>
                </a:solidFill>
              </a:rPr>
              <a:t>I will bless thee oh Lord</a:t>
            </a:r>
          </a:p>
          <a:p>
            <a:pPr algn="ctr">
              <a:buNone/>
            </a:pPr>
            <a:r>
              <a:rPr lang="en-US" sz="4400" dirty="0" smtClean="0">
                <a:solidFill>
                  <a:schemeClr val="bg1"/>
                </a:solidFill>
              </a:rPr>
              <a:t>With  a heart of thanksgiving</a:t>
            </a:r>
          </a:p>
          <a:p>
            <a:pPr algn="ctr">
              <a:buNone/>
            </a:pPr>
            <a:r>
              <a:rPr lang="en-US" sz="4400" dirty="0" smtClean="0">
                <a:solidFill>
                  <a:schemeClr val="bg1"/>
                </a:solidFill>
              </a:rPr>
              <a:t>I will bless thee oh Lord</a:t>
            </a:r>
            <a:endParaRPr lang="en-US" sz="4400"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endParaRPr lang="en-US" sz="4000" b="1" dirty="0" smtClean="0">
              <a:solidFill>
                <a:srgbClr val="00B050"/>
              </a:solidFill>
            </a:endParaRPr>
          </a:p>
          <a:p>
            <a:pPr algn="ctr">
              <a:buNone/>
            </a:pPr>
            <a:r>
              <a:rPr lang="en-US" sz="4000" b="1" dirty="0" err="1" smtClean="0">
                <a:solidFill>
                  <a:srgbClr val="00B050"/>
                </a:solidFill>
              </a:rPr>
              <a:t>Woule</a:t>
            </a:r>
            <a:r>
              <a:rPr lang="en-US" sz="4000" b="1" dirty="0" smtClean="0">
                <a:solidFill>
                  <a:srgbClr val="00B050"/>
                </a:solidFill>
              </a:rPr>
              <a:t> </a:t>
            </a:r>
            <a:r>
              <a:rPr lang="en-US" sz="4000" b="1" dirty="0" err="1" smtClean="0">
                <a:solidFill>
                  <a:srgbClr val="00B050"/>
                </a:solidFill>
              </a:rPr>
              <a:t>woch</a:t>
            </a:r>
            <a:r>
              <a:rPr lang="en-US" sz="4000" b="1" dirty="0" smtClean="0">
                <a:solidFill>
                  <a:srgbClr val="00B050"/>
                </a:solidFill>
              </a:rPr>
              <a:t> la (</a:t>
            </a:r>
            <a:r>
              <a:rPr lang="en-US" sz="4000" b="1" dirty="0" err="1" smtClean="0">
                <a:solidFill>
                  <a:srgbClr val="00B050"/>
                </a:solidFill>
              </a:rPr>
              <a:t>bis</a:t>
            </a:r>
            <a:r>
              <a:rPr lang="en-US" sz="4000" b="1" dirty="0" smtClean="0">
                <a:solidFill>
                  <a:srgbClr val="00B050"/>
                </a:solidFill>
              </a:rPr>
              <a:t>) </a:t>
            </a:r>
          </a:p>
          <a:p>
            <a:pPr algn="ctr">
              <a:buNone/>
            </a:pPr>
            <a:r>
              <a:rPr lang="en-US" sz="4000" b="1" dirty="0" err="1" smtClean="0">
                <a:solidFill>
                  <a:srgbClr val="00B050"/>
                </a:solidFill>
              </a:rPr>
              <a:t>Seyè</a:t>
            </a:r>
            <a:r>
              <a:rPr lang="en-US" sz="4000" b="1" dirty="0" smtClean="0">
                <a:solidFill>
                  <a:srgbClr val="00B050"/>
                </a:solidFill>
              </a:rPr>
              <a:t>-m pa </a:t>
            </a:r>
            <a:r>
              <a:rPr lang="en-US" sz="4000" b="1" dirty="0" err="1" smtClean="0">
                <a:solidFill>
                  <a:srgbClr val="00B050"/>
                </a:solidFill>
              </a:rPr>
              <a:t>wè</a:t>
            </a:r>
            <a:r>
              <a:rPr lang="en-US" sz="4000" b="1" dirty="0" smtClean="0">
                <a:solidFill>
                  <a:srgbClr val="00B050"/>
                </a:solidFill>
              </a:rPr>
              <a:t> </a:t>
            </a:r>
            <a:r>
              <a:rPr lang="en-US" sz="4000" b="1" dirty="0" err="1" smtClean="0">
                <a:solidFill>
                  <a:srgbClr val="00B050"/>
                </a:solidFill>
              </a:rPr>
              <a:t>kote</a:t>
            </a:r>
            <a:r>
              <a:rPr lang="en-US" sz="4000" b="1" dirty="0" smtClean="0">
                <a:solidFill>
                  <a:srgbClr val="00B050"/>
                </a:solidFill>
              </a:rPr>
              <a:t> </a:t>
            </a:r>
            <a:r>
              <a:rPr lang="en-US" sz="4000" b="1" dirty="0" err="1" smtClean="0">
                <a:solidFill>
                  <a:srgbClr val="00B050"/>
                </a:solidFill>
              </a:rPr>
              <a:t>pou</a:t>
            </a:r>
            <a:r>
              <a:rPr lang="en-US" sz="4000" b="1" dirty="0" smtClean="0">
                <a:solidFill>
                  <a:srgbClr val="00B050"/>
                </a:solidFill>
              </a:rPr>
              <a:t> </a:t>
            </a:r>
            <a:r>
              <a:rPr lang="en-US" sz="4000" b="1" dirty="0" err="1" smtClean="0">
                <a:solidFill>
                  <a:srgbClr val="00B050"/>
                </a:solidFill>
              </a:rPr>
              <a:t>mwen</a:t>
            </a:r>
            <a:r>
              <a:rPr lang="en-US" sz="4000" b="1" dirty="0" smtClean="0">
                <a:solidFill>
                  <a:srgbClr val="00B050"/>
                </a:solidFill>
              </a:rPr>
              <a:t> </a:t>
            </a:r>
            <a:r>
              <a:rPr lang="en-US" sz="4000" b="1" dirty="0" err="1" smtClean="0">
                <a:solidFill>
                  <a:srgbClr val="00B050"/>
                </a:solidFill>
              </a:rPr>
              <a:t>pase</a:t>
            </a:r>
            <a:r>
              <a:rPr lang="en-US" sz="4000" b="1" dirty="0" smtClean="0">
                <a:solidFill>
                  <a:srgbClr val="00B050"/>
                </a:solidFill>
              </a:rPr>
              <a:t>  (3x)                                </a:t>
            </a:r>
          </a:p>
          <a:p>
            <a:pPr algn="ctr">
              <a:buNone/>
            </a:pPr>
            <a:r>
              <a:rPr lang="fr-FR" sz="4000" b="1" dirty="0" err="1" smtClean="0">
                <a:solidFill>
                  <a:srgbClr val="00B050"/>
                </a:solidFill>
              </a:rPr>
              <a:t>Izrayèl</a:t>
            </a:r>
            <a:r>
              <a:rPr lang="fr-FR" sz="4000" b="1" dirty="0" smtClean="0">
                <a:solidFill>
                  <a:srgbClr val="00B050"/>
                </a:solidFill>
              </a:rPr>
              <a:t> </a:t>
            </a:r>
            <a:r>
              <a:rPr lang="fr-FR" sz="4000" b="1" dirty="0" err="1" smtClean="0">
                <a:solidFill>
                  <a:srgbClr val="00B050"/>
                </a:solidFill>
              </a:rPr>
              <a:t>kanpe</a:t>
            </a:r>
            <a:r>
              <a:rPr lang="fr-FR" sz="4000" b="1" dirty="0" smtClean="0">
                <a:solidFill>
                  <a:srgbClr val="00B050"/>
                </a:solidFill>
              </a:rPr>
              <a:t>, </a:t>
            </a:r>
            <a:r>
              <a:rPr lang="fr-FR" sz="4000" b="1" dirty="0" err="1" smtClean="0">
                <a:solidFill>
                  <a:srgbClr val="00B050"/>
                </a:solidFill>
              </a:rPr>
              <a:t>devan</a:t>
            </a:r>
            <a:r>
              <a:rPr lang="fr-FR" sz="4000" b="1" dirty="0" smtClean="0">
                <a:solidFill>
                  <a:srgbClr val="00B050"/>
                </a:solidFill>
              </a:rPr>
              <a:t> </a:t>
            </a:r>
            <a:r>
              <a:rPr lang="fr-FR" sz="4000" b="1" dirty="0" err="1" smtClean="0">
                <a:solidFill>
                  <a:srgbClr val="00B050"/>
                </a:solidFill>
              </a:rPr>
              <a:t>lamè</a:t>
            </a:r>
            <a:r>
              <a:rPr lang="fr-FR" sz="4000" b="1" dirty="0" smtClean="0">
                <a:solidFill>
                  <a:srgbClr val="00B050"/>
                </a:solidFill>
              </a:rPr>
              <a:t> </a:t>
            </a:r>
            <a:r>
              <a:rPr lang="fr-FR" sz="4000" b="1" dirty="0" err="1" smtClean="0">
                <a:solidFill>
                  <a:srgbClr val="00B050"/>
                </a:solidFill>
              </a:rPr>
              <a:t>rouj</a:t>
            </a:r>
            <a:r>
              <a:rPr lang="fr-FR" sz="4000" b="1" dirty="0" smtClean="0">
                <a:solidFill>
                  <a:srgbClr val="00B050"/>
                </a:solidFill>
              </a:rPr>
              <a:t>     </a:t>
            </a:r>
            <a:endParaRPr lang="en-US" sz="4000" b="1" dirty="0" smtClean="0">
              <a:solidFill>
                <a:srgbClr val="00B050"/>
              </a:solidFill>
            </a:endParaRPr>
          </a:p>
          <a:p>
            <a:pPr algn="ctr">
              <a:buNone/>
            </a:pPr>
            <a:r>
              <a:rPr lang="fr-FR" sz="4000" b="1" dirty="0" err="1" smtClean="0">
                <a:solidFill>
                  <a:srgbClr val="00B050"/>
                </a:solidFill>
              </a:rPr>
              <a:t>Yo</a:t>
            </a:r>
            <a:r>
              <a:rPr lang="fr-FR" sz="4000" b="1" dirty="0" smtClean="0">
                <a:solidFill>
                  <a:srgbClr val="00B050"/>
                </a:solidFill>
              </a:rPr>
              <a:t> </a:t>
            </a:r>
            <a:r>
              <a:rPr lang="fr-FR" sz="4000" b="1" dirty="0" err="1" smtClean="0">
                <a:solidFill>
                  <a:srgbClr val="00B050"/>
                </a:solidFill>
              </a:rPr>
              <a:t>pa</a:t>
            </a:r>
            <a:r>
              <a:rPr lang="fr-FR" sz="4000" b="1" dirty="0" smtClean="0">
                <a:solidFill>
                  <a:srgbClr val="00B050"/>
                </a:solidFill>
              </a:rPr>
              <a:t> </a:t>
            </a:r>
            <a:r>
              <a:rPr lang="fr-FR" sz="4000" b="1" dirty="0" err="1" smtClean="0">
                <a:solidFill>
                  <a:srgbClr val="00B050"/>
                </a:solidFill>
              </a:rPr>
              <a:t>konnen</a:t>
            </a:r>
            <a:r>
              <a:rPr lang="fr-FR" sz="4000" b="1" dirty="0" smtClean="0">
                <a:solidFill>
                  <a:srgbClr val="00B050"/>
                </a:solidFill>
              </a:rPr>
              <a:t> sa pou </a:t>
            </a:r>
            <a:r>
              <a:rPr lang="fr-FR" sz="4000" b="1" dirty="0" err="1" smtClean="0">
                <a:solidFill>
                  <a:srgbClr val="00B050"/>
                </a:solidFill>
              </a:rPr>
              <a:t>yo</a:t>
            </a:r>
            <a:r>
              <a:rPr lang="fr-FR" sz="4000" b="1" dirty="0" smtClean="0">
                <a:solidFill>
                  <a:srgbClr val="00B050"/>
                </a:solidFill>
              </a:rPr>
              <a:t> </a:t>
            </a:r>
            <a:r>
              <a:rPr lang="fr-FR" sz="4000" b="1" dirty="0" err="1" smtClean="0">
                <a:solidFill>
                  <a:srgbClr val="00B050"/>
                </a:solidFill>
              </a:rPr>
              <a:t>fè</a:t>
            </a:r>
            <a:r>
              <a:rPr lang="fr-FR" sz="4000" b="1" dirty="0" smtClean="0">
                <a:solidFill>
                  <a:srgbClr val="00B050"/>
                </a:solidFill>
              </a:rPr>
              <a:t> </a:t>
            </a:r>
            <a:r>
              <a:rPr lang="fr-FR" sz="4000" b="1" dirty="0" err="1" smtClean="0">
                <a:solidFill>
                  <a:srgbClr val="00B050"/>
                </a:solidFill>
              </a:rPr>
              <a:t>yo</a:t>
            </a:r>
            <a:r>
              <a:rPr lang="fr-FR" sz="4000" b="1" dirty="0" smtClean="0">
                <a:solidFill>
                  <a:srgbClr val="00B050"/>
                </a:solidFill>
              </a:rPr>
              <a:t> an </a:t>
            </a:r>
            <a:r>
              <a:rPr lang="fr-FR" sz="4000" b="1" dirty="0" err="1" smtClean="0">
                <a:solidFill>
                  <a:srgbClr val="00B050"/>
                </a:solidFill>
              </a:rPr>
              <a:t>danje</a:t>
            </a:r>
            <a:r>
              <a:rPr lang="fr-FR" sz="4000" b="1" dirty="0" smtClean="0">
                <a:solidFill>
                  <a:srgbClr val="00B050"/>
                </a:solidFill>
              </a:rPr>
              <a:t>. </a:t>
            </a:r>
            <a:endParaRPr lang="en-US" sz="4000" b="1" dirty="0" smtClean="0">
              <a:solidFill>
                <a:srgbClr val="00B050"/>
              </a:solidFill>
            </a:endParaRPr>
          </a:p>
          <a:p>
            <a:pPr algn="ctr">
              <a:buNone/>
            </a:pPr>
            <a:r>
              <a:rPr lang="fr-FR" sz="4000" b="1" dirty="0" err="1" smtClean="0">
                <a:solidFill>
                  <a:srgbClr val="00B050"/>
                </a:solidFill>
              </a:rPr>
              <a:t>Yon</a:t>
            </a:r>
            <a:r>
              <a:rPr lang="fr-FR" sz="4000" b="1" dirty="0" smtClean="0">
                <a:solidFill>
                  <a:srgbClr val="00B050"/>
                </a:solidFill>
              </a:rPr>
              <a:t> sel </a:t>
            </a:r>
            <a:r>
              <a:rPr lang="fr-FR" sz="4000" b="1" dirty="0" err="1" smtClean="0">
                <a:solidFill>
                  <a:srgbClr val="00B050"/>
                </a:solidFill>
              </a:rPr>
              <a:t>bagay</a:t>
            </a:r>
            <a:r>
              <a:rPr lang="fr-FR" sz="4000" b="1" dirty="0" smtClean="0">
                <a:solidFill>
                  <a:srgbClr val="00B050"/>
                </a:solidFill>
              </a:rPr>
              <a:t> </a:t>
            </a:r>
            <a:r>
              <a:rPr lang="fr-FR" sz="4000" b="1" dirty="0" err="1" smtClean="0">
                <a:solidFill>
                  <a:srgbClr val="00B050"/>
                </a:solidFill>
              </a:rPr>
              <a:t>yo</a:t>
            </a:r>
            <a:r>
              <a:rPr lang="fr-FR" sz="4000" b="1" dirty="0" smtClean="0">
                <a:solidFill>
                  <a:srgbClr val="00B050"/>
                </a:solidFill>
              </a:rPr>
              <a:t> te </a:t>
            </a:r>
            <a:r>
              <a:rPr lang="fr-FR" sz="4000" b="1" dirty="0" err="1" smtClean="0">
                <a:solidFill>
                  <a:srgbClr val="00B050"/>
                </a:solidFill>
              </a:rPr>
              <a:t>bliye</a:t>
            </a:r>
            <a:r>
              <a:rPr lang="fr-FR" sz="4000" b="1" dirty="0" smtClean="0">
                <a:solidFill>
                  <a:srgbClr val="00B050"/>
                </a:solidFill>
              </a:rPr>
              <a:t>                                </a:t>
            </a:r>
            <a:endParaRPr lang="en-US" sz="4000" b="1" dirty="0" smtClean="0">
              <a:solidFill>
                <a:srgbClr val="00B050"/>
              </a:solidFill>
            </a:endParaRPr>
          </a:p>
          <a:p>
            <a:pPr algn="ctr">
              <a:buNone/>
            </a:pPr>
            <a:r>
              <a:rPr lang="fr-FR" sz="4000" b="1" dirty="0" err="1" smtClean="0">
                <a:solidFill>
                  <a:srgbClr val="00B050"/>
                </a:solidFill>
              </a:rPr>
              <a:t>Bondye</a:t>
            </a:r>
            <a:r>
              <a:rPr lang="fr-FR" sz="4000" b="1" dirty="0" smtClean="0">
                <a:solidFill>
                  <a:srgbClr val="00B050"/>
                </a:solidFill>
              </a:rPr>
              <a:t> </a:t>
            </a:r>
            <a:r>
              <a:rPr lang="fr-FR" sz="4000" b="1" dirty="0" err="1" smtClean="0">
                <a:solidFill>
                  <a:srgbClr val="00B050"/>
                </a:solidFill>
              </a:rPr>
              <a:t>pa</a:t>
            </a:r>
            <a:r>
              <a:rPr lang="fr-FR" sz="4000" b="1" dirty="0" smtClean="0">
                <a:solidFill>
                  <a:srgbClr val="00B050"/>
                </a:solidFill>
              </a:rPr>
              <a:t> </a:t>
            </a:r>
            <a:r>
              <a:rPr lang="fr-FR" sz="4000" b="1" dirty="0" err="1" smtClean="0">
                <a:solidFill>
                  <a:srgbClr val="00B050"/>
                </a:solidFill>
              </a:rPr>
              <a:t>janm</a:t>
            </a:r>
            <a:r>
              <a:rPr lang="fr-FR" sz="4000" b="1" dirty="0" smtClean="0">
                <a:solidFill>
                  <a:srgbClr val="00B050"/>
                </a:solidFill>
              </a:rPr>
              <a:t> </a:t>
            </a:r>
            <a:r>
              <a:rPr lang="fr-FR" sz="4000" b="1" dirty="0" err="1" smtClean="0">
                <a:solidFill>
                  <a:srgbClr val="00B050"/>
                </a:solidFill>
              </a:rPr>
              <a:t>komanse</a:t>
            </a:r>
            <a:r>
              <a:rPr lang="fr-FR" sz="4000" b="1" dirty="0" smtClean="0">
                <a:solidFill>
                  <a:srgbClr val="00B050"/>
                </a:solidFill>
              </a:rPr>
              <a:t> pou li </a:t>
            </a:r>
            <a:r>
              <a:rPr lang="fr-FR" sz="4000" b="1" dirty="0" err="1" smtClean="0">
                <a:solidFill>
                  <a:srgbClr val="00B050"/>
                </a:solidFill>
              </a:rPr>
              <a:t>pa</a:t>
            </a:r>
            <a:r>
              <a:rPr lang="fr-FR" sz="4000" b="1" dirty="0" smtClean="0">
                <a:solidFill>
                  <a:srgbClr val="00B050"/>
                </a:solidFill>
              </a:rPr>
              <a:t> fini</a:t>
            </a:r>
            <a:endParaRPr lang="en-US" sz="4000" b="1" dirty="0" smtClean="0">
              <a:solidFill>
                <a:srgbClr val="00B050"/>
              </a:solidFill>
            </a:endParaRPr>
          </a:p>
          <a:p>
            <a:pPr algn="ctr">
              <a:buNone/>
            </a:pPr>
            <a:endParaRPr lang="en-US" sz="3600" dirty="0">
              <a:latin typeface="Arial Rounded MT Bold"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5"/>
          </a:lnRef>
          <a:fillRef idx="3">
            <a:schemeClr val="accent5"/>
          </a:fillRef>
          <a:effectRef idx="2">
            <a:schemeClr val="accent5"/>
          </a:effectRef>
          <a:fontRef idx="minor">
            <a:schemeClr val="lt1"/>
          </a:fontRef>
        </p:style>
        <p:txBody>
          <a:bodyPr>
            <a:normAutofit fontScale="92500" lnSpcReduction="10000"/>
          </a:bodyPr>
          <a:lstStyle/>
          <a:p>
            <a:pPr algn="ctr"/>
            <a:r>
              <a:rPr lang="en-US" sz="4000" b="1" dirty="0" smtClean="0"/>
              <a:t>We are standing -- On holy ground</a:t>
            </a:r>
            <a:r>
              <a:rPr lang="en-US" sz="4000" dirty="0" smtClean="0"/>
              <a:t>, </a:t>
            </a:r>
            <a:br>
              <a:rPr lang="en-US" sz="4000" dirty="0" smtClean="0"/>
            </a:br>
            <a:r>
              <a:rPr lang="en-US" sz="4000" dirty="0" smtClean="0"/>
              <a:t>And I know that there are angels all around; </a:t>
            </a:r>
            <a:br>
              <a:rPr lang="en-US" sz="4000" dirty="0" smtClean="0"/>
            </a:br>
            <a:r>
              <a:rPr lang="en-US" sz="4000" dirty="0" smtClean="0"/>
              <a:t>Let us praise Jesus now. </a:t>
            </a:r>
            <a:br>
              <a:rPr lang="en-US" sz="4000" dirty="0" smtClean="0"/>
            </a:br>
            <a:r>
              <a:rPr lang="en-US" sz="4000" dirty="0" smtClean="0"/>
              <a:t>We are standing in his presence,</a:t>
            </a:r>
          </a:p>
          <a:p>
            <a:pPr algn="ctr">
              <a:buNone/>
            </a:pPr>
            <a:r>
              <a:rPr lang="en-US" sz="4000" dirty="0" smtClean="0"/>
              <a:t>On holy ground.</a:t>
            </a:r>
            <a:r>
              <a:rPr lang="en-US" sz="4000" b="1" dirty="0" smtClean="0"/>
              <a:t/>
            </a:r>
            <a:br>
              <a:rPr lang="en-US" sz="4000" b="1" dirty="0" smtClean="0"/>
            </a:br>
            <a:r>
              <a:rPr lang="en-US" sz="4000" dirty="0" smtClean="0"/>
              <a:t/>
            </a:r>
            <a:br>
              <a:rPr lang="en-US" sz="4000" dirty="0" smtClean="0"/>
            </a:br>
            <a:r>
              <a:rPr lang="en-US" sz="4000" dirty="0" smtClean="0"/>
              <a:t>We are standing on holy ground. </a:t>
            </a:r>
            <a:br>
              <a:rPr lang="en-US" sz="4000" dirty="0" smtClean="0"/>
            </a:br>
            <a:r>
              <a:rPr lang="en-US" sz="4000" dirty="0" smtClean="0"/>
              <a:t>And I know that there are angels all around.</a:t>
            </a:r>
            <a:br>
              <a:rPr lang="en-US" sz="4000" dirty="0" smtClean="0"/>
            </a:br>
            <a:r>
              <a:rPr lang="en-US" sz="4000" dirty="0" smtClean="0"/>
              <a:t>Let us praise, Jesus now. </a:t>
            </a:r>
            <a:br>
              <a:rPr lang="en-US" sz="4000" dirty="0" smtClean="0"/>
            </a:br>
            <a:r>
              <a:rPr lang="en-US" sz="4000" dirty="0" smtClean="0"/>
              <a:t>We are standing in His presence;</a:t>
            </a:r>
            <a:br>
              <a:rPr lang="en-US" sz="4000" dirty="0" smtClean="0"/>
            </a:br>
            <a:r>
              <a:rPr lang="en-US" sz="4000" dirty="0" smtClean="0"/>
              <a:t>We are standing in His presence; </a:t>
            </a:r>
            <a:br>
              <a:rPr lang="en-US" sz="4000" dirty="0" smtClean="0"/>
            </a:br>
            <a:r>
              <a:rPr lang="en-US" sz="4000" dirty="0" smtClean="0"/>
              <a:t>We are standing in His presence; </a:t>
            </a:r>
            <a:br>
              <a:rPr lang="en-US" sz="4000" dirty="0" smtClean="0"/>
            </a:br>
            <a:r>
              <a:rPr lang="en-US" sz="4000" dirty="0" smtClean="0"/>
              <a:t>On holy ground. On holy ground.</a:t>
            </a:r>
            <a:endParaRPr lang="en-US"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u="sng" dirty="0" smtClean="0">
                <a:latin typeface="Arial Rounded MT Bold" pitchFamily="34" charset="0"/>
              </a:rPr>
              <a:t>204 Fr </a:t>
            </a:r>
            <a:r>
              <a:rPr lang="fr-FR" sz="4000" b="1" u="sng" dirty="0" err="1" smtClean="0">
                <a:latin typeface="Arial Rounded MT Bold" pitchFamily="34" charset="0"/>
              </a:rPr>
              <a:t>Cht</a:t>
            </a:r>
            <a:r>
              <a:rPr lang="fr-FR" sz="4000" b="1" u="sng" dirty="0" smtClean="0">
                <a:latin typeface="Arial Rounded MT Bold" pitchFamily="34" charset="0"/>
              </a:rPr>
              <a:t> Esp : Le Cri De Mon Ame</a:t>
            </a:r>
            <a:endParaRPr lang="en-US" sz="4000" dirty="0" smtClean="0">
              <a:latin typeface="Arial Rounded MT Bold" pitchFamily="34" charset="0"/>
            </a:endParaRPr>
          </a:p>
          <a:p>
            <a:pPr algn="ctr">
              <a:buNone/>
            </a:pPr>
            <a:r>
              <a:rPr lang="fr-FR" sz="4000" dirty="0" smtClean="0">
                <a:latin typeface="Arial Rounded MT Bold" pitchFamily="34" charset="0"/>
              </a:rPr>
              <a:t>1. </a:t>
            </a:r>
            <a:endParaRPr lang="en-US" sz="4000" dirty="0" smtClean="0">
              <a:latin typeface="Arial Rounded MT Bold" pitchFamily="34" charset="0"/>
            </a:endParaRPr>
          </a:p>
          <a:p>
            <a:pPr algn="ctr">
              <a:buNone/>
            </a:pPr>
            <a:r>
              <a:rPr lang="fr-FR" sz="4000" dirty="0" smtClean="0">
                <a:solidFill>
                  <a:srgbClr val="92D050"/>
                </a:solidFill>
                <a:latin typeface="Arial Rounded MT Bold" pitchFamily="34" charset="0"/>
              </a:rPr>
              <a:t>Le cri de mon âme </a:t>
            </a:r>
            <a:endParaRPr lang="en-US" sz="4000" dirty="0" smtClean="0">
              <a:solidFill>
                <a:srgbClr val="92D050"/>
              </a:solidFill>
              <a:latin typeface="Arial Rounded MT Bold" pitchFamily="34" charset="0"/>
            </a:endParaRPr>
          </a:p>
          <a:p>
            <a:pPr algn="ctr">
              <a:buNone/>
            </a:pPr>
            <a:r>
              <a:rPr lang="fr-FR" sz="4000" dirty="0" smtClean="0">
                <a:solidFill>
                  <a:srgbClr val="92D050"/>
                </a:solidFill>
                <a:latin typeface="Arial Rounded MT Bold" pitchFamily="34" charset="0"/>
              </a:rPr>
              <a:t>S'élève vers Toi;</a:t>
            </a:r>
            <a:endParaRPr lang="en-US" sz="4000" dirty="0" smtClean="0">
              <a:solidFill>
                <a:srgbClr val="92D050"/>
              </a:solidFill>
              <a:latin typeface="Arial Rounded MT Bold" pitchFamily="34" charset="0"/>
            </a:endParaRPr>
          </a:p>
          <a:p>
            <a:pPr algn="ctr">
              <a:buNone/>
            </a:pPr>
            <a:r>
              <a:rPr lang="fr-FR" sz="4000" dirty="0" smtClean="0">
                <a:solidFill>
                  <a:srgbClr val="92D050"/>
                </a:solidFill>
                <a:latin typeface="Arial Rounded MT Bold" pitchFamily="34" charset="0"/>
              </a:rPr>
              <a:t>Elle te réclame,</a:t>
            </a:r>
            <a:endParaRPr lang="en-US" sz="4000" dirty="0" smtClean="0">
              <a:solidFill>
                <a:srgbClr val="92D050"/>
              </a:solidFill>
              <a:latin typeface="Arial Rounded MT Bold" pitchFamily="34" charset="0"/>
            </a:endParaRPr>
          </a:p>
          <a:p>
            <a:pPr algn="ctr">
              <a:buNone/>
            </a:pPr>
            <a:r>
              <a:rPr lang="fr-FR" sz="4000" dirty="0" smtClean="0">
                <a:solidFill>
                  <a:srgbClr val="92D050"/>
                </a:solidFill>
                <a:latin typeface="Arial Rounded MT Bold" pitchFamily="34" charset="0"/>
              </a:rPr>
              <a:t>Jésus, pour son Roi. </a:t>
            </a:r>
            <a:endParaRPr lang="en-US" sz="4000" dirty="0" smtClean="0">
              <a:solidFill>
                <a:srgbClr val="92D050"/>
              </a:solidFill>
              <a:latin typeface="Arial Rounded MT Bold" pitchFamily="34" charset="0"/>
            </a:endParaRPr>
          </a:p>
          <a:p>
            <a:pPr algn="ctr">
              <a:buNone/>
            </a:pPr>
            <a:r>
              <a:rPr lang="fr-FR" sz="4000" dirty="0" smtClean="0">
                <a:solidFill>
                  <a:srgbClr val="92D050"/>
                </a:solidFill>
                <a:latin typeface="Arial Rounded MT Bold" pitchFamily="34" charset="0"/>
              </a:rPr>
              <a:t>Ton joug est facile, </a:t>
            </a:r>
            <a:endParaRPr lang="en-US" sz="4000" dirty="0" smtClean="0">
              <a:solidFill>
                <a:srgbClr val="92D050"/>
              </a:solidFill>
              <a:latin typeface="Arial Rounded MT Bold" pitchFamily="34" charset="0"/>
            </a:endParaRPr>
          </a:p>
          <a:p>
            <a:pPr algn="ctr">
              <a:buNone/>
            </a:pPr>
            <a:r>
              <a:rPr lang="fr-FR" sz="4000" dirty="0" smtClean="0">
                <a:solidFill>
                  <a:srgbClr val="92D050"/>
                </a:solidFill>
                <a:latin typeface="Arial Rounded MT Bold" pitchFamily="34" charset="0"/>
              </a:rPr>
              <a:t>Ion fardeau léger; </a:t>
            </a:r>
            <a:endParaRPr lang="en-US" sz="4000" dirty="0" smtClean="0">
              <a:solidFill>
                <a:srgbClr val="92D050"/>
              </a:solidFill>
              <a:latin typeface="Arial Rounded MT Bold" pitchFamily="34" charset="0"/>
            </a:endParaRPr>
          </a:p>
          <a:p>
            <a:pPr algn="ctr">
              <a:buNone/>
            </a:pPr>
            <a:r>
              <a:rPr lang="fr-FR" sz="4000" dirty="0" smtClean="0">
                <a:solidFill>
                  <a:srgbClr val="92D050"/>
                </a:solidFill>
                <a:latin typeface="Arial Rounded MT Bold" pitchFamily="34" charset="0"/>
              </a:rPr>
              <a:t>Sur man cœur docile, </a:t>
            </a:r>
            <a:endParaRPr lang="en-US" sz="4000" dirty="0" smtClean="0">
              <a:solidFill>
                <a:srgbClr val="92D050"/>
              </a:solidFill>
              <a:latin typeface="Arial Rounded MT Bold" pitchFamily="34" charset="0"/>
            </a:endParaRPr>
          </a:p>
          <a:p>
            <a:pPr algn="ctr">
              <a:buNone/>
            </a:pPr>
            <a:r>
              <a:rPr lang="fr-FR" sz="4000" dirty="0" smtClean="0">
                <a:solidFill>
                  <a:srgbClr val="92D050"/>
                </a:solidFill>
                <a:latin typeface="Arial Rounded MT Bold" pitchFamily="34" charset="0"/>
              </a:rPr>
              <a:t>Règne, o Bon Berger !</a:t>
            </a:r>
            <a:endParaRPr lang="en-US" sz="4000" dirty="0" smtClean="0">
              <a:solidFill>
                <a:srgbClr val="92D05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smtClean="0">
                <a:latin typeface="Arial Rounded MT Bold" pitchFamily="34" charset="0"/>
              </a:rPr>
              <a:t>2. </a:t>
            </a:r>
            <a:endParaRPr lang="en-US" sz="4000" dirty="0" smtClean="0">
              <a:latin typeface="Arial Rounded MT Bold" pitchFamily="34" charset="0"/>
            </a:endParaRPr>
          </a:p>
          <a:p>
            <a:pPr algn="ctr">
              <a:buNone/>
            </a:pPr>
            <a:r>
              <a:rPr lang="fr-FR" sz="4000" dirty="0" smtClean="0">
                <a:solidFill>
                  <a:srgbClr val="FFFF00"/>
                </a:solidFill>
                <a:latin typeface="Arial Rounded MT Bold" pitchFamily="34" charset="0"/>
              </a:rPr>
              <a:t>Trop longtemps le monde</a:t>
            </a:r>
            <a:endParaRPr lang="en-US" sz="4000" dirty="0" smtClean="0">
              <a:solidFill>
                <a:srgbClr val="FFFF00"/>
              </a:solidFill>
              <a:latin typeface="Arial Rounded MT Bold" pitchFamily="34" charset="0"/>
            </a:endParaRPr>
          </a:p>
          <a:p>
            <a:pPr algn="ctr">
              <a:buNone/>
            </a:pPr>
            <a:r>
              <a:rPr lang="fr-FR" sz="4000" dirty="0" smtClean="0">
                <a:solidFill>
                  <a:srgbClr val="FFFF00"/>
                </a:solidFill>
                <a:latin typeface="Arial Rounded MT Bold" pitchFamily="34" charset="0"/>
              </a:rPr>
              <a:t>Trompa mes désirs. </a:t>
            </a:r>
            <a:endParaRPr lang="en-US" sz="4000" dirty="0" smtClean="0">
              <a:solidFill>
                <a:srgbClr val="FFFF00"/>
              </a:solidFill>
              <a:latin typeface="Arial Rounded MT Bold" pitchFamily="34" charset="0"/>
            </a:endParaRPr>
          </a:p>
          <a:p>
            <a:pPr algn="ctr">
              <a:buNone/>
            </a:pPr>
            <a:r>
              <a:rPr lang="fr-FR" sz="4000" dirty="0" smtClean="0">
                <a:solidFill>
                  <a:srgbClr val="FFFF00"/>
                </a:solidFill>
                <a:latin typeface="Arial Rounded MT Bold" pitchFamily="34" charset="0"/>
              </a:rPr>
              <a:t>Changeants comme l'onde</a:t>
            </a:r>
            <a:endParaRPr lang="en-US" sz="4000" dirty="0" smtClean="0">
              <a:solidFill>
                <a:srgbClr val="FFFF00"/>
              </a:solidFill>
              <a:latin typeface="Arial Rounded MT Bold" pitchFamily="34" charset="0"/>
            </a:endParaRPr>
          </a:p>
          <a:p>
            <a:pPr algn="ctr">
              <a:buNone/>
            </a:pPr>
            <a:r>
              <a:rPr lang="fr-FR" sz="4000" dirty="0" smtClean="0">
                <a:solidFill>
                  <a:srgbClr val="FFFF00"/>
                </a:solidFill>
                <a:latin typeface="Arial Rounded MT Bold" pitchFamily="34" charset="0"/>
              </a:rPr>
              <a:t>Sont tous ses plaisirs.</a:t>
            </a:r>
            <a:endParaRPr lang="en-US" sz="4000" dirty="0" smtClean="0">
              <a:solidFill>
                <a:srgbClr val="FFFF00"/>
              </a:solidFill>
              <a:latin typeface="Arial Rounded MT Bold" pitchFamily="34" charset="0"/>
            </a:endParaRPr>
          </a:p>
          <a:p>
            <a:pPr algn="ctr">
              <a:buNone/>
            </a:pPr>
            <a:r>
              <a:rPr lang="fr-FR" sz="4000" dirty="0" smtClean="0">
                <a:solidFill>
                  <a:srgbClr val="FFFF00"/>
                </a:solidFill>
                <a:latin typeface="Arial Rounded MT Bold" pitchFamily="34" charset="0"/>
              </a:rPr>
              <a:t>Sa joie est frivole, </a:t>
            </a:r>
            <a:endParaRPr lang="en-US" sz="4000" dirty="0" smtClean="0">
              <a:solidFill>
                <a:srgbClr val="FFFF00"/>
              </a:solidFill>
              <a:latin typeface="Arial Rounded MT Bold" pitchFamily="34" charset="0"/>
            </a:endParaRPr>
          </a:p>
          <a:p>
            <a:pPr algn="ctr">
              <a:buNone/>
            </a:pPr>
            <a:r>
              <a:rPr lang="fr-FR" sz="4000" dirty="0" smtClean="0">
                <a:solidFill>
                  <a:srgbClr val="FFFF00"/>
                </a:solidFill>
                <a:latin typeface="Arial Rounded MT Bold" pitchFamily="34" charset="0"/>
              </a:rPr>
              <a:t>Tout est vanité; </a:t>
            </a:r>
            <a:endParaRPr lang="en-US" sz="4000" dirty="0" smtClean="0">
              <a:solidFill>
                <a:srgbClr val="FFFF00"/>
              </a:solidFill>
              <a:latin typeface="Arial Rounded MT Bold" pitchFamily="34" charset="0"/>
            </a:endParaRPr>
          </a:p>
          <a:p>
            <a:pPr algn="ctr">
              <a:buNone/>
            </a:pPr>
            <a:r>
              <a:rPr lang="fr-FR" sz="4000" dirty="0" smtClean="0">
                <a:solidFill>
                  <a:srgbClr val="FFFF00"/>
                </a:solidFill>
                <a:latin typeface="Arial Rounded MT Bold" pitchFamily="34" charset="0"/>
              </a:rPr>
              <a:t>Seule, ta Parole Est la vérité !</a:t>
            </a:r>
            <a:endParaRPr lang="en-US" sz="40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smtClean="0">
                <a:latin typeface="Arial Rounded MT Bold" pitchFamily="34" charset="0"/>
              </a:rPr>
              <a:t>3.</a:t>
            </a:r>
            <a:endParaRPr lang="en-US" sz="4000" dirty="0" smtClean="0">
              <a:latin typeface="Arial Rounded MT Bold" pitchFamily="34" charset="0"/>
            </a:endParaRPr>
          </a:p>
          <a:p>
            <a:pPr algn="ctr">
              <a:buNone/>
            </a:pPr>
            <a:r>
              <a:rPr lang="fr-FR" sz="4000" dirty="0" smtClean="0">
                <a:solidFill>
                  <a:schemeClr val="accent6">
                    <a:lumMod val="40000"/>
                    <a:lumOff val="60000"/>
                  </a:schemeClr>
                </a:solidFill>
                <a:latin typeface="Arial Rounded MT Bold" pitchFamily="34" charset="0"/>
              </a:rPr>
              <a:t>Parole éternelle,</a:t>
            </a:r>
            <a:endParaRPr lang="en-US" sz="4000" dirty="0" smtClean="0">
              <a:solidFill>
                <a:schemeClr val="accent6">
                  <a:lumMod val="40000"/>
                  <a:lumOff val="60000"/>
                </a:schemeClr>
              </a:solidFill>
              <a:latin typeface="Arial Rounded MT Bold" pitchFamily="34" charset="0"/>
            </a:endParaRPr>
          </a:p>
          <a:p>
            <a:pPr algn="ctr">
              <a:buNone/>
            </a:pPr>
            <a:r>
              <a:rPr lang="fr-FR" sz="4000" dirty="0" smtClean="0">
                <a:solidFill>
                  <a:schemeClr val="accent6">
                    <a:lumMod val="40000"/>
                    <a:lumOff val="60000"/>
                  </a:schemeClr>
                </a:solidFill>
                <a:latin typeface="Arial Rounded MT Bold" pitchFamily="34" charset="0"/>
              </a:rPr>
              <a:t>0 Christ Rédempteur, </a:t>
            </a:r>
            <a:endParaRPr lang="en-US" sz="4000" dirty="0" smtClean="0">
              <a:solidFill>
                <a:schemeClr val="accent6">
                  <a:lumMod val="40000"/>
                  <a:lumOff val="60000"/>
                </a:schemeClr>
              </a:solidFill>
              <a:latin typeface="Arial Rounded MT Bold" pitchFamily="34" charset="0"/>
            </a:endParaRPr>
          </a:p>
          <a:p>
            <a:pPr algn="ctr">
              <a:buNone/>
            </a:pPr>
            <a:r>
              <a:rPr lang="fr-FR" sz="4000" dirty="0" smtClean="0">
                <a:solidFill>
                  <a:schemeClr val="accent6">
                    <a:lumMod val="40000"/>
                    <a:lumOff val="60000"/>
                  </a:schemeClr>
                </a:solidFill>
                <a:latin typeface="Arial Rounded MT Bold" pitchFamily="34" charset="0"/>
              </a:rPr>
              <a:t>Prends-moi sous ton aile,</a:t>
            </a:r>
            <a:endParaRPr lang="en-US" sz="4000" dirty="0" smtClean="0">
              <a:solidFill>
                <a:schemeClr val="accent6">
                  <a:lumMod val="40000"/>
                  <a:lumOff val="60000"/>
                </a:schemeClr>
              </a:solidFill>
              <a:latin typeface="Arial Rounded MT Bold" pitchFamily="34" charset="0"/>
            </a:endParaRPr>
          </a:p>
          <a:p>
            <a:pPr algn="ctr">
              <a:buNone/>
            </a:pPr>
            <a:r>
              <a:rPr lang="fr-FR" sz="4000" dirty="0" smtClean="0">
                <a:solidFill>
                  <a:schemeClr val="accent6">
                    <a:lumMod val="40000"/>
                    <a:lumOff val="60000"/>
                  </a:schemeClr>
                </a:solidFill>
                <a:latin typeface="Arial Rounded MT Bold" pitchFamily="34" charset="0"/>
              </a:rPr>
              <a:t> Habite en mon cœur. </a:t>
            </a:r>
            <a:endParaRPr lang="en-US" sz="4000" dirty="0" smtClean="0">
              <a:solidFill>
                <a:schemeClr val="accent6">
                  <a:lumMod val="40000"/>
                  <a:lumOff val="60000"/>
                </a:schemeClr>
              </a:solidFill>
              <a:latin typeface="Arial Rounded MT Bold" pitchFamily="34" charset="0"/>
            </a:endParaRPr>
          </a:p>
          <a:p>
            <a:pPr algn="ctr">
              <a:buNone/>
            </a:pPr>
            <a:r>
              <a:rPr lang="fr-FR" sz="4000" dirty="0" smtClean="0">
                <a:solidFill>
                  <a:schemeClr val="accent6">
                    <a:lumMod val="40000"/>
                    <a:lumOff val="60000"/>
                  </a:schemeClr>
                </a:solidFill>
                <a:latin typeface="Arial Rounded MT Bold" pitchFamily="34" charset="0"/>
              </a:rPr>
              <a:t>Dans la nuit profonde, </a:t>
            </a:r>
            <a:endParaRPr lang="en-US" sz="4000" dirty="0" smtClean="0">
              <a:solidFill>
                <a:schemeClr val="accent6">
                  <a:lumMod val="40000"/>
                  <a:lumOff val="60000"/>
                </a:schemeClr>
              </a:solidFill>
              <a:latin typeface="Arial Rounded MT Bold" pitchFamily="34" charset="0"/>
            </a:endParaRPr>
          </a:p>
          <a:p>
            <a:pPr algn="ctr">
              <a:buNone/>
            </a:pPr>
            <a:r>
              <a:rPr lang="fr-FR" sz="4000" dirty="0" smtClean="0">
                <a:solidFill>
                  <a:schemeClr val="accent6">
                    <a:lumMod val="40000"/>
                    <a:lumOff val="60000"/>
                  </a:schemeClr>
                </a:solidFill>
                <a:latin typeface="Arial Rounded MT Bold" pitchFamily="34" charset="0"/>
              </a:rPr>
              <a:t>Tiens-moi par la main; </a:t>
            </a:r>
            <a:endParaRPr lang="en-US" sz="4000" dirty="0" smtClean="0">
              <a:solidFill>
                <a:schemeClr val="accent6">
                  <a:lumMod val="40000"/>
                  <a:lumOff val="60000"/>
                </a:schemeClr>
              </a:solidFill>
              <a:latin typeface="Arial Rounded MT Bold" pitchFamily="34" charset="0"/>
            </a:endParaRPr>
          </a:p>
          <a:p>
            <a:pPr algn="ctr">
              <a:buNone/>
            </a:pPr>
            <a:r>
              <a:rPr lang="fr-FR" sz="4000" dirty="0" smtClean="0">
                <a:solidFill>
                  <a:schemeClr val="accent6">
                    <a:lumMod val="40000"/>
                    <a:lumOff val="60000"/>
                  </a:schemeClr>
                </a:solidFill>
                <a:latin typeface="Arial Rounded MT Bold" pitchFamily="34" charset="0"/>
              </a:rPr>
              <a:t>Lumière du monde, </a:t>
            </a:r>
            <a:endParaRPr lang="en-US" sz="4000" dirty="0" smtClean="0">
              <a:solidFill>
                <a:schemeClr val="accent6">
                  <a:lumMod val="40000"/>
                  <a:lumOff val="60000"/>
                </a:schemeClr>
              </a:solidFill>
              <a:latin typeface="Arial Rounded MT Bold" pitchFamily="34" charset="0"/>
            </a:endParaRPr>
          </a:p>
          <a:p>
            <a:pPr algn="ctr">
              <a:buNone/>
            </a:pPr>
            <a:r>
              <a:rPr lang="fr-FR" sz="4000" dirty="0" smtClean="0">
                <a:solidFill>
                  <a:schemeClr val="accent6">
                    <a:lumMod val="40000"/>
                    <a:lumOff val="60000"/>
                  </a:schemeClr>
                </a:solidFill>
                <a:latin typeface="Arial Rounded MT Bold" pitchFamily="34" charset="0"/>
              </a:rPr>
              <a:t>Luis sur mon chemin !</a:t>
            </a:r>
            <a:endParaRPr lang="en-US" sz="4000" dirty="0" smtClean="0">
              <a:solidFill>
                <a:schemeClr val="accent6">
                  <a:lumMod val="40000"/>
                  <a:lumOff val="6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smtClean="0">
                <a:latin typeface="Arial Rounded MT Bold" pitchFamily="34" charset="0"/>
              </a:rPr>
              <a:t>4. </a:t>
            </a:r>
            <a:endParaRPr lang="en-US" sz="4000" dirty="0" smtClean="0">
              <a:latin typeface="Arial Rounded MT Bold" pitchFamily="34" charset="0"/>
            </a:endParaRPr>
          </a:p>
          <a:p>
            <a:pPr algn="ctr">
              <a:buNone/>
            </a:pPr>
            <a:r>
              <a:rPr lang="fr-FR" sz="4000" dirty="0" smtClean="0">
                <a:solidFill>
                  <a:schemeClr val="accent4">
                    <a:lumMod val="40000"/>
                    <a:lumOff val="60000"/>
                  </a:schemeClr>
                </a:solidFill>
                <a:latin typeface="Arial Rounded MT Bold" pitchFamily="34" charset="0"/>
              </a:rPr>
              <a:t>Source de l’eau vive, </a:t>
            </a:r>
            <a:endParaRPr lang="en-US" sz="4000" dirty="0" smtClean="0">
              <a:solidFill>
                <a:schemeClr val="accent4">
                  <a:lumMod val="40000"/>
                  <a:lumOff val="60000"/>
                </a:schemeClr>
              </a:solidFill>
              <a:latin typeface="Arial Rounded MT Bold" pitchFamily="34" charset="0"/>
            </a:endParaRPr>
          </a:p>
          <a:p>
            <a:pPr algn="ctr">
              <a:buNone/>
            </a:pPr>
            <a:r>
              <a:rPr lang="fr-FR" sz="4000" dirty="0" smtClean="0">
                <a:solidFill>
                  <a:schemeClr val="accent4">
                    <a:lumMod val="40000"/>
                    <a:lumOff val="60000"/>
                  </a:schemeClr>
                </a:solidFill>
                <a:latin typeface="Arial Rounded MT Bold" pitchFamily="34" charset="0"/>
              </a:rPr>
              <a:t>Pain venu des cieux, </a:t>
            </a:r>
            <a:endParaRPr lang="en-US" sz="4000" dirty="0" smtClean="0">
              <a:solidFill>
                <a:schemeClr val="accent4">
                  <a:lumMod val="40000"/>
                  <a:lumOff val="60000"/>
                </a:schemeClr>
              </a:solidFill>
              <a:latin typeface="Arial Rounded MT Bold" pitchFamily="34" charset="0"/>
            </a:endParaRPr>
          </a:p>
          <a:p>
            <a:pPr algn="ctr">
              <a:buNone/>
            </a:pPr>
            <a:r>
              <a:rPr lang="fr-FR" sz="4000" dirty="0" smtClean="0">
                <a:solidFill>
                  <a:schemeClr val="accent4">
                    <a:lumMod val="40000"/>
                    <a:lumOff val="60000"/>
                  </a:schemeClr>
                </a:solidFill>
                <a:latin typeface="Arial Rounded MT Bold" pitchFamily="34" charset="0"/>
              </a:rPr>
              <a:t>Que par Toi je vive </a:t>
            </a:r>
            <a:endParaRPr lang="en-US" sz="4000" dirty="0" smtClean="0">
              <a:solidFill>
                <a:schemeClr val="accent4">
                  <a:lumMod val="40000"/>
                  <a:lumOff val="60000"/>
                </a:schemeClr>
              </a:solidFill>
              <a:latin typeface="Arial Rounded MT Bold" pitchFamily="34" charset="0"/>
            </a:endParaRPr>
          </a:p>
          <a:p>
            <a:pPr algn="ctr">
              <a:buNone/>
            </a:pPr>
            <a:r>
              <a:rPr lang="fr-FR" sz="4000" dirty="0" smtClean="0">
                <a:solidFill>
                  <a:schemeClr val="accent4">
                    <a:lumMod val="40000"/>
                    <a:lumOff val="60000"/>
                  </a:schemeClr>
                </a:solidFill>
                <a:latin typeface="Arial Rounded MT Bold" pitchFamily="34" charset="0"/>
              </a:rPr>
              <a:t>Paisible et joyeux! </a:t>
            </a:r>
            <a:endParaRPr lang="en-US" sz="4000" dirty="0" smtClean="0">
              <a:solidFill>
                <a:schemeClr val="accent4">
                  <a:lumMod val="40000"/>
                  <a:lumOff val="60000"/>
                </a:schemeClr>
              </a:solidFill>
              <a:latin typeface="Arial Rounded MT Bold" pitchFamily="34" charset="0"/>
            </a:endParaRPr>
          </a:p>
          <a:p>
            <a:pPr algn="ctr">
              <a:buNone/>
            </a:pPr>
            <a:r>
              <a:rPr lang="fr-FR" sz="4000" dirty="0" smtClean="0">
                <a:solidFill>
                  <a:schemeClr val="accent4">
                    <a:lumMod val="40000"/>
                    <a:lumOff val="60000"/>
                  </a:schemeClr>
                </a:solidFill>
                <a:latin typeface="Arial Rounded MT Bold" pitchFamily="34" charset="0"/>
              </a:rPr>
              <a:t>Quand luira l'aurore </a:t>
            </a:r>
            <a:endParaRPr lang="en-US" sz="4000" dirty="0" smtClean="0">
              <a:solidFill>
                <a:schemeClr val="accent4">
                  <a:lumMod val="40000"/>
                  <a:lumOff val="60000"/>
                </a:schemeClr>
              </a:solidFill>
              <a:latin typeface="Arial Rounded MT Bold" pitchFamily="34" charset="0"/>
            </a:endParaRPr>
          </a:p>
          <a:p>
            <a:pPr algn="ctr">
              <a:buNone/>
            </a:pPr>
            <a:r>
              <a:rPr lang="fr-FR" sz="4000" dirty="0" smtClean="0">
                <a:solidFill>
                  <a:schemeClr val="accent4">
                    <a:lumMod val="40000"/>
                    <a:lumOff val="60000"/>
                  </a:schemeClr>
                </a:solidFill>
                <a:latin typeface="Arial Rounded MT Bold" pitchFamily="34" charset="0"/>
              </a:rPr>
              <a:t>Du jour éternel,</a:t>
            </a:r>
            <a:endParaRPr lang="en-US" sz="4000" dirty="0" smtClean="0">
              <a:solidFill>
                <a:schemeClr val="accent4">
                  <a:lumMod val="40000"/>
                  <a:lumOff val="60000"/>
                </a:schemeClr>
              </a:solidFill>
              <a:latin typeface="Arial Rounded MT Bold" pitchFamily="34" charset="0"/>
            </a:endParaRPr>
          </a:p>
          <a:p>
            <a:pPr algn="ctr">
              <a:buNone/>
            </a:pPr>
            <a:r>
              <a:rPr lang="fr-FR" sz="4000" dirty="0" smtClean="0">
                <a:solidFill>
                  <a:schemeClr val="accent4">
                    <a:lumMod val="40000"/>
                    <a:lumOff val="60000"/>
                  </a:schemeClr>
                </a:solidFill>
                <a:latin typeface="Arial Rounded MT Bold" pitchFamily="34" charset="0"/>
              </a:rPr>
              <a:t>Que je vive encore </a:t>
            </a:r>
            <a:endParaRPr lang="en-US" sz="4000" dirty="0" smtClean="0">
              <a:solidFill>
                <a:schemeClr val="accent4">
                  <a:lumMod val="40000"/>
                  <a:lumOff val="60000"/>
                </a:schemeClr>
              </a:solidFill>
              <a:latin typeface="Arial Rounded MT Bold" pitchFamily="34" charset="0"/>
            </a:endParaRPr>
          </a:p>
          <a:p>
            <a:pPr algn="ctr">
              <a:buNone/>
            </a:pPr>
            <a:r>
              <a:rPr lang="fr-FR" sz="4000" dirty="0" smtClean="0">
                <a:solidFill>
                  <a:schemeClr val="accent4">
                    <a:lumMod val="40000"/>
                    <a:lumOff val="60000"/>
                  </a:schemeClr>
                </a:solidFill>
                <a:latin typeface="Arial Rounded MT Bold" pitchFamily="34" charset="0"/>
              </a:rPr>
              <a:t>Pour Toi, dans le ciel</a:t>
            </a:r>
            <a:r>
              <a:rPr lang="fr-FR" sz="4000" dirty="0" smtClean="0">
                <a:latin typeface="Arial Rounded MT Bold" pitchFamily="34" charset="0"/>
              </a:rPr>
              <a:t> !</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4000" dirty="0" smtClean="0">
                <a:solidFill>
                  <a:srgbClr val="7030A0"/>
                </a:solidFill>
                <a:latin typeface="Arial Rounded MT Bold" pitchFamily="34" charset="0"/>
              </a:rPr>
              <a:t>180 FR CE TORRENTS D’AMOUR</a:t>
            </a:r>
            <a:endParaRPr lang="en-US" sz="4000" dirty="0" smtClean="0">
              <a:solidFill>
                <a:srgbClr val="7030A0"/>
              </a:solidFill>
              <a:latin typeface="Arial Rounded MT Bold" pitchFamily="34" charset="0"/>
            </a:endParaRPr>
          </a:p>
          <a:p>
            <a:pPr algn="ctr">
              <a:buNone/>
            </a:pPr>
            <a:r>
              <a:rPr lang="fr-FR" sz="4000" dirty="0" smtClean="0">
                <a:solidFill>
                  <a:srgbClr val="7030A0"/>
                </a:solidFill>
                <a:latin typeface="Arial Rounded MT Bold" pitchFamily="34" charset="0"/>
              </a:rPr>
              <a:t>1.</a:t>
            </a:r>
            <a:endParaRPr lang="en-US" sz="4000" dirty="0" smtClean="0">
              <a:solidFill>
                <a:srgbClr val="7030A0"/>
              </a:solidFill>
              <a:latin typeface="Arial Rounded MT Bold" pitchFamily="34" charset="0"/>
            </a:endParaRPr>
          </a:p>
          <a:p>
            <a:pPr algn="ctr">
              <a:buNone/>
            </a:pPr>
            <a:r>
              <a:rPr lang="fr-FR" sz="4000" dirty="0" smtClean="0">
                <a:latin typeface="Arial Rounded MT Bold" pitchFamily="34" charset="0"/>
              </a:rPr>
              <a:t>Torrents d’amour et de grâce,</a:t>
            </a:r>
            <a:endParaRPr lang="en-US" sz="4000" dirty="0" smtClean="0">
              <a:latin typeface="Arial Rounded MT Bold" pitchFamily="34" charset="0"/>
            </a:endParaRPr>
          </a:p>
          <a:p>
            <a:pPr algn="ctr">
              <a:buNone/>
            </a:pPr>
            <a:r>
              <a:rPr lang="fr-FR" sz="4000" dirty="0" smtClean="0">
                <a:latin typeface="Arial Rounded MT Bold" pitchFamily="34" charset="0"/>
              </a:rPr>
              <a:t>Amour du Sauveur en croix!</a:t>
            </a:r>
            <a:endParaRPr lang="en-US" sz="4000" dirty="0" smtClean="0">
              <a:latin typeface="Arial Rounded MT Bold" pitchFamily="34" charset="0"/>
            </a:endParaRPr>
          </a:p>
          <a:p>
            <a:pPr algn="ctr">
              <a:buNone/>
            </a:pPr>
            <a:r>
              <a:rPr lang="fr-FR" sz="4000" dirty="0" smtClean="0">
                <a:latin typeface="Arial Rounded MT Bold" pitchFamily="34" charset="0"/>
              </a:rPr>
              <a:t>A ce grand fleuve qui passe,</a:t>
            </a:r>
            <a:endParaRPr lang="en-US" sz="4000" dirty="0" smtClean="0">
              <a:latin typeface="Arial Rounded MT Bold" pitchFamily="34" charset="0"/>
            </a:endParaRPr>
          </a:p>
          <a:p>
            <a:pPr algn="ctr">
              <a:buNone/>
            </a:pPr>
            <a:r>
              <a:rPr lang="fr-FR" sz="4000" dirty="0" smtClean="0">
                <a:latin typeface="Arial Rounded MT Bold" pitchFamily="34" charset="0"/>
              </a:rPr>
              <a:t>Je m’abandonne et je crois.</a:t>
            </a:r>
            <a:endParaRPr lang="en-US" sz="4000" dirty="0" smtClean="0">
              <a:latin typeface="Arial Rounded MT Bold" pitchFamily="34" charset="0"/>
            </a:endParaRPr>
          </a:p>
          <a:p>
            <a:pPr algn="ctr">
              <a:buNone/>
            </a:pPr>
            <a:r>
              <a:rPr lang="fr-FR" sz="4000" dirty="0" smtClean="0">
                <a:solidFill>
                  <a:srgbClr val="7030A0"/>
                </a:solidFill>
                <a:latin typeface="Arial Rounded MT Bold" pitchFamily="34" charset="0"/>
              </a:rPr>
              <a:t>Refrain :</a:t>
            </a:r>
            <a:endParaRPr lang="en-US" sz="4000" dirty="0" smtClean="0">
              <a:solidFill>
                <a:srgbClr val="7030A0"/>
              </a:solidFill>
              <a:latin typeface="Arial Rounded MT Bold" pitchFamily="34" charset="0"/>
            </a:endParaRPr>
          </a:p>
          <a:p>
            <a:pPr algn="ctr">
              <a:buNone/>
            </a:pPr>
            <a:r>
              <a:rPr lang="fr-FR" sz="4000" dirty="0" smtClean="0">
                <a:solidFill>
                  <a:srgbClr val="002060"/>
                </a:solidFill>
                <a:latin typeface="Arial Rounded MT Bold" pitchFamily="34" charset="0"/>
              </a:rPr>
              <a:t>Je crois à ton sacrifice,</a:t>
            </a:r>
            <a:endParaRPr lang="en-US" sz="4000" dirty="0" smtClean="0">
              <a:solidFill>
                <a:srgbClr val="002060"/>
              </a:solidFill>
              <a:latin typeface="Arial Rounded MT Bold" pitchFamily="34" charset="0"/>
            </a:endParaRPr>
          </a:p>
          <a:p>
            <a:pPr algn="ctr">
              <a:buNone/>
            </a:pPr>
            <a:r>
              <a:rPr lang="fr-FR" sz="4000" dirty="0" smtClean="0">
                <a:solidFill>
                  <a:srgbClr val="002060"/>
                </a:solidFill>
                <a:latin typeface="Arial Rounded MT Bold" pitchFamily="34" charset="0"/>
              </a:rPr>
              <a:t>Jésus, Agneau de Dieu,</a:t>
            </a:r>
            <a:endParaRPr lang="en-US" sz="4000" dirty="0" smtClean="0">
              <a:solidFill>
                <a:srgbClr val="002060"/>
              </a:solidFill>
              <a:latin typeface="Arial Rounded MT Bold" pitchFamily="34" charset="0"/>
            </a:endParaRPr>
          </a:p>
          <a:p>
            <a:pPr algn="ctr">
              <a:buNone/>
            </a:pPr>
            <a:r>
              <a:rPr lang="fr-FR" sz="4000" dirty="0" smtClean="0">
                <a:solidFill>
                  <a:srgbClr val="002060"/>
                </a:solidFill>
                <a:latin typeface="Arial Rounded MT Bold" pitchFamily="34" charset="0"/>
              </a:rPr>
              <a:t>Et couvert par ta justice,</a:t>
            </a:r>
            <a:endParaRPr lang="en-US" sz="4000" dirty="0" smtClean="0">
              <a:solidFill>
                <a:srgbClr val="002060"/>
              </a:solidFill>
              <a:latin typeface="Arial Rounded MT Bold" pitchFamily="34" charset="0"/>
            </a:endParaRPr>
          </a:p>
          <a:p>
            <a:pPr algn="ctr">
              <a:buNone/>
            </a:pPr>
            <a:r>
              <a:rPr lang="fr-FR" sz="4000" dirty="0" smtClean="0">
                <a:solidFill>
                  <a:srgbClr val="002060"/>
                </a:solidFill>
                <a:latin typeface="Arial Rounded MT Bold" pitchFamily="34" charset="0"/>
              </a:rPr>
              <a:t>J’entrerai dans le saint lieu.</a:t>
            </a:r>
            <a:endParaRPr lang="en-US" sz="40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000" dirty="0" smtClean="0">
                <a:solidFill>
                  <a:srgbClr val="7030A0"/>
                </a:solidFill>
                <a:latin typeface="Arial Rounded MT Bold" pitchFamily="34" charset="0"/>
              </a:rPr>
              <a:t>2.</a:t>
            </a:r>
            <a:endParaRPr lang="en-US" sz="4000" dirty="0" smtClean="0">
              <a:solidFill>
                <a:srgbClr val="7030A0"/>
              </a:solidFill>
              <a:latin typeface="Arial Rounded MT Bold" pitchFamily="34" charset="0"/>
            </a:endParaRPr>
          </a:p>
          <a:p>
            <a:pPr algn="ctr">
              <a:buNone/>
            </a:pPr>
            <a:r>
              <a:rPr lang="fr-FR" sz="4000" dirty="0" smtClean="0">
                <a:latin typeface="Arial Rounded MT Bold" pitchFamily="34" charset="0"/>
              </a:rPr>
              <a:t>Ah! Que partout se répande</a:t>
            </a:r>
            <a:endParaRPr lang="en-US" sz="4000" dirty="0" smtClean="0">
              <a:latin typeface="Arial Rounded MT Bold" pitchFamily="34" charset="0"/>
            </a:endParaRPr>
          </a:p>
          <a:p>
            <a:pPr algn="ctr">
              <a:buNone/>
            </a:pPr>
            <a:r>
              <a:rPr lang="fr-FR" sz="4000" dirty="0" smtClean="0">
                <a:latin typeface="Arial Rounded MT Bold" pitchFamily="34" charset="0"/>
              </a:rPr>
              <a:t>Ce fleuve à la grande voix;</a:t>
            </a:r>
            <a:endParaRPr lang="en-US" sz="4000" dirty="0" smtClean="0">
              <a:latin typeface="Arial Rounded MT Bold" pitchFamily="34" charset="0"/>
            </a:endParaRPr>
          </a:p>
          <a:p>
            <a:pPr algn="ctr">
              <a:buNone/>
            </a:pPr>
            <a:r>
              <a:rPr lang="fr-FR" sz="4000" dirty="0" smtClean="0">
                <a:latin typeface="Arial Rounded MT Bold" pitchFamily="34" charset="0"/>
              </a:rPr>
              <a:t>Que tout l’univers entende</a:t>
            </a:r>
            <a:endParaRPr lang="en-US" sz="4000" dirty="0" smtClean="0">
              <a:latin typeface="Arial Rounded MT Bold" pitchFamily="34" charset="0"/>
            </a:endParaRPr>
          </a:p>
          <a:p>
            <a:pPr algn="ctr">
              <a:buNone/>
            </a:pPr>
            <a:r>
              <a:rPr lang="fr-FR" sz="4000" dirty="0" smtClean="0">
                <a:latin typeface="Arial Rounded MT Bold" pitchFamily="34" charset="0"/>
              </a:rPr>
              <a:t>L’appel qui vient de la croix!</a:t>
            </a:r>
            <a:endParaRPr lang="en-US" sz="4000" dirty="0" smtClean="0">
              <a:latin typeface="Arial Rounded MT Bold" pitchFamily="34" charset="0"/>
            </a:endParaRPr>
          </a:p>
          <a:p>
            <a:pPr algn="ctr">
              <a:buNone/>
            </a:pPr>
            <a:r>
              <a:rPr lang="fr-FR" sz="4000" dirty="0" smtClean="0">
                <a:solidFill>
                  <a:srgbClr val="7030A0"/>
                </a:solidFill>
                <a:latin typeface="Arial Rounded MT Bold" pitchFamily="34" charset="0"/>
              </a:rPr>
              <a:t>Refrain :</a:t>
            </a:r>
            <a:endParaRPr lang="en-US" sz="4000" dirty="0" smtClean="0">
              <a:solidFill>
                <a:srgbClr val="7030A0"/>
              </a:solidFill>
              <a:latin typeface="Arial Rounded MT Bold" pitchFamily="34" charset="0"/>
            </a:endParaRPr>
          </a:p>
          <a:p>
            <a:pPr algn="ctr">
              <a:buNone/>
            </a:pPr>
            <a:r>
              <a:rPr lang="fr-FR" sz="4000" dirty="0" smtClean="0">
                <a:solidFill>
                  <a:srgbClr val="002060"/>
                </a:solidFill>
                <a:latin typeface="Arial Rounded MT Bold" pitchFamily="34" charset="0"/>
              </a:rPr>
              <a:t>Je crois à ton sacrifice,</a:t>
            </a:r>
            <a:endParaRPr lang="en-US" sz="4000" dirty="0" smtClean="0">
              <a:solidFill>
                <a:srgbClr val="002060"/>
              </a:solidFill>
              <a:latin typeface="Arial Rounded MT Bold" pitchFamily="34" charset="0"/>
            </a:endParaRPr>
          </a:p>
          <a:p>
            <a:pPr algn="ctr">
              <a:buNone/>
            </a:pPr>
            <a:r>
              <a:rPr lang="fr-FR" sz="4000" dirty="0" smtClean="0">
                <a:solidFill>
                  <a:srgbClr val="002060"/>
                </a:solidFill>
                <a:latin typeface="Arial Rounded MT Bold" pitchFamily="34" charset="0"/>
              </a:rPr>
              <a:t>Jésus, Agneau de Dieu,</a:t>
            </a:r>
            <a:endParaRPr lang="en-US" sz="4000" dirty="0" smtClean="0">
              <a:solidFill>
                <a:srgbClr val="002060"/>
              </a:solidFill>
              <a:latin typeface="Arial Rounded MT Bold" pitchFamily="34" charset="0"/>
            </a:endParaRPr>
          </a:p>
          <a:p>
            <a:pPr algn="ctr">
              <a:buNone/>
            </a:pPr>
            <a:r>
              <a:rPr lang="fr-FR" sz="4000" dirty="0" smtClean="0">
                <a:solidFill>
                  <a:srgbClr val="002060"/>
                </a:solidFill>
                <a:latin typeface="Arial Rounded MT Bold" pitchFamily="34" charset="0"/>
              </a:rPr>
              <a:t>Et couvert par ta justice,</a:t>
            </a:r>
            <a:endParaRPr lang="en-US" sz="4000" dirty="0" smtClean="0">
              <a:solidFill>
                <a:srgbClr val="002060"/>
              </a:solidFill>
              <a:latin typeface="Arial Rounded MT Bold" pitchFamily="34" charset="0"/>
            </a:endParaRPr>
          </a:p>
          <a:p>
            <a:pPr algn="ctr">
              <a:buNone/>
            </a:pPr>
            <a:r>
              <a:rPr lang="fr-FR" sz="4000" dirty="0" smtClean="0">
                <a:solidFill>
                  <a:srgbClr val="002060"/>
                </a:solidFill>
                <a:latin typeface="Arial Rounded MT Bold" pitchFamily="34" charset="0"/>
              </a:rPr>
              <a:t>J’entrerai dans le saint lieu.</a:t>
            </a:r>
            <a:endParaRPr lang="en-US" sz="40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000" dirty="0" smtClean="0">
                <a:solidFill>
                  <a:srgbClr val="7030A0"/>
                </a:solidFill>
                <a:latin typeface="Arial Rounded MT Bold" pitchFamily="34" charset="0"/>
              </a:rPr>
              <a:t>3.</a:t>
            </a:r>
            <a:endParaRPr lang="en-US" sz="4000" dirty="0" smtClean="0">
              <a:solidFill>
                <a:srgbClr val="7030A0"/>
              </a:solidFill>
              <a:latin typeface="Arial Rounded MT Bold" pitchFamily="34" charset="0"/>
            </a:endParaRPr>
          </a:p>
          <a:p>
            <a:pPr algn="ctr">
              <a:buNone/>
            </a:pPr>
            <a:r>
              <a:rPr lang="fr-FR" sz="4000" dirty="0" smtClean="0">
                <a:latin typeface="Arial Rounded MT Bold" pitchFamily="34" charset="0"/>
              </a:rPr>
              <a:t>Que toute âme condamnée</a:t>
            </a:r>
            <a:endParaRPr lang="en-US" sz="4000" dirty="0" smtClean="0">
              <a:latin typeface="Arial Rounded MT Bold" pitchFamily="34" charset="0"/>
            </a:endParaRPr>
          </a:p>
          <a:p>
            <a:pPr algn="ctr">
              <a:buNone/>
            </a:pPr>
            <a:r>
              <a:rPr lang="fr-FR" sz="4000" dirty="0" smtClean="0">
                <a:latin typeface="Arial Rounded MT Bold" pitchFamily="34" charset="0"/>
              </a:rPr>
              <a:t>Pour qui tu versas ton sang,</a:t>
            </a:r>
            <a:endParaRPr lang="en-US" sz="4000" dirty="0" smtClean="0">
              <a:latin typeface="Arial Rounded MT Bold" pitchFamily="34" charset="0"/>
            </a:endParaRPr>
          </a:p>
          <a:p>
            <a:pPr algn="ctr">
              <a:buNone/>
            </a:pPr>
            <a:r>
              <a:rPr lang="fr-FR" sz="4000" dirty="0" smtClean="0">
                <a:latin typeface="Arial Rounded MT Bold" pitchFamily="34" charset="0"/>
              </a:rPr>
              <a:t>Soit au Père ramenée</a:t>
            </a:r>
            <a:endParaRPr lang="en-US" sz="4000" dirty="0" smtClean="0">
              <a:latin typeface="Arial Rounded MT Bold" pitchFamily="34" charset="0"/>
            </a:endParaRPr>
          </a:p>
          <a:p>
            <a:pPr algn="ctr">
              <a:buNone/>
            </a:pPr>
            <a:r>
              <a:rPr lang="fr-FR" sz="4000" dirty="0" smtClean="0">
                <a:latin typeface="Arial Rounded MT Bold" pitchFamily="34" charset="0"/>
              </a:rPr>
              <a:t>Par ton amour tout-puissant.</a:t>
            </a:r>
          </a:p>
          <a:p>
            <a:pPr algn="ctr">
              <a:buNone/>
            </a:pPr>
            <a:r>
              <a:rPr lang="fr-FR" sz="4000" dirty="0" smtClean="0">
                <a:solidFill>
                  <a:srgbClr val="7030A0"/>
                </a:solidFill>
                <a:latin typeface="Arial Rounded MT Bold" pitchFamily="34" charset="0"/>
              </a:rPr>
              <a:t>Refrain :</a:t>
            </a:r>
            <a:endParaRPr lang="en-US" sz="4000" dirty="0" smtClean="0">
              <a:solidFill>
                <a:srgbClr val="7030A0"/>
              </a:solidFill>
              <a:latin typeface="Arial Rounded MT Bold" pitchFamily="34" charset="0"/>
            </a:endParaRPr>
          </a:p>
          <a:p>
            <a:pPr algn="ctr">
              <a:buNone/>
            </a:pPr>
            <a:r>
              <a:rPr lang="fr-FR" sz="4000" dirty="0" smtClean="0">
                <a:solidFill>
                  <a:srgbClr val="002060"/>
                </a:solidFill>
                <a:latin typeface="Arial Rounded MT Bold" pitchFamily="34" charset="0"/>
              </a:rPr>
              <a:t>Je crois à ton sacrifice,</a:t>
            </a:r>
            <a:endParaRPr lang="en-US" sz="4000" dirty="0" smtClean="0">
              <a:solidFill>
                <a:srgbClr val="002060"/>
              </a:solidFill>
              <a:latin typeface="Arial Rounded MT Bold" pitchFamily="34" charset="0"/>
            </a:endParaRPr>
          </a:p>
          <a:p>
            <a:pPr algn="ctr">
              <a:buNone/>
            </a:pPr>
            <a:r>
              <a:rPr lang="fr-FR" sz="4000" dirty="0" smtClean="0">
                <a:solidFill>
                  <a:srgbClr val="002060"/>
                </a:solidFill>
                <a:latin typeface="Arial Rounded MT Bold" pitchFamily="34" charset="0"/>
              </a:rPr>
              <a:t>Jésus, Agneau de Dieu,</a:t>
            </a:r>
            <a:endParaRPr lang="en-US" sz="4000" dirty="0" smtClean="0">
              <a:solidFill>
                <a:srgbClr val="002060"/>
              </a:solidFill>
              <a:latin typeface="Arial Rounded MT Bold" pitchFamily="34" charset="0"/>
            </a:endParaRPr>
          </a:p>
          <a:p>
            <a:pPr algn="ctr">
              <a:buNone/>
            </a:pPr>
            <a:r>
              <a:rPr lang="fr-FR" sz="4000" dirty="0" smtClean="0">
                <a:solidFill>
                  <a:srgbClr val="002060"/>
                </a:solidFill>
                <a:latin typeface="Arial Rounded MT Bold" pitchFamily="34" charset="0"/>
              </a:rPr>
              <a:t>Et couvert par ta justice,</a:t>
            </a:r>
            <a:endParaRPr lang="en-US" sz="4000" dirty="0" smtClean="0">
              <a:solidFill>
                <a:srgbClr val="002060"/>
              </a:solidFill>
              <a:latin typeface="Arial Rounded MT Bold" pitchFamily="34" charset="0"/>
            </a:endParaRPr>
          </a:p>
          <a:p>
            <a:pPr algn="ctr">
              <a:buNone/>
            </a:pPr>
            <a:r>
              <a:rPr lang="fr-FR" sz="4000" dirty="0" smtClean="0">
                <a:solidFill>
                  <a:srgbClr val="002060"/>
                </a:solidFill>
                <a:latin typeface="Arial Rounded MT Bold" pitchFamily="34" charset="0"/>
              </a:rPr>
              <a:t>J’entrerai dans le saint lieu.</a:t>
            </a:r>
            <a:endParaRPr lang="en-US" sz="4000" dirty="0" smtClean="0">
              <a:solidFill>
                <a:srgbClr val="002060"/>
              </a:solidFill>
              <a:latin typeface="Arial Rounded MT Bold" pitchFamily="34" charset="0"/>
            </a:endParaRPr>
          </a:p>
          <a:p>
            <a:pPr algn="ctr">
              <a:buNone/>
            </a:pP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Image result for coconut tree images"/>
          <p:cNvPicPr/>
          <p:nvPr/>
        </p:nvPicPr>
        <p:blipFill>
          <a:blip r:embed="rId2"/>
          <a:srcRect/>
          <a:stretch>
            <a:fillRect/>
          </a:stretch>
        </p:blipFill>
        <p:spPr bwMode="auto">
          <a:xfrm>
            <a:off x="0" y="0"/>
            <a:ext cx="9144000" cy="6857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blog.helpingadvisors.com/wp-content/uploads/2013/06/Stages.jpg"/>
          <p:cNvPicPr>
            <a:picLocks noGrp="1"/>
          </p:cNvPicPr>
          <p:nvPr>
            <p:ph sz="quarter"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Box 5"/>
          <p:cNvSpPr txBox="1"/>
          <p:nvPr/>
        </p:nvSpPr>
        <p:spPr>
          <a:xfrm>
            <a:off x="228600" y="4724400"/>
            <a:ext cx="8686800" cy="2431435"/>
          </a:xfrm>
          <a:prstGeom prst="rect">
            <a:avLst/>
          </a:prstGeom>
          <a:noFill/>
        </p:spPr>
        <p:txBody>
          <a:bodyPr wrap="square" rtlCol="0">
            <a:spAutoFit/>
          </a:bodyPr>
          <a:lstStyle/>
          <a:p>
            <a:r>
              <a:rPr lang="en-US" sz="3200" b="1" dirty="0" smtClean="0">
                <a:latin typeface="Agency FB" pitchFamily="34" charset="0"/>
              </a:rPr>
              <a:t> </a:t>
            </a:r>
            <a:r>
              <a:rPr lang="en-US" sz="3200" b="1" dirty="0" err="1" smtClean="0">
                <a:solidFill>
                  <a:srgbClr val="0000CC"/>
                </a:solidFill>
                <a:latin typeface="Agency FB" pitchFamily="34" charset="0"/>
              </a:rPr>
              <a:t>Enseigne</a:t>
            </a:r>
            <a:r>
              <a:rPr lang="en-US" sz="3200" b="1" dirty="0" smtClean="0">
                <a:solidFill>
                  <a:srgbClr val="0000CC"/>
                </a:solidFill>
                <a:latin typeface="Agency FB" pitchFamily="34" charset="0"/>
              </a:rPr>
              <a:t>-nous à </a:t>
            </a:r>
            <a:r>
              <a:rPr lang="en-US" sz="3200" b="1" dirty="0" err="1" smtClean="0">
                <a:solidFill>
                  <a:srgbClr val="0000CC"/>
                </a:solidFill>
                <a:latin typeface="Agency FB" pitchFamily="34" charset="0"/>
              </a:rPr>
              <a:t>bien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compter</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jours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Afin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que</a:t>
            </a:r>
            <a:r>
              <a:rPr lang="en-US" sz="3200" b="1" dirty="0" smtClean="0">
                <a:solidFill>
                  <a:srgbClr val="0000CC"/>
                </a:solidFill>
                <a:latin typeface="Agency FB" pitchFamily="34" charset="0"/>
              </a:rPr>
              <a:t> nous </a:t>
            </a:r>
            <a:r>
              <a:rPr lang="en-US" sz="3200" b="1" dirty="0" err="1" smtClean="0">
                <a:solidFill>
                  <a:srgbClr val="0000CC"/>
                </a:solidFill>
                <a:latin typeface="Agency FB" pitchFamily="34" charset="0"/>
              </a:rPr>
              <a:t>appliquions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notre</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coeur</a:t>
            </a:r>
            <a:r>
              <a:rPr lang="en-US" sz="3200" b="1" dirty="0" smtClean="0">
                <a:solidFill>
                  <a:srgbClr val="0000CC"/>
                </a:solidFill>
                <a:latin typeface="Agency FB" pitchFamily="34" charset="0"/>
              </a:rPr>
              <a:t> à la </a:t>
            </a:r>
            <a:r>
              <a:rPr lang="en-US" sz="3200" b="1" dirty="0" err="1" smtClean="0">
                <a:solidFill>
                  <a:srgbClr val="0000CC"/>
                </a:solidFill>
                <a:latin typeface="Agency FB" pitchFamily="34" charset="0"/>
              </a:rPr>
              <a:t>sagesse</a:t>
            </a:r>
            <a:r>
              <a:rPr lang="en-US" sz="3200" b="1" dirty="0" smtClean="0">
                <a:solidFill>
                  <a:srgbClr val="0000CC"/>
                </a:solidFill>
                <a:latin typeface="Agency FB" pitchFamily="34" charset="0"/>
              </a:rPr>
              <a:t>. </a:t>
            </a:r>
          </a:p>
          <a:p>
            <a:r>
              <a:rPr lang="en-US" sz="3200" b="1" dirty="0" smtClean="0">
                <a:latin typeface="Agency FB" pitchFamily="34" charset="0"/>
              </a:rPr>
              <a:t> So teach us to number our days, That we may gain a heart of wisdom. </a:t>
            </a:r>
            <a:r>
              <a:rPr lang="en-US" sz="2400" dirty="0" smtClean="0"/>
              <a:t>Ps 90:12 </a:t>
            </a:r>
          </a:p>
          <a:p>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133600"/>
          </a:xfrm>
          <a:solidFill>
            <a:srgbClr val="FF0000"/>
          </a:solidFill>
        </p:spPr>
        <p:txBody>
          <a:bodyPr>
            <a:normAutofit/>
          </a:bodyPr>
          <a:lstStyle/>
          <a:p>
            <a:pPr algn="ctr"/>
            <a:r>
              <a:rPr lang="en-US" sz="7200" b="1" dirty="0" smtClean="0"/>
              <a:t>LECTURE</a:t>
            </a:r>
            <a:r>
              <a:rPr lang="en-US" sz="7200" b="1" dirty="0" smtClean="0">
                <a:solidFill>
                  <a:srgbClr val="00B050"/>
                </a:solidFill>
              </a:rPr>
              <a:t> </a:t>
            </a:r>
            <a:r>
              <a:rPr lang="en-US" sz="4400" b="1" dirty="0" smtClean="0">
                <a:solidFill>
                  <a:srgbClr val="00B050"/>
                </a:solidFill>
              </a:rPr>
              <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solidFill>
            <a:schemeClr val="bg1"/>
          </a:solidFill>
        </p:spPr>
        <p:txBody>
          <a:bodyPr>
            <a:normAutofit/>
          </a:bodyPr>
          <a:lstStyle/>
          <a:p>
            <a:pPr algn="ctr">
              <a:buNone/>
            </a:pPr>
            <a:r>
              <a:rPr lang="en-US" sz="7200" dirty="0" smtClean="0"/>
              <a:t>1 SAMUEL 2</a:t>
            </a:r>
          </a:p>
          <a:p>
            <a:pPr algn="ctr">
              <a:buNone/>
            </a:pPr>
            <a:r>
              <a:rPr lang="en-US" sz="7200" dirty="0" smtClean="0"/>
              <a:t>1-10</a:t>
            </a:r>
            <a:endParaRPr lang="en-US" sz="7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lnSpcReduction="10000"/>
          </a:bodyPr>
          <a:lstStyle/>
          <a:p>
            <a:pPr algn="just">
              <a:buNone/>
            </a:pPr>
            <a:r>
              <a:rPr lang="en-US" sz="3600" dirty="0" smtClean="0">
                <a:solidFill>
                  <a:schemeClr val="bg1"/>
                </a:solidFill>
                <a:latin typeface="Arial Rounded MT Bold" pitchFamily="34" charset="0"/>
              </a:rPr>
              <a:t>1Sa 2:1 ¶ And Hannah prayed and said: "My heart rejoices in the LORD; My horn is exalted in the LORD. I smile at my enemies, Because I rejoice in Your salvation.</a:t>
            </a:r>
          </a:p>
          <a:p>
            <a:pPr algn="just">
              <a:buNone/>
            </a:pPr>
            <a:r>
              <a:rPr lang="en-US" sz="3600" dirty="0" smtClean="0">
                <a:latin typeface="Arial Rounded MT Bold" pitchFamily="34" charset="0"/>
              </a:rPr>
              <a:t> 2 "No one is holy like the LORD, For there is none besides You, Nor is there any rock like our God.</a:t>
            </a:r>
          </a:p>
          <a:p>
            <a:pPr algn="just">
              <a:buNone/>
            </a:pPr>
            <a:r>
              <a:rPr lang="en-US" sz="3600" dirty="0" smtClean="0">
                <a:solidFill>
                  <a:schemeClr val="bg1"/>
                </a:solidFill>
                <a:latin typeface="Arial Rounded MT Bold" pitchFamily="34" charset="0"/>
              </a:rPr>
              <a:t> 3 "Talk no more so very proudly; Let no arrogance come from your mouth, For the LORD is the God of knowledge; And by Him actions are weighed.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lnSpcReduction="10000"/>
          </a:bodyPr>
          <a:lstStyle/>
          <a:p>
            <a:pPr algn="just">
              <a:buNone/>
            </a:pPr>
            <a:r>
              <a:rPr lang="en-US" sz="3600" dirty="0" smtClean="0">
                <a:solidFill>
                  <a:schemeClr val="bg1"/>
                </a:solidFill>
                <a:latin typeface="Arial Rounded MT Bold" pitchFamily="34" charset="0"/>
              </a:rPr>
              <a:t>4 "The bows of the mighty men are broken, And those who stumbled are girded with strength.</a:t>
            </a:r>
          </a:p>
          <a:p>
            <a:pPr algn="just">
              <a:buNone/>
            </a:pPr>
            <a:r>
              <a:rPr lang="en-US" sz="3600" dirty="0" smtClean="0">
                <a:latin typeface="Arial Rounded MT Bold" pitchFamily="34" charset="0"/>
              </a:rPr>
              <a:t> 5 Those who were full have hired themselves out for bread, And the hungry have ceased to hunger. Even the barren has borne seven, And she who has many children has become feeble.</a:t>
            </a:r>
          </a:p>
          <a:p>
            <a:pPr algn="just">
              <a:buNone/>
            </a:pPr>
            <a:r>
              <a:rPr lang="en-US" sz="3600" dirty="0" smtClean="0">
                <a:solidFill>
                  <a:schemeClr val="bg1"/>
                </a:solidFill>
                <a:latin typeface="Arial Rounded MT Bold" pitchFamily="34" charset="0"/>
              </a:rPr>
              <a:t> 6 "The LORD kills and makes alive; He brings down to the grave and brings up.</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algn="just">
              <a:buNone/>
            </a:pPr>
            <a:r>
              <a:rPr lang="en-US" sz="4000" dirty="0" smtClean="0">
                <a:solidFill>
                  <a:schemeClr val="bg1"/>
                </a:solidFill>
                <a:latin typeface="Arial Rounded MT Bold" pitchFamily="34" charset="0"/>
              </a:rPr>
              <a:t>7 The LORD makes poor and makes rich; He brings low and lifts up.</a:t>
            </a:r>
          </a:p>
          <a:p>
            <a:pPr algn="just">
              <a:buNone/>
            </a:pPr>
            <a:r>
              <a:rPr lang="en-US" sz="4000" dirty="0" smtClean="0">
                <a:latin typeface="Arial Rounded MT Bold" pitchFamily="34" charset="0"/>
              </a:rPr>
              <a:t> 8 He raises the poor from the dust And lifts the beggar from the ash heap, To set them among princes And make them inherit the throne of glory. "For the pillars of the earth are the LORD'S, And He has set the world upon them.</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Autofit/>
          </a:bodyPr>
          <a:lstStyle/>
          <a:p>
            <a:pPr algn="just">
              <a:buNone/>
            </a:pPr>
            <a:r>
              <a:rPr lang="en-US" sz="4000" dirty="0" smtClean="0">
                <a:solidFill>
                  <a:schemeClr val="bg1"/>
                </a:solidFill>
                <a:latin typeface="Arial Rounded MT Bold" pitchFamily="34" charset="0"/>
              </a:rPr>
              <a:t>9 He will guard the feet of His saints, But the wicked shall be silent in darkness. </a:t>
            </a:r>
            <a:r>
              <a:rPr lang="fr-FR" sz="4000" dirty="0" smtClean="0">
                <a:solidFill>
                  <a:schemeClr val="bg1"/>
                </a:solidFill>
                <a:latin typeface="Arial Rounded MT Bold" pitchFamily="34" charset="0"/>
              </a:rPr>
              <a:t>"For by </a:t>
            </a:r>
            <a:r>
              <a:rPr lang="fr-FR" sz="4000" dirty="0" err="1" smtClean="0">
                <a:solidFill>
                  <a:schemeClr val="bg1"/>
                </a:solidFill>
                <a:latin typeface="Arial Rounded MT Bold" pitchFamily="34" charset="0"/>
              </a:rPr>
              <a:t>strength</a:t>
            </a:r>
            <a:r>
              <a:rPr lang="fr-FR" sz="4000" dirty="0" smtClean="0">
                <a:solidFill>
                  <a:schemeClr val="bg1"/>
                </a:solidFill>
                <a:latin typeface="Arial Rounded MT Bold" pitchFamily="34" charset="0"/>
              </a:rPr>
              <a:t> no man </a:t>
            </a:r>
            <a:r>
              <a:rPr lang="fr-FR" sz="4000" dirty="0" err="1" smtClean="0">
                <a:solidFill>
                  <a:schemeClr val="bg1"/>
                </a:solidFill>
                <a:latin typeface="Arial Rounded MT Bold" pitchFamily="34" charset="0"/>
              </a:rPr>
              <a:t>shall</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prevail</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a:p>
            <a:pPr algn="just">
              <a:buNone/>
            </a:pPr>
            <a:r>
              <a:rPr lang="en-US" sz="4000" dirty="0" smtClean="0">
                <a:latin typeface="Arial Rounded MT Bold" pitchFamily="34" charset="0"/>
              </a:rPr>
              <a:t> 10 The adversaries of the LORD shall be broken in pieces; From heaven He will thunder against them. The LORD will judge the ends of the earth. "He will give strength to His king, And exalt the horn of His anointed."</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algn="just"/>
            <a:r>
              <a:rPr lang="fr-FR" sz="4000" dirty="0" smtClean="0">
                <a:solidFill>
                  <a:schemeClr val="bg1"/>
                </a:solidFill>
                <a:latin typeface="Arial Rounded MT Bold" pitchFamily="34" charset="0"/>
              </a:rPr>
              <a:t>1Sa 2:1-10 </a:t>
            </a:r>
          </a:p>
          <a:p>
            <a:pPr algn="just"/>
            <a:r>
              <a:rPr lang="fr-FR" sz="4000" dirty="0" smtClean="0">
                <a:solidFill>
                  <a:srgbClr val="FFFF00"/>
                </a:solidFill>
                <a:latin typeface="Arial Rounded MT Bold" pitchFamily="34" charset="0"/>
              </a:rPr>
              <a:t>¶ Anne pria, et dit: Mon cœur se réjouit en l'Éternel, Ma force a été relevée par l'Éternel; Ma bouche s'est ouverte contre mes ennemis, Car je me réjouis de ton secours.</a:t>
            </a:r>
            <a:endParaRPr lang="en-US" sz="4000" dirty="0" smtClean="0">
              <a:solidFill>
                <a:srgbClr val="FFFF00"/>
              </a:solidFill>
              <a:latin typeface="Arial Rounded MT Bold" pitchFamily="34" charset="0"/>
            </a:endParaRPr>
          </a:p>
          <a:p>
            <a:pPr algn="just"/>
            <a:r>
              <a:rPr lang="fr-FR" sz="4000" dirty="0" smtClean="0">
                <a:solidFill>
                  <a:schemeClr val="bg1"/>
                </a:solidFill>
                <a:latin typeface="Arial Rounded MT Bold" pitchFamily="34" charset="0"/>
              </a:rPr>
              <a:t> 2 Nul n'est saint comme l'Éternel; Il n'y a point d'autre Dieu que toi; Il n'y a point de rocher comme notre Dieu.</a:t>
            </a:r>
            <a:endParaRPr lang="en-US" sz="4000" dirty="0" smtClean="0">
              <a:solidFill>
                <a:schemeClr val="bg1"/>
              </a:solidFill>
              <a:latin typeface="Arial Rounded MT Bold" pitchFamily="34" charset="0"/>
            </a:endParaRPr>
          </a:p>
          <a:p>
            <a:pPr algn="just"/>
            <a:r>
              <a:rPr lang="fr-FR" sz="4000" dirty="0" smtClean="0">
                <a:solidFill>
                  <a:srgbClr val="FFFF00"/>
                </a:solidFill>
                <a:latin typeface="Arial Rounded MT Bold" pitchFamily="34" charset="0"/>
              </a:rPr>
              <a:t> 3 Ne parlez plus avec tant de hauteur; Que l'arrogance ne sorte plus de votre bouche; Car l'Éternel est un Dieu qui sait tout, Et par lui sont pesées toutes les actions.</a:t>
            </a:r>
            <a:endParaRPr lang="en-US" sz="4000" dirty="0" smtClean="0">
              <a:solidFill>
                <a:srgbClr val="FFFF00"/>
              </a:solidFill>
              <a:latin typeface="Arial Rounded MT Bold" pitchFamily="34" charset="0"/>
            </a:endParaRPr>
          </a:p>
          <a:p>
            <a:pPr>
              <a:buNone/>
            </a:pP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6"/>
          </a:lnRef>
          <a:fillRef idx="2">
            <a:schemeClr val="accent6"/>
          </a:fillRef>
          <a:effectRef idx="1">
            <a:schemeClr val="accent6"/>
          </a:effectRef>
          <a:fontRef idx="minor">
            <a:schemeClr val="dk1"/>
          </a:fontRef>
        </p:style>
        <p:txBody>
          <a:bodyPr>
            <a:normAutofit fontScale="92500"/>
          </a:bodyPr>
          <a:lstStyle/>
          <a:p>
            <a:pPr algn="just"/>
            <a:r>
              <a:rPr lang="fr-FR" sz="4000" dirty="0" smtClean="0">
                <a:solidFill>
                  <a:srgbClr val="FFFF00"/>
                </a:solidFill>
                <a:latin typeface="Arial Rounded MT Bold" pitchFamily="34" charset="0"/>
              </a:rPr>
              <a:t>4 L'arc des puissants est brisé, Et les faibles ont la force pour ceinture.</a:t>
            </a:r>
            <a:endParaRPr lang="en-US" sz="4000" dirty="0" smtClean="0">
              <a:solidFill>
                <a:srgbClr val="FFFF00"/>
              </a:solidFill>
              <a:latin typeface="Arial Rounded MT Bold" pitchFamily="34" charset="0"/>
            </a:endParaRPr>
          </a:p>
          <a:p>
            <a:pPr algn="just"/>
            <a:r>
              <a:rPr lang="fr-FR" sz="4000" dirty="0" smtClean="0">
                <a:solidFill>
                  <a:schemeClr val="bg1"/>
                </a:solidFill>
                <a:latin typeface="Arial Rounded MT Bold" pitchFamily="34" charset="0"/>
              </a:rPr>
              <a:t> 5 Ceux qui étaient rassasiés se louent pour du pain, Et ceux qui étaient affamés se reposent; Même la stérile enfante sept fois, Et celle qui avait beaucoup d'enfants est flétrie.</a:t>
            </a:r>
            <a:endParaRPr lang="en-US" sz="4000" dirty="0" smtClean="0">
              <a:solidFill>
                <a:schemeClr val="bg1"/>
              </a:solidFill>
              <a:latin typeface="Arial Rounded MT Bold" pitchFamily="34" charset="0"/>
            </a:endParaRPr>
          </a:p>
          <a:p>
            <a:pPr algn="just"/>
            <a:r>
              <a:rPr lang="fr-FR" sz="4000" dirty="0" smtClean="0">
                <a:solidFill>
                  <a:schemeClr val="accent6">
                    <a:lumMod val="40000"/>
                    <a:lumOff val="60000"/>
                  </a:schemeClr>
                </a:solidFill>
                <a:latin typeface="Arial Rounded MT Bold" pitchFamily="34" charset="0"/>
              </a:rPr>
              <a:t> </a:t>
            </a:r>
            <a:r>
              <a:rPr lang="fr-FR" sz="4000" dirty="0" smtClean="0">
                <a:solidFill>
                  <a:srgbClr val="FFFF00"/>
                </a:solidFill>
                <a:latin typeface="Arial Rounded MT Bold" pitchFamily="34" charset="0"/>
              </a:rPr>
              <a:t>6 L'Éternel fait mourir et il fait vivre. Il fait descendre au séjour des morts et il en fait remonter.</a:t>
            </a:r>
            <a:endParaRPr lang="en-US" sz="4000" dirty="0" smtClean="0">
              <a:solidFill>
                <a:srgbClr val="FFFF00"/>
              </a:solidFill>
              <a:latin typeface="Arial Rounded MT Bold" pitchFamily="34" charset="0"/>
            </a:endParaRPr>
          </a:p>
          <a:p>
            <a:pPr>
              <a:buNone/>
            </a:pP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smtClean="0">
                <a:solidFill>
                  <a:srgbClr val="FFFF00"/>
                </a:solidFill>
                <a:latin typeface="Arial Rounded MT Bold" pitchFamily="34" charset="0"/>
              </a:rPr>
              <a:t>7 L'Éternel appauvrit et il enrichit, Il abaisse et il élève.</a:t>
            </a:r>
            <a:endParaRPr lang="en-US" sz="4000" dirty="0" smtClean="0">
              <a:solidFill>
                <a:srgbClr val="FFFF00"/>
              </a:solidFill>
              <a:latin typeface="Arial Rounded MT Bold" pitchFamily="34" charset="0"/>
            </a:endParaRPr>
          </a:p>
          <a:p>
            <a:pPr algn="just"/>
            <a:r>
              <a:rPr lang="fr-FR" sz="4000" dirty="0" smtClean="0">
                <a:solidFill>
                  <a:schemeClr val="bg1"/>
                </a:solidFill>
                <a:latin typeface="Arial Rounded MT Bold" pitchFamily="34" charset="0"/>
              </a:rPr>
              <a:t> 8 De la poussière il retire le pauvre, Du fumier il relève l'indigent, Pour les faire asseoir avec les grands. Et il leur donne en partage un trône de gloire; Car à l'Éternel sont les colonnes de la terre, Et c'est sur elles qu'il a posé le monde.</a:t>
            </a:r>
            <a:endParaRPr lang="en-US" sz="40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just"/>
            <a:r>
              <a:rPr lang="fr-FR" sz="4000" dirty="0" smtClean="0">
                <a:solidFill>
                  <a:srgbClr val="FFFF00"/>
                </a:solidFill>
                <a:latin typeface="Arial Rounded MT Bold" pitchFamily="34" charset="0"/>
              </a:rPr>
              <a:t>9 Il gardera les pas de ses bien-aimés. Mais les méchants seront anéantis dans les ténèbres; Car l'homme ne triomphera point par la force.</a:t>
            </a:r>
            <a:endParaRPr lang="en-US" sz="4000" dirty="0" smtClean="0">
              <a:solidFill>
                <a:srgbClr val="FFFF00"/>
              </a:solidFill>
              <a:latin typeface="Arial Rounded MT Bold" pitchFamily="34" charset="0"/>
            </a:endParaRPr>
          </a:p>
          <a:p>
            <a:pPr algn="just"/>
            <a:r>
              <a:rPr lang="fr-FR" sz="4000" dirty="0" smtClean="0">
                <a:solidFill>
                  <a:schemeClr val="bg1"/>
                </a:solidFill>
                <a:latin typeface="Arial Rounded MT Bold" pitchFamily="34" charset="0"/>
              </a:rPr>
              <a:t> 10 Les ennemis de l'Éternel trembleront; Du haut des cieux il lancera sur eux son tonnerre; L'Éternel jugera les extrémités de la terre. Il donnera la puissance à son roi, Et il relèvera la force de son oint.</a:t>
            </a:r>
            <a:endParaRPr lang="en-US" sz="4000" dirty="0" smtClean="0">
              <a:solidFill>
                <a:schemeClr val="bg1"/>
              </a:solidFill>
              <a:latin typeface="Arial Rounded MT Bold" pitchFamily="34" charset="0"/>
            </a:endParaRPr>
          </a:p>
          <a:p>
            <a:pPr algn="just">
              <a:buNone/>
            </a:pPr>
            <a:r>
              <a:rPr lang="en-US" sz="4400" dirty="0" smtClean="0">
                <a:solidFill>
                  <a:schemeClr val="bg1"/>
                </a:solidFill>
                <a:latin typeface="Arial Rounded MT Bold" pitchFamily="34" charset="0"/>
              </a:rPr>
              <a:t> </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ctr">
              <a:buNone/>
            </a:pPr>
            <a:r>
              <a:rPr lang="fr-FR" b="1" dirty="0" smtClean="0">
                <a:solidFill>
                  <a:srgbClr val="00B050"/>
                </a:solidFill>
                <a:latin typeface="Arial Rounded MT Bold" pitchFamily="34" charset="0"/>
              </a:rPr>
              <a:t>220 FCD Sur De La Victoire </a:t>
            </a:r>
            <a:br>
              <a:rPr lang="fr-FR" b="1" dirty="0" smtClean="0">
                <a:solidFill>
                  <a:srgbClr val="00B050"/>
                </a:solidFill>
                <a:latin typeface="Arial Rounded MT Bold" pitchFamily="34" charset="0"/>
              </a:rPr>
            </a:br>
            <a:r>
              <a:rPr lang="fr-FR" b="1" dirty="0" smtClean="0">
                <a:solidFill>
                  <a:srgbClr val="00B050"/>
                </a:solidFill>
                <a:latin typeface="Arial Rounded MT Bold" pitchFamily="34" charset="0"/>
              </a:rPr>
              <a:t>1</a:t>
            </a:r>
            <a:r>
              <a:rPr lang="fr-FR" dirty="0" smtClean="0">
                <a:latin typeface="Arial Rounded MT Bold" pitchFamily="34" charset="0"/>
              </a:rPr>
              <a:t/>
            </a:r>
            <a:br>
              <a:rPr lang="fr-FR" dirty="0" smtClean="0">
                <a:latin typeface="Arial Rounded MT Bold" pitchFamily="34" charset="0"/>
              </a:rPr>
            </a:br>
            <a:r>
              <a:rPr lang="fr-FR" dirty="0" smtClean="0">
                <a:latin typeface="Copperplate Gothic Bold" pitchFamily="34" charset="0"/>
              </a:rPr>
              <a:t>Sur de la victoire, </a:t>
            </a:r>
            <a:br>
              <a:rPr lang="fr-FR" dirty="0" smtClean="0">
                <a:latin typeface="Copperplate Gothic Bold" pitchFamily="34" charset="0"/>
              </a:rPr>
            </a:br>
            <a:r>
              <a:rPr lang="fr-FR" dirty="0" smtClean="0">
                <a:latin typeface="Copperplate Gothic Bold" pitchFamily="34" charset="0"/>
              </a:rPr>
              <a:t>Soldat du Seigneur, </a:t>
            </a:r>
            <a:br>
              <a:rPr lang="fr-FR" dirty="0" smtClean="0">
                <a:latin typeface="Copperplate Gothic Bold" pitchFamily="34" charset="0"/>
              </a:rPr>
            </a:br>
            <a:r>
              <a:rPr lang="fr-FR" dirty="0" smtClean="0">
                <a:latin typeface="Copperplate Gothic Bold" pitchFamily="34" charset="0"/>
              </a:rPr>
              <a:t>Marche, chante : «Gloire!» </a:t>
            </a:r>
            <a:br>
              <a:rPr lang="fr-FR" dirty="0" smtClean="0">
                <a:latin typeface="Copperplate Gothic Bold" pitchFamily="34" charset="0"/>
              </a:rPr>
            </a:br>
            <a:r>
              <a:rPr lang="fr-FR" dirty="0" smtClean="0">
                <a:latin typeface="Copperplate Gothic Bold" pitchFamily="34" charset="0"/>
              </a:rPr>
              <a:t>Tu seras vainqueur. </a:t>
            </a:r>
            <a:br>
              <a:rPr lang="fr-FR" dirty="0" smtClean="0">
                <a:latin typeface="Copperplate Gothic Bold" pitchFamily="34" charset="0"/>
              </a:rPr>
            </a:br>
            <a:r>
              <a:rPr lang="fr-FR" dirty="0" smtClean="0">
                <a:latin typeface="Copperplate Gothic Bold" pitchFamily="34" charset="0"/>
              </a:rPr>
              <a:t>Le grand Capitaine Qui va devant toi </a:t>
            </a:r>
            <a:br>
              <a:rPr lang="fr-FR" dirty="0" smtClean="0">
                <a:latin typeface="Copperplate Gothic Bold" pitchFamily="34" charset="0"/>
              </a:rPr>
            </a:br>
            <a:r>
              <a:rPr lang="fr-FR" dirty="0" smtClean="0">
                <a:latin typeface="Copperplate Gothic Bold" pitchFamily="34" charset="0"/>
              </a:rPr>
              <a:t>Te la rend certaine; </a:t>
            </a:r>
            <a:br>
              <a:rPr lang="fr-FR" dirty="0" smtClean="0">
                <a:latin typeface="Copperplate Gothic Bold" pitchFamily="34" charset="0"/>
              </a:rPr>
            </a:br>
            <a:r>
              <a:rPr lang="fr-FR" dirty="0" smtClean="0">
                <a:latin typeface="Copperplate Gothic Bold" pitchFamily="34" charset="0"/>
              </a:rPr>
              <a:t>Combats avec foi. </a:t>
            </a:r>
            <a:r>
              <a:rPr lang="fr-FR" dirty="0" smtClean="0">
                <a:latin typeface="Arial Rounded MT Bold" pitchFamily="34" charset="0"/>
              </a:rPr>
              <a:t/>
            </a:r>
            <a:br>
              <a:rPr lang="fr-FR" dirty="0" smtClean="0">
                <a:latin typeface="Arial Rounded MT Bold" pitchFamily="34" charset="0"/>
              </a:rPr>
            </a:br>
            <a:r>
              <a:rPr lang="fr-FR" dirty="0" smtClean="0">
                <a:solidFill>
                  <a:srgbClr val="00B050"/>
                </a:solidFill>
                <a:latin typeface="Arial Rounded MT Bold" pitchFamily="34" charset="0"/>
              </a:rPr>
              <a:t>Refrain </a:t>
            </a:r>
            <a:r>
              <a:rPr lang="fr-FR" dirty="0" smtClean="0">
                <a:latin typeface="Arial Rounded MT Bold" pitchFamily="34" charset="0"/>
              </a:rPr>
              <a:t/>
            </a:r>
            <a:br>
              <a:rPr lang="fr-FR" dirty="0" smtClean="0">
                <a:latin typeface="Arial Rounded MT Bold" pitchFamily="34" charset="0"/>
              </a:rPr>
            </a:br>
            <a:r>
              <a:rPr lang="fr-FR" dirty="0" smtClean="0">
                <a:solidFill>
                  <a:srgbClr val="7030A0"/>
                </a:solidFill>
                <a:latin typeface="Copperplate Gothic Bold" pitchFamily="34" charset="0"/>
              </a:rPr>
              <a:t>Car, la victoire, Tu l’auras! </a:t>
            </a:r>
            <a:br>
              <a:rPr lang="fr-FR" dirty="0" smtClean="0">
                <a:solidFill>
                  <a:srgbClr val="7030A0"/>
                </a:solidFill>
                <a:latin typeface="Copperplate Gothic Bold" pitchFamily="34" charset="0"/>
              </a:rPr>
            </a:br>
            <a:r>
              <a:rPr lang="fr-FR" dirty="0" smtClean="0">
                <a:solidFill>
                  <a:srgbClr val="7030A0"/>
                </a:solidFill>
                <a:latin typeface="Copperplate Gothic Bold" pitchFamily="34" charset="0"/>
              </a:rPr>
              <a:t>Chante donc : «Gloire!» Tu verras </a:t>
            </a:r>
            <a:br>
              <a:rPr lang="fr-FR" dirty="0" smtClean="0">
                <a:solidFill>
                  <a:srgbClr val="7030A0"/>
                </a:solidFill>
                <a:latin typeface="Copperplate Gothic Bold" pitchFamily="34" charset="0"/>
              </a:rPr>
            </a:br>
            <a:r>
              <a:rPr lang="fr-FR" dirty="0" smtClean="0">
                <a:solidFill>
                  <a:srgbClr val="7030A0"/>
                </a:solidFill>
                <a:latin typeface="Copperplate Gothic Bold" pitchFamily="34" charset="0"/>
              </a:rPr>
              <a:t>Ton adversaire – Fort, vaillant, </a:t>
            </a:r>
            <a:br>
              <a:rPr lang="fr-FR" dirty="0" smtClean="0">
                <a:solidFill>
                  <a:srgbClr val="7030A0"/>
                </a:solidFill>
                <a:latin typeface="Copperplate Gothic Bold" pitchFamily="34" charset="0"/>
              </a:rPr>
            </a:br>
            <a:r>
              <a:rPr lang="fr-FR" dirty="0" smtClean="0">
                <a:solidFill>
                  <a:srgbClr val="7030A0"/>
                </a:solidFill>
                <a:latin typeface="Copperplate Gothic Bold" pitchFamily="34" charset="0"/>
              </a:rPr>
              <a:t>Couche par terre – A l’instant! </a:t>
            </a:r>
            <a:endParaRPr lang="en-US" b="1" dirty="0">
              <a:solidFill>
                <a:srgbClr val="C00000"/>
              </a:solidFill>
              <a:latin typeface="Copperplate Gothic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ctr">
              <a:buNone/>
            </a:pPr>
            <a:r>
              <a:rPr lang="fr-FR" dirty="0" smtClean="0">
                <a:solidFill>
                  <a:srgbClr val="00B050"/>
                </a:solidFill>
                <a:latin typeface="Arial Rounded MT Bold" pitchFamily="34" charset="0"/>
              </a:rPr>
              <a:t>2. </a:t>
            </a:r>
            <a:r>
              <a:rPr lang="fr-FR" dirty="0" smtClean="0">
                <a:latin typeface="Arial Rounded MT Bold" pitchFamily="34" charset="0"/>
              </a:rPr>
              <a:t/>
            </a:r>
            <a:br>
              <a:rPr lang="fr-FR" dirty="0" smtClean="0">
                <a:latin typeface="Arial Rounded MT Bold" pitchFamily="34" charset="0"/>
              </a:rPr>
            </a:br>
            <a:r>
              <a:rPr lang="fr-FR" dirty="0" smtClean="0">
                <a:latin typeface="Copperplate Gothic Bold" pitchFamily="34" charset="0"/>
              </a:rPr>
              <a:t>L’ennemi s’avance </a:t>
            </a:r>
            <a:br>
              <a:rPr lang="fr-FR" dirty="0" smtClean="0">
                <a:latin typeface="Copperplate Gothic Bold" pitchFamily="34" charset="0"/>
              </a:rPr>
            </a:br>
            <a:r>
              <a:rPr lang="fr-FR" dirty="0" smtClean="0">
                <a:latin typeface="Copperplate Gothic Bold" pitchFamily="34" charset="0"/>
              </a:rPr>
              <a:t>Redoublant le pas </a:t>
            </a:r>
            <a:br>
              <a:rPr lang="fr-FR" dirty="0" smtClean="0">
                <a:latin typeface="Copperplate Gothic Bold" pitchFamily="34" charset="0"/>
              </a:rPr>
            </a:br>
            <a:r>
              <a:rPr lang="fr-FR" dirty="0" smtClean="0">
                <a:latin typeface="Copperplate Gothic Bold" pitchFamily="34" charset="0"/>
              </a:rPr>
              <a:t>Et plein d’assurance, </a:t>
            </a:r>
            <a:br>
              <a:rPr lang="fr-FR" dirty="0" smtClean="0">
                <a:latin typeface="Copperplate Gothic Bold" pitchFamily="34" charset="0"/>
              </a:rPr>
            </a:br>
            <a:r>
              <a:rPr lang="fr-FR" dirty="0" smtClean="0">
                <a:latin typeface="Copperplate Gothic Bold" pitchFamily="34" charset="0"/>
              </a:rPr>
              <a:t>Ne s’arrête pas; </a:t>
            </a:r>
            <a:br>
              <a:rPr lang="fr-FR" dirty="0" smtClean="0">
                <a:latin typeface="Copperplate Gothic Bold" pitchFamily="34" charset="0"/>
              </a:rPr>
            </a:br>
            <a:r>
              <a:rPr lang="fr-FR" dirty="0" smtClean="0">
                <a:latin typeface="Copperplate Gothic Bold" pitchFamily="34" charset="0"/>
              </a:rPr>
              <a:t>Mais, Christ va combattre, </a:t>
            </a:r>
            <a:br>
              <a:rPr lang="fr-FR" dirty="0" smtClean="0">
                <a:latin typeface="Copperplate Gothic Bold" pitchFamily="34" charset="0"/>
              </a:rPr>
            </a:br>
            <a:r>
              <a:rPr lang="fr-FR" dirty="0" smtClean="0">
                <a:latin typeface="Copperplate Gothic Bold" pitchFamily="34" charset="0"/>
              </a:rPr>
              <a:t>Reste près de lui; </a:t>
            </a:r>
            <a:br>
              <a:rPr lang="fr-FR" dirty="0" smtClean="0">
                <a:latin typeface="Copperplate Gothic Bold" pitchFamily="34" charset="0"/>
              </a:rPr>
            </a:br>
            <a:r>
              <a:rPr lang="fr-FR" dirty="0" smtClean="0">
                <a:latin typeface="Copperplate Gothic Bold" pitchFamily="34" charset="0"/>
              </a:rPr>
              <a:t>Déjà pour l’abattre</a:t>
            </a:r>
            <a:endParaRPr lang="en-US" dirty="0" smtClean="0">
              <a:latin typeface="Copperplate Gothic Bold" pitchFamily="34" charset="0"/>
            </a:endParaRPr>
          </a:p>
          <a:p>
            <a:pPr algn="ctr">
              <a:buNone/>
            </a:pPr>
            <a:r>
              <a:rPr lang="fr-FR" dirty="0" smtClean="0">
                <a:latin typeface="Copperplate Gothic Bold" pitchFamily="34" charset="0"/>
              </a:rPr>
              <a:t>Son épée a Lui</a:t>
            </a:r>
          </a:p>
          <a:p>
            <a:pPr algn="ctr">
              <a:buNone/>
            </a:pPr>
            <a:r>
              <a:rPr lang="fr-FR" dirty="0" smtClean="0">
                <a:solidFill>
                  <a:srgbClr val="00B050"/>
                </a:solidFill>
                <a:latin typeface="Arial Rounded MT Bold" pitchFamily="34" charset="0"/>
              </a:rPr>
              <a:t>Refrain </a:t>
            </a:r>
            <a:r>
              <a:rPr lang="fr-FR" dirty="0" smtClean="0">
                <a:latin typeface="Arial Rounded MT Bold" pitchFamily="34" charset="0"/>
              </a:rPr>
              <a:t/>
            </a:r>
            <a:br>
              <a:rPr lang="fr-FR" dirty="0" smtClean="0">
                <a:latin typeface="Arial Rounded MT Bold" pitchFamily="34" charset="0"/>
              </a:rPr>
            </a:br>
            <a:r>
              <a:rPr lang="fr-FR" dirty="0" smtClean="0">
                <a:solidFill>
                  <a:srgbClr val="7030A0"/>
                </a:solidFill>
                <a:latin typeface="Copperplate Gothic Bold" pitchFamily="34" charset="0"/>
              </a:rPr>
              <a:t>Et, la victoire, Tu l’auras! </a:t>
            </a:r>
            <a:br>
              <a:rPr lang="fr-FR" dirty="0" smtClean="0">
                <a:solidFill>
                  <a:srgbClr val="7030A0"/>
                </a:solidFill>
                <a:latin typeface="Copperplate Gothic Bold" pitchFamily="34" charset="0"/>
              </a:rPr>
            </a:br>
            <a:r>
              <a:rPr lang="fr-FR" dirty="0" smtClean="0">
                <a:solidFill>
                  <a:srgbClr val="7030A0"/>
                </a:solidFill>
                <a:latin typeface="Copperplate Gothic Bold" pitchFamily="34" charset="0"/>
              </a:rPr>
              <a:t>Chante donc : «Gloire!» Tu verras </a:t>
            </a:r>
            <a:br>
              <a:rPr lang="fr-FR" dirty="0" smtClean="0">
                <a:solidFill>
                  <a:srgbClr val="7030A0"/>
                </a:solidFill>
                <a:latin typeface="Copperplate Gothic Bold" pitchFamily="34" charset="0"/>
              </a:rPr>
            </a:br>
            <a:r>
              <a:rPr lang="fr-FR" dirty="0" smtClean="0">
                <a:solidFill>
                  <a:srgbClr val="7030A0"/>
                </a:solidFill>
                <a:latin typeface="Copperplate Gothic Bold" pitchFamily="34" charset="0"/>
              </a:rPr>
              <a:t>Ton adversaire – Fort, vaillant, </a:t>
            </a:r>
            <a:br>
              <a:rPr lang="fr-FR" dirty="0" smtClean="0">
                <a:solidFill>
                  <a:srgbClr val="7030A0"/>
                </a:solidFill>
                <a:latin typeface="Copperplate Gothic Bold" pitchFamily="34" charset="0"/>
              </a:rPr>
            </a:br>
            <a:r>
              <a:rPr lang="fr-FR" dirty="0" smtClean="0">
                <a:solidFill>
                  <a:srgbClr val="7030A0"/>
                </a:solidFill>
                <a:latin typeface="Copperplate Gothic Bold" pitchFamily="34" charset="0"/>
              </a:rPr>
              <a:t>Couche par terre – A l’instant!</a:t>
            </a:r>
            <a:endParaRPr lang="en-US" dirty="0" smtClean="0">
              <a:latin typeface="Copperplate Gothic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ctr">
              <a:buNone/>
            </a:pPr>
            <a:r>
              <a:rPr lang="fr-FR" dirty="0" smtClean="0">
                <a:solidFill>
                  <a:srgbClr val="00B050"/>
                </a:solidFill>
                <a:latin typeface="Arial Rounded MT Bold" pitchFamily="34" charset="0"/>
              </a:rPr>
              <a:t>3</a:t>
            </a:r>
            <a:endParaRPr lang="en-US" dirty="0" smtClean="0">
              <a:solidFill>
                <a:srgbClr val="00B050"/>
              </a:solidFill>
              <a:latin typeface="Arial Rounded MT Bold" pitchFamily="34" charset="0"/>
            </a:endParaRPr>
          </a:p>
          <a:p>
            <a:pPr algn="ctr">
              <a:buNone/>
            </a:pPr>
            <a:r>
              <a:rPr lang="fr-FR" dirty="0" smtClean="0">
                <a:latin typeface="Copperplate Gothic Bold" pitchFamily="34" charset="0"/>
              </a:rPr>
              <a:t>Dieu tient la couronne</a:t>
            </a:r>
            <a:br>
              <a:rPr lang="fr-FR" dirty="0" smtClean="0">
                <a:latin typeface="Copperplate Gothic Bold" pitchFamily="34" charset="0"/>
              </a:rPr>
            </a:br>
            <a:r>
              <a:rPr lang="fr-FR" dirty="0" smtClean="0">
                <a:latin typeface="Copperplate Gothic Bold" pitchFamily="34" charset="0"/>
              </a:rPr>
              <a:t>Promise aux Vainqueurs</a:t>
            </a:r>
            <a:br>
              <a:rPr lang="fr-FR" dirty="0" smtClean="0">
                <a:latin typeface="Copperplate Gothic Bold" pitchFamily="34" charset="0"/>
              </a:rPr>
            </a:br>
            <a:r>
              <a:rPr lang="fr-FR" dirty="0" smtClean="0">
                <a:latin typeface="Copperplate Gothic Bold" pitchFamily="34" charset="0"/>
              </a:rPr>
              <a:t>C´est lui qui la donne</a:t>
            </a:r>
            <a:br>
              <a:rPr lang="fr-FR" dirty="0" smtClean="0">
                <a:latin typeface="Copperplate Gothic Bold" pitchFamily="34" charset="0"/>
              </a:rPr>
            </a:br>
            <a:r>
              <a:rPr lang="fr-FR" dirty="0" smtClean="0">
                <a:latin typeface="Copperplate Gothic Bold" pitchFamily="34" charset="0"/>
              </a:rPr>
              <a:t>Avec le bonheur</a:t>
            </a:r>
            <a:br>
              <a:rPr lang="fr-FR" dirty="0" smtClean="0">
                <a:latin typeface="Copperplate Gothic Bold" pitchFamily="34" charset="0"/>
              </a:rPr>
            </a:br>
            <a:r>
              <a:rPr lang="fr-FR" dirty="0" smtClean="0">
                <a:latin typeface="Copperplate Gothic Bold" pitchFamily="34" charset="0"/>
              </a:rPr>
              <a:t>Bientôt sur ta tête Il va l´a poser</a:t>
            </a:r>
            <a:br>
              <a:rPr lang="fr-FR" dirty="0" smtClean="0">
                <a:latin typeface="Copperplate Gothic Bold" pitchFamily="34" charset="0"/>
              </a:rPr>
            </a:br>
            <a:r>
              <a:rPr lang="fr-FR" dirty="0" smtClean="0">
                <a:latin typeface="Copperplate Gothic Bold" pitchFamily="34" charset="0"/>
              </a:rPr>
              <a:t>Dans sa paix parfaite tu va reposer</a:t>
            </a:r>
            <a:endParaRPr lang="en-US" dirty="0" smtClean="0">
              <a:latin typeface="Copperplate Gothic Bold" pitchFamily="34" charset="0"/>
            </a:endParaRPr>
          </a:p>
          <a:p>
            <a:pPr algn="ctr">
              <a:buNone/>
            </a:pPr>
            <a:r>
              <a:rPr lang="fr-FR" dirty="0" smtClean="0">
                <a:solidFill>
                  <a:srgbClr val="00B050"/>
                </a:solidFill>
                <a:latin typeface="Arial Rounded MT Bold" pitchFamily="34" charset="0"/>
              </a:rPr>
              <a:t>Refrain </a:t>
            </a:r>
            <a:r>
              <a:rPr lang="fr-FR" dirty="0" smtClean="0">
                <a:latin typeface="Arial Rounded MT Bold" pitchFamily="34" charset="0"/>
              </a:rPr>
              <a:t/>
            </a:r>
            <a:br>
              <a:rPr lang="fr-FR" dirty="0" smtClean="0">
                <a:latin typeface="Arial Rounded MT Bold" pitchFamily="34" charset="0"/>
              </a:rPr>
            </a:br>
            <a:r>
              <a:rPr lang="fr-FR" dirty="0" smtClean="0">
                <a:solidFill>
                  <a:srgbClr val="7030A0"/>
                </a:solidFill>
                <a:latin typeface="Copperplate Gothic Bold" pitchFamily="34" charset="0"/>
              </a:rPr>
              <a:t>Oui, la victoire, Tu l’auras! </a:t>
            </a:r>
            <a:br>
              <a:rPr lang="fr-FR" dirty="0" smtClean="0">
                <a:solidFill>
                  <a:srgbClr val="7030A0"/>
                </a:solidFill>
                <a:latin typeface="Copperplate Gothic Bold" pitchFamily="34" charset="0"/>
              </a:rPr>
            </a:br>
            <a:r>
              <a:rPr lang="fr-FR" dirty="0" smtClean="0">
                <a:solidFill>
                  <a:srgbClr val="7030A0"/>
                </a:solidFill>
                <a:latin typeface="Copperplate Gothic Bold" pitchFamily="34" charset="0"/>
              </a:rPr>
              <a:t>Chante donc : «Gloire!» Tu verras </a:t>
            </a:r>
            <a:br>
              <a:rPr lang="fr-FR" dirty="0" smtClean="0">
                <a:solidFill>
                  <a:srgbClr val="7030A0"/>
                </a:solidFill>
                <a:latin typeface="Copperplate Gothic Bold" pitchFamily="34" charset="0"/>
              </a:rPr>
            </a:br>
            <a:r>
              <a:rPr lang="fr-FR" dirty="0" smtClean="0">
                <a:solidFill>
                  <a:srgbClr val="7030A0"/>
                </a:solidFill>
                <a:latin typeface="Copperplate Gothic Bold" pitchFamily="34" charset="0"/>
              </a:rPr>
              <a:t>Ton adversaire – Fort, vaillant, </a:t>
            </a:r>
            <a:br>
              <a:rPr lang="fr-FR" dirty="0" smtClean="0">
                <a:solidFill>
                  <a:srgbClr val="7030A0"/>
                </a:solidFill>
                <a:latin typeface="Copperplate Gothic Bold" pitchFamily="34" charset="0"/>
              </a:rPr>
            </a:br>
            <a:r>
              <a:rPr lang="fr-FR" dirty="0" smtClean="0">
                <a:solidFill>
                  <a:srgbClr val="7030A0"/>
                </a:solidFill>
                <a:latin typeface="Copperplate Gothic Bold" pitchFamily="34" charset="0"/>
              </a:rPr>
              <a:t>Couche par terre – A l’instant! </a:t>
            </a:r>
            <a:r>
              <a:rPr lang="fr-FR" b="1" dirty="0" smtClean="0">
                <a:solidFill>
                  <a:srgbClr val="C00000"/>
                </a:solidFill>
                <a:latin typeface="Arial Unicode MS" pitchFamily="34" charset="-128"/>
                <a:ea typeface="Arial Unicode MS" pitchFamily="34" charset="-128"/>
                <a:cs typeface="Arial Unicode MS" pitchFamily="34" charset="-128"/>
              </a:rPr>
              <a:t/>
            </a:r>
            <a:br>
              <a:rPr lang="fr-FR" b="1" dirty="0" smtClean="0">
                <a:solidFill>
                  <a:srgbClr val="C00000"/>
                </a:solidFill>
                <a:latin typeface="Arial Unicode MS" pitchFamily="34" charset="-128"/>
                <a:ea typeface="Arial Unicode MS" pitchFamily="34" charset="-128"/>
                <a:cs typeface="Arial Unicode MS" pitchFamily="34" charset="-128"/>
              </a:rPr>
            </a:br>
            <a:endParaRPr lang="en-US"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Related image"/>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4549676"/>
            <a:ext cx="9144000" cy="1200329"/>
          </a:xfrm>
          <a:prstGeom prst="rect">
            <a:avLst/>
          </a:prstGeom>
          <a:solidFill>
            <a:srgbClr val="0000CC">
              <a:alpha val="37000"/>
            </a:srgbClr>
          </a:solidFill>
        </p:spPr>
        <p:txBody>
          <a:bodyPr wrap="square" rtlCol="0">
            <a:spAutoFit/>
          </a:bodyPr>
          <a:lstStyle/>
          <a:p>
            <a:pPr algn="ctr"/>
            <a:r>
              <a:rPr lang="en-US" sz="7200" b="1" dirty="0" smtClean="0">
                <a:solidFill>
                  <a:schemeClr val="bg1"/>
                </a:solidFill>
                <a:latin typeface="Algerian" pitchFamily="82" charset="0"/>
              </a:rPr>
              <a:t>GRANDE  PRIÈRE </a:t>
            </a:r>
            <a:endParaRPr lang="en-US" sz="7200" b="1" dirty="0">
              <a:solidFill>
                <a:schemeClr val="bg1"/>
              </a:solidFill>
              <a:latin typeface="Algerian" pitchFamily="82"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a:solidFill>
            <a:schemeClr val="accent1">
              <a:lumMod val="40000"/>
              <a:lumOff val="60000"/>
            </a:schemeClr>
          </a:solidFill>
        </p:spPr>
        <p:txBody>
          <a:bodyPr>
            <a:normAutofit/>
          </a:bodyPr>
          <a:lstStyle/>
          <a:p>
            <a:pPr algn="ctr"/>
            <a:r>
              <a:rPr lang="en-US" sz="5400" dirty="0" smtClean="0">
                <a:latin typeface="Arial Rounded MT Bold" pitchFamily="34" charset="0"/>
              </a:rPr>
              <a:t>VISITORS WELCOME</a:t>
            </a:r>
            <a:endParaRPr lang="en-US" sz="5400" dirty="0">
              <a:latin typeface="Arial Rounded MT Bold" pitchFamily="34" charset="0"/>
            </a:endParaRPr>
          </a:p>
        </p:txBody>
      </p:sp>
      <p:sp>
        <p:nvSpPr>
          <p:cNvPr id="3" name="Content Placeholder 2"/>
          <p:cNvSpPr>
            <a:spLocks noGrp="1"/>
          </p:cNvSpPr>
          <p:nvPr>
            <p:ph sz="quarter" idx="1"/>
          </p:nvPr>
        </p:nvSpPr>
        <p:spPr>
          <a:xfrm>
            <a:off x="457200" y="2209800"/>
            <a:ext cx="8229600" cy="1905000"/>
          </a:xfrm>
          <a:solidFill>
            <a:srgbClr val="FFFF00"/>
          </a:solidFill>
        </p:spPr>
        <p:txBody>
          <a:bodyPr/>
          <a:lstStyle/>
          <a:p>
            <a:pPr algn="ctr"/>
            <a:r>
              <a:rPr lang="en-US" sz="6000" dirty="0" smtClean="0">
                <a:latin typeface="Arial Rounded MT Bold" pitchFamily="34" charset="0"/>
              </a:rPr>
              <a:t>ANNOUNCEMENT</a:t>
            </a:r>
          </a:p>
          <a:p>
            <a:endParaRPr lang="en-US" sz="4400" dirty="0" smtClean="0"/>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00B0F0"/>
          </a:solidFill>
        </p:spPr>
        <p:txBody>
          <a:bodyPr/>
          <a:lstStyle/>
          <a:p>
            <a:pPr algn="ctr">
              <a:tabLst>
                <a:tab pos="1149350" algn="l"/>
              </a:tabLst>
            </a:pPr>
            <a:r>
              <a:rPr lang="en-US" b="1" dirty="0" smtClean="0">
                <a:solidFill>
                  <a:schemeClr val="bg1"/>
                </a:solidFill>
              </a:rPr>
              <a:t>March </a:t>
            </a:r>
            <a:r>
              <a:rPr lang="en-US" b="1" dirty="0" smtClean="0">
                <a:solidFill>
                  <a:schemeClr val="bg1"/>
                </a:solidFill>
              </a:rPr>
              <a:t>20</a:t>
            </a:r>
            <a:r>
              <a:rPr lang="en-US" b="1" baseline="30000" dirty="0" smtClean="0">
                <a:solidFill>
                  <a:schemeClr val="bg1"/>
                </a:solidFill>
              </a:rPr>
              <a:t>th</a:t>
            </a:r>
            <a:r>
              <a:rPr lang="en-US" b="1" dirty="0" smtClean="0">
                <a:solidFill>
                  <a:schemeClr val="bg1"/>
                </a:solidFill>
              </a:rPr>
              <a:t>  </a:t>
            </a:r>
            <a:r>
              <a:rPr lang="en-US" b="1" dirty="0" smtClean="0">
                <a:solidFill>
                  <a:schemeClr val="bg1"/>
                </a:solidFill>
              </a:rPr>
              <a:t>2022</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fontScale="925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(Thurs 7-9PM)</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Rehearsal after church: Ladies</a:t>
            </a:r>
          </a:p>
          <a:p>
            <a:pPr lvl="1" algn="ctr">
              <a:buNone/>
            </a:pPr>
            <a:r>
              <a:rPr lang="en-US" sz="3600" b="1" dirty="0" smtClean="0">
                <a:solidFill>
                  <a:srgbClr val="FF0000"/>
                </a:solidFill>
              </a:rPr>
              <a:t>EVENT</a:t>
            </a:r>
          </a:p>
          <a:p>
            <a:pPr lvl="1"/>
            <a:r>
              <a:rPr lang="en-US" sz="3600" b="1" dirty="0" smtClean="0">
                <a:solidFill>
                  <a:srgbClr val="FF0000"/>
                </a:solidFill>
              </a:rPr>
              <a:t>Preparation for Easter on April 17</a:t>
            </a:r>
            <a:r>
              <a:rPr lang="en-US" sz="3600" b="1" baseline="30000" dirty="0" smtClean="0">
                <a:solidFill>
                  <a:srgbClr val="FF0000"/>
                </a:solidFill>
              </a:rPr>
              <a:t>th</a:t>
            </a:r>
            <a:r>
              <a:rPr lang="en-US" sz="3600" b="1" dirty="0" smtClean="0">
                <a:solidFill>
                  <a:srgbClr val="FF0000"/>
                </a:solidFill>
              </a:rPr>
              <a:t> 2022</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dirty="0" smtClean="0">
                <a:latin typeface="Arial Rounded MT Bold" pitchFamily="34" charset="0"/>
              </a:rPr>
              <a:t>KCD 8 San </a:t>
            </a:r>
            <a:r>
              <a:rPr lang="fr-FR" dirty="0" err="1" smtClean="0">
                <a:latin typeface="Arial Rounded MT Bold" pitchFamily="34" charset="0"/>
              </a:rPr>
              <a:t>Sovè</a:t>
            </a:r>
            <a:r>
              <a:rPr lang="fr-FR" dirty="0" smtClean="0">
                <a:latin typeface="Arial Rounded MT Bold" pitchFamily="34" charset="0"/>
              </a:rPr>
              <a:t>, San Bon-Dieu </a:t>
            </a:r>
            <a:br>
              <a:rPr lang="fr-FR" dirty="0" smtClean="0">
                <a:latin typeface="Arial Rounded MT Bold" pitchFamily="34" charset="0"/>
              </a:rPr>
            </a:br>
            <a:r>
              <a:rPr lang="fr-FR" sz="4800" dirty="0" smtClean="0">
                <a:latin typeface="Arial Rounded MT Bold" pitchFamily="34" charset="0"/>
              </a:rPr>
              <a:t>1</a:t>
            </a:r>
            <a:br>
              <a:rPr lang="fr-FR" sz="4800" dirty="0" smtClean="0">
                <a:latin typeface="Arial Rounded MT Bold" pitchFamily="34" charset="0"/>
              </a:rPr>
            </a:br>
            <a:r>
              <a:rPr lang="fr-FR" sz="4800" dirty="0" smtClean="0">
                <a:latin typeface="Arial Rounded MT Bold" pitchFamily="34" charset="0"/>
              </a:rPr>
              <a:t>San </a:t>
            </a:r>
            <a:r>
              <a:rPr lang="fr-FR" sz="4800" dirty="0" err="1" smtClean="0">
                <a:latin typeface="Arial Rounded MT Bold" pitchFamily="34" charset="0"/>
              </a:rPr>
              <a:t>Sovè</a:t>
            </a:r>
            <a:r>
              <a:rPr lang="fr-FR" sz="4800" dirty="0" smtClean="0">
                <a:latin typeface="Arial Rounded MT Bold" pitchFamily="34" charset="0"/>
              </a:rPr>
              <a:t>, </a:t>
            </a:r>
            <a:r>
              <a:rPr lang="fr-FR" sz="4800" dirty="0" err="1" smtClean="0">
                <a:latin typeface="Arial Rounded MT Bold" pitchFamily="34" charset="0"/>
              </a:rPr>
              <a:t>san</a:t>
            </a:r>
            <a:r>
              <a:rPr lang="fr-FR" sz="4800" dirty="0" smtClean="0">
                <a:latin typeface="Arial Rounded MT Bold" pitchFamily="34" charset="0"/>
              </a:rPr>
              <a:t> Bon-Dieu, </a:t>
            </a:r>
          </a:p>
          <a:p>
            <a:pPr algn="ctr">
              <a:buNone/>
            </a:pPr>
            <a:r>
              <a:rPr lang="fr-FR" sz="4800" dirty="0" smtClean="0">
                <a:latin typeface="Arial Rounded MT Bold" pitchFamily="34" charset="0"/>
              </a:rPr>
              <a:t>sa ou va </a:t>
            </a:r>
            <a:r>
              <a:rPr lang="fr-FR" sz="4800" dirty="0" err="1" smtClean="0">
                <a:latin typeface="Arial Rounded MT Bold" pitchFamily="34" charset="0"/>
              </a:rPr>
              <a:t>fè</a:t>
            </a:r>
            <a:r>
              <a:rPr lang="fr-FR" sz="4800" dirty="0" smtClean="0">
                <a:latin typeface="Arial Rounded MT Bold" pitchFamily="34" charset="0"/>
              </a:rPr>
              <a:t>? </a:t>
            </a:r>
            <a:br>
              <a:rPr lang="fr-FR" sz="4800" dirty="0" smtClean="0">
                <a:latin typeface="Arial Rounded MT Bold" pitchFamily="34" charset="0"/>
              </a:rPr>
            </a:br>
            <a:r>
              <a:rPr lang="fr-FR" sz="4800" dirty="0" err="1" smtClean="0">
                <a:latin typeface="Arial Rounded MT Bold" pitchFamily="34" charset="0"/>
              </a:rPr>
              <a:t>Lè</a:t>
            </a:r>
            <a:r>
              <a:rPr lang="fr-FR" sz="4800" dirty="0" smtClean="0">
                <a:latin typeface="Arial Rounded MT Bold" pitchFamily="34" charset="0"/>
              </a:rPr>
              <a:t> ou </a:t>
            </a:r>
            <a:r>
              <a:rPr lang="fr-FR" sz="4800" dirty="0" err="1" smtClean="0">
                <a:latin typeface="Arial Rounded MT Bold" pitchFamily="34" charset="0"/>
              </a:rPr>
              <a:t>apé</a:t>
            </a:r>
            <a:r>
              <a:rPr lang="fr-FR" sz="4800" dirty="0" smtClean="0">
                <a:latin typeface="Arial Rounded MT Bold" pitchFamily="34" charset="0"/>
              </a:rPr>
              <a:t> </a:t>
            </a:r>
            <a:r>
              <a:rPr lang="fr-FR" sz="4800" dirty="0" err="1" smtClean="0">
                <a:latin typeface="Arial Rounded MT Bold" pitchFamily="34" charset="0"/>
              </a:rPr>
              <a:t>mouri</a:t>
            </a:r>
            <a:r>
              <a:rPr lang="fr-FR" sz="4800" dirty="0" smtClean="0">
                <a:latin typeface="Arial Rounded MT Bold" pitchFamily="34" charset="0"/>
              </a:rPr>
              <a:t>, sa ou va </a:t>
            </a:r>
            <a:r>
              <a:rPr lang="fr-FR" sz="4800" dirty="0" err="1" smtClean="0">
                <a:latin typeface="Arial Rounded MT Bold" pitchFamily="34" charset="0"/>
              </a:rPr>
              <a:t>fè</a:t>
            </a:r>
            <a:r>
              <a:rPr lang="fr-FR" sz="4800" dirty="0" smtClean="0">
                <a:latin typeface="Arial Rounded MT Bold" pitchFamily="34" charset="0"/>
              </a:rPr>
              <a:t>? </a:t>
            </a:r>
            <a:br>
              <a:rPr lang="fr-FR" sz="4800" dirty="0" smtClean="0">
                <a:latin typeface="Arial Rounded MT Bold" pitchFamily="34" charset="0"/>
              </a:rPr>
            </a:br>
            <a:r>
              <a:rPr lang="fr-FR" sz="4800" dirty="0" err="1" smtClean="0">
                <a:latin typeface="Arial Rounded MT Bold" pitchFamily="34" charset="0"/>
              </a:rPr>
              <a:t>Lè</a:t>
            </a:r>
            <a:r>
              <a:rPr lang="fr-FR" sz="4800" dirty="0" smtClean="0">
                <a:latin typeface="Arial Rounded MT Bold" pitchFamily="34" charset="0"/>
              </a:rPr>
              <a:t> sa li sérié, </a:t>
            </a:r>
            <a:r>
              <a:rPr lang="fr-FR" sz="4800" dirty="0" err="1" smtClean="0">
                <a:latin typeface="Arial Rounded MT Bold" pitchFamily="34" charset="0"/>
              </a:rPr>
              <a:t>nanm</a:t>
            </a:r>
            <a:r>
              <a:rPr lang="fr-FR" sz="4800" dirty="0" smtClean="0">
                <a:latin typeface="Arial Rounded MT Bold" pitchFamily="34" charset="0"/>
              </a:rPr>
              <a:t> ou </a:t>
            </a:r>
            <a:r>
              <a:rPr lang="fr-FR" sz="4800" dirty="0" err="1" smtClean="0">
                <a:latin typeface="Arial Rounded MT Bold" pitchFamily="34" charset="0"/>
              </a:rPr>
              <a:t>pralé</a:t>
            </a:r>
            <a:r>
              <a:rPr lang="fr-FR" sz="4800" dirty="0" smtClean="0">
                <a:latin typeface="Arial Rounded MT Bold" pitchFamily="34" charset="0"/>
              </a:rPr>
              <a:t>; </a:t>
            </a:r>
            <a:br>
              <a:rPr lang="fr-FR" sz="4800" dirty="0" smtClean="0">
                <a:latin typeface="Arial Rounded MT Bold" pitchFamily="34" charset="0"/>
              </a:rPr>
            </a:br>
            <a:r>
              <a:rPr lang="fr-FR" sz="4800" dirty="0" err="1" smtClean="0">
                <a:latin typeface="Arial Rounded MT Bold" pitchFamily="34" charset="0"/>
              </a:rPr>
              <a:t>Ki</a:t>
            </a:r>
            <a:r>
              <a:rPr lang="fr-FR" sz="4800" dirty="0" smtClean="0">
                <a:latin typeface="Arial Rounded MT Bold" pitchFamily="34" charset="0"/>
              </a:rPr>
              <a:t> sa ou va </a:t>
            </a:r>
            <a:r>
              <a:rPr lang="fr-FR" sz="4800" dirty="0" err="1" smtClean="0">
                <a:latin typeface="Arial Rounded MT Bold" pitchFamily="34" charset="0"/>
              </a:rPr>
              <a:t>tounin</a:t>
            </a:r>
            <a:r>
              <a:rPr lang="fr-FR" sz="4800" dirty="0" smtClean="0">
                <a:latin typeface="Arial Rounded MT Bold" pitchFamily="34" charset="0"/>
              </a:rPr>
              <a:t> ; sa ou va </a:t>
            </a:r>
            <a:r>
              <a:rPr lang="fr-FR" sz="4800" dirty="0" err="1" smtClean="0">
                <a:latin typeface="Arial Rounded MT Bold" pitchFamily="34" charset="0"/>
              </a:rPr>
              <a:t>fè</a:t>
            </a:r>
            <a:r>
              <a:rPr lang="fr-FR" sz="4800" dirty="0" smtClean="0">
                <a:latin typeface="Arial Rounded MT Bold" pitchFamily="34" charset="0"/>
              </a:rPr>
              <a:t> </a:t>
            </a:r>
            <a:br>
              <a:rPr lang="fr-FR" sz="4800" dirty="0" smtClean="0">
                <a:latin typeface="Arial Rounded MT Bold" pitchFamily="34" charset="0"/>
              </a:rPr>
            </a:b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800" dirty="0" smtClean="0">
                <a:latin typeface="Arial Rounded MT Bold" pitchFamily="34" charset="0"/>
              </a:rPr>
              <a:t>2</a:t>
            </a:r>
            <a:br>
              <a:rPr lang="fr-FR" sz="4800" dirty="0" smtClean="0">
                <a:latin typeface="Arial Rounded MT Bold" pitchFamily="34" charset="0"/>
              </a:rPr>
            </a:br>
            <a:r>
              <a:rPr lang="fr-FR" sz="4800" dirty="0" smtClean="0">
                <a:latin typeface="Arial Rounded MT Bold" pitchFamily="34" charset="0"/>
              </a:rPr>
              <a:t>Ou-</a:t>
            </a:r>
            <a:r>
              <a:rPr lang="fr-FR" sz="4800" dirty="0" err="1" smtClean="0">
                <a:latin typeface="Arial Rounded MT Bold" pitchFamily="34" charset="0"/>
              </a:rPr>
              <a:t>minm</a:t>
            </a:r>
            <a:r>
              <a:rPr lang="fr-FR" sz="4800" dirty="0" smtClean="0">
                <a:latin typeface="Arial Rounded MT Bold" pitchFamily="34" charset="0"/>
              </a:rPr>
              <a:t> </a:t>
            </a:r>
            <a:r>
              <a:rPr lang="fr-FR" sz="4800" dirty="0" err="1" smtClean="0">
                <a:latin typeface="Arial Rounded MT Bold" pitchFamily="34" charset="0"/>
              </a:rPr>
              <a:t>kap</a:t>
            </a:r>
            <a:r>
              <a:rPr lang="fr-FR" sz="4800" dirty="0" smtClean="0">
                <a:latin typeface="Arial Rounded MT Bold" pitchFamily="34" charset="0"/>
              </a:rPr>
              <a:t> ri tout tan; </a:t>
            </a:r>
          </a:p>
          <a:p>
            <a:pPr algn="ctr">
              <a:buNone/>
            </a:pPr>
            <a:r>
              <a:rPr lang="fr-FR" sz="4800" dirty="0" smtClean="0">
                <a:latin typeface="Arial Rounded MT Bold" pitchFamily="34" charset="0"/>
              </a:rPr>
              <a:t>sa ou va </a:t>
            </a:r>
            <a:r>
              <a:rPr lang="fr-FR" sz="4800" dirty="0" err="1" smtClean="0">
                <a:latin typeface="Arial Rounded MT Bold" pitchFamily="34" charset="0"/>
              </a:rPr>
              <a:t>fè</a:t>
            </a:r>
            <a:r>
              <a:rPr lang="fr-FR" sz="4800" dirty="0" smtClean="0">
                <a:latin typeface="Arial Rounded MT Bold" pitchFamily="34" charset="0"/>
              </a:rPr>
              <a:t>? </a:t>
            </a:r>
            <a:br>
              <a:rPr lang="fr-FR" sz="4800" dirty="0" smtClean="0">
                <a:latin typeface="Arial Rounded MT Bold" pitchFamily="34" charset="0"/>
              </a:rPr>
            </a:br>
            <a:r>
              <a:rPr lang="fr-FR" sz="4800" dirty="0" err="1" smtClean="0">
                <a:latin typeface="Arial Rounded MT Bold" pitchFamily="34" charset="0"/>
              </a:rPr>
              <a:t>Jou</a:t>
            </a:r>
            <a:r>
              <a:rPr lang="fr-FR" sz="4800" dirty="0" smtClean="0">
                <a:latin typeface="Arial Rounded MT Bold" pitchFamily="34" charset="0"/>
              </a:rPr>
              <a:t> sa ou va tout </a:t>
            </a:r>
            <a:r>
              <a:rPr lang="fr-FR" sz="4800" dirty="0" err="1" smtClean="0">
                <a:latin typeface="Arial Rounded MT Bold" pitchFamily="34" charset="0"/>
              </a:rPr>
              <a:t>sèl</a:t>
            </a:r>
            <a:r>
              <a:rPr lang="fr-FR" sz="4800" dirty="0" smtClean="0">
                <a:latin typeface="Arial Rounded MT Bold" pitchFamily="34" charset="0"/>
              </a:rPr>
              <a:t>; </a:t>
            </a:r>
          </a:p>
          <a:p>
            <a:pPr algn="ctr">
              <a:buNone/>
            </a:pPr>
            <a:r>
              <a:rPr lang="fr-FR" sz="4800" dirty="0" smtClean="0">
                <a:latin typeface="Arial Rounded MT Bold" pitchFamily="34" charset="0"/>
              </a:rPr>
              <a:t>sa ou va </a:t>
            </a:r>
            <a:r>
              <a:rPr lang="fr-FR" sz="4800" dirty="0" err="1" smtClean="0">
                <a:latin typeface="Arial Rounded MT Bold" pitchFamily="34" charset="0"/>
              </a:rPr>
              <a:t>fè</a:t>
            </a:r>
            <a:r>
              <a:rPr lang="fr-FR" sz="4800" dirty="0" smtClean="0">
                <a:latin typeface="Arial Rounded MT Bold" pitchFamily="34" charset="0"/>
              </a:rPr>
              <a:t>? </a:t>
            </a:r>
            <a:br>
              <a:rPr lang="fr-FR" sz="4800" dirty="0" smtClean="0">
                <a:latin typeface="Arial Rounded MT Bold" pitchFamily="34" charset="0"/>
              </a:rPr>
            </a:br>
            <a:r>
              <a:rPr lang="fr-FR" sz="4800" dirty="0" smtClean="0">
                <a:latin typeface="Arial Rounded MT Bold" pitchFamily="34" charset="0"/>
              </a:rPr>
              <a:t>Si </a:t>
            </a:r>
            <a:r>
              <a:rPr lang="fr-FR" sz="4800" dirty="0" err="1" smtClean="0">
                <a:latin typeface="Arial Rounded MT Bold" pitchFamily="34" charset="0"/>
              </a:rPr>
              <a:t>lè</a:t>
            </a:r>
            <a:r>
              <a:rPr lang="fr-FR" sz="4800" dirty="0" smtClean="0">
                <a:latin typeface="Arial Rounded MT Bold" pitchFamily="34" charset="0"/>
              </a:rPr>
              <a:t> </a:t>
            </a:r>
            <a:r>
              <a:rPr lang="fr-FR" sz="4800" dirty="0" err="1" smtClean="0">
                <a:latin typeface="Arial Rounded MT Bold" pitchFamily="34" charset="0"/>
              </a:rPr>
              <a:t>lan</a:t>
            </a:r>
            <a:r>
              <a:rPr lang="fr-FR" sz="4800" dirty="0" smtClean="0">
                <a:latin typeface="Arial Rounded MT Bold" pitchFamily="34" charset="0"/>
              </a:rPr>
              <a:t> </a:t>
            </a:r>
            <a:r>
              <a:rPr lang="fr-FR" sz="4800" dirty="0" err="1" smtClean="0">
                <a:latin typeface="Arial Rounded MT Bold" pitchFamily="34" charset="0"/>
              </a:rPr>
              <a:t>mò</a:t>
            </a:r>
            <a:r>
              <a:rPr lang="fr-FR" sz="4800" dirty="0" smtClean="0">
                <a:latin typeface="Arial Rounded MT Bold" pitchFamily="34" charset="0"/>
              </a:rPr>
              <a:t> </a:t>
            </a:r>
            <a:r>
              <a:rPr lang="fr-FR" sz="4800" dirty="0" err="1" smtClean="0">
                <a:latin typeface="Arial Rounded MT Bold" pitchFamily="34" charset="0"/>
              </a:rPr>
              <a:t>vini</a:t>
            </a:r>
            <a:r>
              <a:rPr lang="fr-FR" sz="4800" dirty="0" smtClean="0">
                <a:latin typeface="Arial Rounded MT Bold" pitchFamily="34" charset="0"/>
              </a:rPr>
              <a:t>, ou </a:t>
            </a:r>
            <a:r>
              <a:rPr lang="fr-FR" sz="4800" dirty="0" err="1" smtClean="0">
                <a:latin typeface="Arial Rounded MT Bold" pitchFamily="34" charset="0"/>
              </a:rPr>
              <a:t>pa</a:t>
            </a:r>
            <a:r>
              <a:rPr lang="fr-FR" sz="4800" dirty="0" smtClean="0">
                <a:latin typeface="Arial Rounded MT Bold" pitchFamily="34" charset="0"/>
              </a:rPr>
              <a:t> paré </a:t>
            </a:r>
            <a:br>
              <a:rPr lang="fr-FR" sz="4800" dirty="0" smtClean="0">
                <a:latin typeface="Arial Rounded MT Bold" pitchFamily="34" charset="0"/>
              </a:rPr>
            </a:br>
            <a:r>
              <a:rPr lang="fr-FR" sz="4800" dirty="0" smtClean="0">
                <a:latin typeface="Arial Rounded MT Bold" pitchFamily="34" charset="0"/>
              </a:rPr>
              <a:t>La </a:t>
            </a:r>
            <a:r>
              <a:rPr lang="fr-FR" sz="4800" dirty="0" err="1" smtClean="0">
                <a:latin typeface="Arial Rounded MT Bold" pitchFamily="34" charset="0"/>
              </a:rPr>
              <a:t>pè</a:t>
            </a:r>
            <a:r>
              <a:rPr lang="fr-FR" sz="4800" dirty="0" smtClean="0">
                <a:latin typeface="Arial Rounded MT Bold" pitchFamily="34" charset="0"/>
              </a:rPr>
              <a:t> va </a:t>
            </a:r>
            <a:r>
              <a:rPr lang="fr-FR" sz="4800" dirty="0" err="1" smtClean="0">
                <a:latin typeface="Arial Rounded MT Bold" pitchFamily="34" charset="0"/>
              </a:rPr>
              <a:t>sézi</a:t>
            </a:r>
            <a:r>
              <a:rPr lang="fr-FR" sz="4800" dirty="0" smtClean="0">
                <a:latin typeface="Arial Rounded MT Bold" pitchFamily="34" charset="0"/>
              </a:rPr>
              <a:t> ou; sa ou va </a:t>
            </a:r>
            <a:r>
              <a:rPr lang="fr-FR" sz="4800" dirty="0" err="1" smtClean="0">
                <a:latin typeface="Arial Rounded MT Bold" pitchFamily="34" charset="0"/>
              </a:rPr>
              <a:t>fè</a:t>
            </a:r>
            <a:r>
              <a:rPr lang="fr-FR" sz="4800" dirty="0" smtClean="0">
                <a:latin typeface="Arial Rounded MT Bold" pitchFamily="34" charset="0"/>
              </a:rPr>
              <a:t>? </a:t>
            </a:r>
            <a:r>
              <a:rPr lang="fr-FR" dirty="0" smtClean="0">
                <a:latin typeface="Arial Rounded MT Bold" pitchFamily="34" charset="0"/>
              </a:rPr>
              <a:t/>
            </a:r>
            <a:br>
              <a:rPr lang="fr-FR" dirty="0" smtClean="0">
                <a:latin typeface="Arial Rounded MT Bold" pitchFamily="34" charset="0"/>
              </a:rPr>
            </a:br>
            <a:endParaRPr lang="en-US" dirty="0">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dirty="0" smtClean="0">
                <a:latin typeface="Arial Rounded MT Bold" pitchFamily="34" charset="0"/>
              </a:rPr>
              <a:t>3</a:t>
            </a:r>
            <a:br>
              <a:rPr lang="fr-FR" dirty="0" smtClean="0">
                <a:latin typeface="Arial Rounded MT Bold" pitchFamily="34" charset="0"/>
              </a:rPr>
            </a:br>
            <a:r>
              <a:rPr lang="fr-FR" sz="4800" dirty="0" err="1" smtClean="0">
                <a:latin typeface="Arial Rounded MT Bold" pitchFamily="34" charset="0"/>
              </a:rPr>
              <a:t>Eské</a:t>
            </a:r>
            <a:r>
              <a:rPr lang="fr-FR" sz="4800" dirty="0" smtClean="0">
                <a:latin typeface="Arial Rounded MT Bold" pitchFamily="34" charset="0"/>
              </a:rPr>
              <a:t> gin gnou </a:t>
            </a:r>
            <a:r>
              <a:rPr lang="fr-FR" sz="4800" dirty="0" err="1" smtClean="0">
                <a:latin typeface="Arial Rounded MT Bold" pitchFamily="34" charset="0"/>
              </a:rPr>
              <a:t>koté</a:t>
            </a:r>
            <a:r>
              <a:rPr lang="fr-FR" sz="4800" dirty="0" smtClean="0">
                <a:latin typeface="Arial Rounded MT Bold" pitchFamily="34" charset="0"/>
              </a:rPr>
              <a:t> </a:t>
            </a:r>
          </a:p>
          <a:p>
            <a:pPr algn="ctr">
              <a:buNone/>
            </a:pPr>
            <a:r>
              <a:rPr lang="fr-FR" sz="4800" dirty="0" smtClean="0">
                <a:latin typeface="Arial Rounded MT Bold" pitchFamily="34" charset="0"/>
              </a:rPr>
              <a:t>pou ou </a:t>
            </a:r>
            <a:r>
              <a:rPr lang="fr-FR" sz="4800" dirty="0" err="1" smtClean="0">
                <a:latin typeface="Arial Rounded MT Bold" pitchFamily="34" charset="0"/>
              </a:rPr>
              <a:t>kaché</a:t>
            </a:r>
            <a:r>
              <a:rPr lang="fr-FR" sz="4800" dirty="0" smtClean="0">
                <a:latin typeface="Arial Rounded MT Bold" pitchFamily="34" charset="0"/>
              </a:rPr>
              <a:t>? </a:t>
            </a:r>
            <a:br>
              <a:rPr lang="fr-FR" sz="4800" dirty="0" smtClean="0">
                <a:latin typeface="Arial Rounded MT Bold" pitchFamily="34" charset="0"/>
              </a:rPr>
            </a:br>
            <a:r>
              <a:rPr lang="fr-FR" sz="4800" dirty="0" err="1" smtClean="0">
                <a:latin typeface="Arial Rounded MT Bold" pitchFamily="34" charset="0"/>
              </a:rPr>
              <a:t>Lè</a:t>
            </a:r>
            <a:r>
              <a:rPr lang="fr-FR" sz="4800" dirty="0" smtClean="0">
                <a:latin typeface="Arial Rounded MT Bold" pitchFamily="34" charset="0"/>
              </a:rPr>
              <a:t> Bon-Dieu </a:t>
            </a:r>
            <a:r>
              <a:rPr lang="fr-FR" sz="4800" dirty="0" err="1" smtClean="0">
                <a:latin typeface="Arial Rounded MT Bold" pitchFamily="34" charset="0"/>
              </a:rPr>
              <a:t>rélé</a:t>
            </a:r>
            <a:r>
              <a:rPr lang="fr-FR" sz="4800" dirty="0" smtClean="0">
                <a:latin typeface="Arial Rounded MT Bold" pitchFamily="34" charset="0"/>
              </a:rPr>
              <a:t> ou, </a:t>
            </a:r>
          </a:p>
          <a:p>
            <a:pPr algn="ctr">
              <a:buNone/>
            </a:pPr>
            <a:r>
              <a:rPr lang="fr-FR" sz="4800" dirty="0" smtClean="0">
                <a:latin typeface="Arial Rounded MT Bold" pitchFamily="34" charset="0"/>
              </a:rPr>
              <a:t>sa ou va </a:t>
            </a:r>
            <a:r>
              <a:rPr lang="fr-FR" sz="4800" dirty="0" err="1" smtClean="0">
                <a:latin typeface="Arial Rounded MT Bold" pitchFamily="34" charset="0"/>
              </a:rPr>
              <a:t>fè</a:t>
            </a:r>
            <a:r>
              <a:rPr lang="fr-FR" sz="4800" dirty="0" smtClean="0">
                <a:latin typeface="Arial Rounded MT Bold" pitchFamily="34" charset="0"/>
              </a:rPr>
              <a:t>? </a:t>
            </a:r>
            <a:br>
              <a:rPr lang="fr-FR" sz="4800" dirty="0" smtClean="0">
                <a:latin typeface="Arial Rounded MT Bold" pitchFamily="34" charset="0"/>
              </a:rPr>
            </a:br>
            <a:r>
              <a:rPr lang="fr-FR" sz="4800" dirty="0" err="1" smtClean="0">
                <a:latin typeface="Arial Rounded MT Bold" pitchFamily="34" charset="0"/>
              </a:rPr>
              <a:t>Gran</a:t>
            </a:r>
            <a:r>
              <a:rPr lang="fr-FR" sz="4800" dirty="0" smtClean="0">
                <a:latin typeface="Arial Rounded MT Bold" pitchFamily="34" charset="0"/>
              </a:rPr>
              <a:t> </a:t>
            </a:r>
            <a:r>
              <a:rPr lang="fr-FR" sz="4800" dirty="0" err="1" smtClean="0">
                <a:latin typeface="Arial Rounded MT Bold" pitchFamily="34" charset="0"/>
              </a:rPr>
              <a:t>moun</a:t>
            </a:r>
            <a:r>
              <a:rPr lang="fr-FR" sz="4800" dirty="0" smtClean="0">
                <a:latin typeface="Arial Rounded MT Bold" pitchFamily="34" charset="0"/>
              </a:rPr>
              <a:t> tan </a:t>
            </a:r>
            <a:r>
              <a:rPr lang="fr-FR" sz="4800" dirty="0" err="1" smtClean="0">
                <a:latin typeface="Arial Rounded MT Bold" pitchFamily="34" charset="0"/>
              </a:rPr>
              <a:t>ap</a:t>
            </a:r>
            <a:r>
              <a:rPr lang="fr-FR" sz="4800" dirty="0" smtClean="0">
                <a:latin typeface="Arial Rounded MT Bold" pitchFamily="34" charset="0"/>
              </a:rPr>
              <a:t> </a:t>
            </a:r>
            <a:r>
              <a:rPr lang="fr-FR" sz="4800" dirty="0" err="1" smtClean="0">
                <a:latin typeface="Arial Rounded MT Bold" pitchFamily="34" charset="0"/>
              </a:rPr>
              <a:t>pasé</a:t>
            </a:r>
            <a:r>
              <a:rPr lang="fr-FR" sz="4800" dirty="0" smtClean="0">
                <a:latin typeface="Arial Rounded MT Bold" pitchFamily="34" charset="0"/>
              </a:rPr>
              <a:t>, </a:t>
            </a:r>
          </a:p>
          <a:p>
            <a:pPr algn="ctr">
              <a:buNone/>
            </a:pPr>
            <a:r>
              <a:rPr lang="fr-FR" sz="4800" dirty="0" err="1" smtClean="0">
                <a:latin typeface="Arial Rounded MT Bold" pitchFamily="34" charset="0"/>
              </a:rPr>
              <a:t>jèn</a:t>
            </a:r>
            <a:r>
              <a:rPr lang="fr-FR" sz="4800" dirty="0" smtClean="0">
                <a:latin typeface="Arial Rounded MT Bold" pitchFamily="34" charset="0"/>
              </a:rPr>
              <a:t> jan, </a:t>
            </a:r>
            <a:r>
              <a:rPr lang="fr-FR" sz="4800" dirty="0" err="1" smtClean="0">
                <a:latin typeface="Arial Rounded MT Bold" pitchFamily="34" charset="0"/>
              </a:rPr>
              <a:t>jèn</a:t>
            </a:r>
            <a:r>
              <a:rPr lang="fr-FR" sz="4800" dirty="0" smtClean="0">
                <a:latin typeface="Arial Rounded MT Bold" pitchFamily="34" charset="0"/>
              </a:rPr>
              <a:t> fi; </a:t>
            </a:r>
            <a:br>
              <a:rPr lang="fr-FR" sz="4800" dirty="0" smtClean="0">
                <a:latin typeface="Arial Rounded MT Bold" pitchFamily="34" charset="0"/>
              </a:rPr>
            </a:br>
            <a:r>
              <a:rPr lang="fr-FR" sz="4800" dirty="0" err="1" smtClean="0">
                <a:latin typeface="Arial Rounded MT Bold" pitchFamily="34" charset="0"/>
              </a:rPr>
              <a:t>Moun</a:t>
            </a:r>
            <a:r>
              <a:rPr lang="fr-FR" sz="4800" dirty="0" smtClean="0">
                <a:latin typeface="Arial Rounded MT Bold" pitchFamily="34" charset="0"/>
              </a:rPr>
              <a:t> </a:t>
            </a:r>
            <a:r>
              <a:rPr lang="fr-FR" sz="4800" dirty="0" err="1" smtClean="0">
                <a:latin typeface="Arial Rounded MT Bold" pitchFamily="34" charset="0"/>
              </a:rPr>
              <a:t>ki</a:t>
            </a:r>
            <a:r>
              <a:rPr lang="fr-FR" sz="4800" dirty="0" smtClean="0">
                <a:latin typeface="Arial Rounded MT Bold" pitchFamily="34" charset="0"/>
              </a:rPr>
              <a:t> </a:t>
            </a:r>
            <a:r>
              <a:rPr lang="fr-FR" sz="4800" dirty="0" err="1" smtClean="0">
                <a:latin typeface="Arial Rounded MT Bold" pitchFamily="34" charset="0"/>
              </a:rPr>
              <a:t>rinmin</a:t>
            </a:r>
            <a:r>
              <a:rPr lang="fr-FR" sz="4800" dirty="0" smtClean="0">
                <a:latin typeface="Arial Rounded MT Bold" pitchFamily="34" charset="0"/>
              </a:rPr>
              <a:t> péché; </a:t>
            </a:r>
          </a:p>
          <a:p>
            <a:pPr algn="ctr">
              <a:buNone/>
            </a:pPr>
            <a:r>
              <a:rPr lang="fr-FR" sz="4800" dirty="0" smtClean="0">
                <a:latin typeface="Arial Rounded MT Bold" pitchFamily="34" charset="0"/>
              </a:rPr>
              <a:t>sa ou va </a:t>
            </a:r>
            <a:r>
              <a:rPr lang="fr-FR" sz="4800" dirty="0" err="1" smtClean="0">
                <a:latin typeface="Arial Rounded MT Bold" pitchFamily="34" charset="0"/>
              </a:rPr>
              <a:t>fè</a:t>
            </a:r>
            <a:r>
              <a:rPr lang="fr-FR" sz="4800" dirty="0" smtClean="0">
                <a:latin typeface="Arial Rounded MT Bold" pitchFamily="34" charset="0"/>
              </a:rPr>
              <a:t>? </a:t>
            </a:r>
            <a:r>
              <a:rPr lang="fr-FR" dirty="0" smtClean="0">
                <a:latin typeface="Arial Rounded MT Bold" pitchFamily="34" charset="0"/>
              </a:rPr>
              <a:t/>
            </a:r>
            <a:br>
              <a:rPr lang="fr-FR" dirty="0" smtClean="0">
                <a:latin typeface="Arial Rounded MT Bold" pitchFamily="34" charset="0"/>
              </a:rPr>
            </a:br>
            <a:endParaRPr lang="en-US" dirty="0">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dirty="0" smtClean="0">
                <a:latin typeface="Arial Rounded MT Bold" pitchFamily="34" charset="0"/>
              </a:rPr>
              <a:t>4</a:t>
            </a:r>
            <a:br>
              <a:rPr lang="fr-FR" dirty="0" smtClean="0">
                <a:latin typeface="Arial Rounded MT Bold" pitchFamily="34" charset="0"/>
              </a:rPr>
            </a:br>
            <a:r>
              <a:rPr lang="fr-FR" sz="4800" dirty="0" err="1" smtClean="0">
                <a:latin typeface="Arial Rounded MT Bold" pitchFamily="34" charset="0"/>
              </a:rPr>
              <a:t>Moun</a:t>
            </a:r>
            <a:r>
              <a:rPr lang="fr-FR" sz="4800" dirty="0" smtClean="0">
                <a:latin typeface="Arial Rounded MT Bold" pitchFamily="34" charset="0"/>
              </a:rPr>
              <a:t> </a:t>
            </a:r>
            <a:r>
              <a:rPr lang="fr-FR" sz="4800" dirty="0" err="1" smtClean="0">
                <a:latin typeface="Arial Rounded MT Bold" pitchFamily="34" charset="0"/>
              </a:rPr>
              <a:t>ki</a:t>
            </a:r>
            <a:r>
              <a:rPr lang="fr-FR" sz="4800" dirty="0" smtClean="0">
                <a:latin typeface="Arial Rounded MT Bold" pitchFamily="34" charset="0"/>
              </a:rPr>
              <a:t> </a:t>
            </a:r>
            <a:r>
              <a:rPr lang="fr-FR" sz="4800" dirty="0" err="1" smtClean="0">
                <a:latin typeface="Arial Rounded MT Bold" pitchFamily="34" charset="0"/>
              </a:rPr>
              <a:t>rinmin</a:t>
            </a:r>
            <a:r>
              <a:rPr lang="fr-FR" sz="4800" dirty="0" smtClean="0">
                <a:latin typeface="Arial Rounded MT Bold" pitchFamily="34" charset="0"/>
              </a:rPr>
              <a:t> </a:t>
            </a:r>
            <a:r>
              <a:rPr lang="fr-FR" sz="4800" dirty="0" err="1" smtClean="0">
                <a:latin typeface="Arial Rounded MT Bold" pitchFamily="34" charset="0"/>
              </a:rPr>
              <a:t>Jézu</a:t>
            </a:r>
            <a:r>
              <a:rPr lang="fr-FR" sz="4800" dirty="0" smtClean="0">
                <a:latin typeface="Arial Rounded MT Bold" pitchFamily="34" charset="0"/>
              </a:rPr>
              <a:t>, </a:t>
            </a:r>
          </a:p>
          <a:p>
            <a:pPr algn="ctr">
              <a:buNone/>
            </a:pPr>
            <a:r>
              <a:rPr lang="fr-FR" sz="4800" dirty="0" smtClean="0">
                <a:latin typeface="Arial Rounded MT Bold" pitchFamily="34" charset="0"/>
              </a:rPr>
              <a:t>al </a:t>
            </a:r>
            <a:r>
              <a:rPr lang="fr-FR" sz="4800" dirty="0" err="1" smtClean="0">
                <a:latin typeface="Arial Rounded MT Bold" pitchFamily="34" charset="0"/>
              </a:rPr>
              <a:t>jouin</a:t>
            </a:r>
            <a:r>
              <a:rPr lang="fr-FR" sz="4800" dirty="0" smtClean="0">
                <a:latin typeface="Arial Rounded MT Bold" pitchFamily="34" charset="0"/>
              </a:rPr>
              <a:t> Bon-Dieu; </a:t>
            </a:r>
            <a:br>
              <a:rPr lang="fr-FR" sz="4800" dirty="0" smtClean="0">
                <a:latin typeface="Arial Rounded MT Bold" pitchFamily="34" charset="0"/>
              </a:rPr>
            </a:br>
            <a:r>
              <a:rPr lang="fr-FR" sz="4800" dirty="0" smtClean="0">
                <a:latin typeface="Arial Rounded MT Bold" pitchFamily="34" charset="0"/>
              </a:rPr>
              <a:t>Li bon, li </a:t>
            </a:r>
            <a:r>
              <a:rPr lang="fr-FR" sz="4800" dirty="0" err="1" smtClean="0">
                <a:latin typeface="Arial Rounded MT Bold" pitchFamily="34" charset="0"/>
              </a:rPr>
              <a:t>patènèl</a:t>
            </a:r>
            <a:r>
              <a:rPr lang="fr-FR" sz="4800" dirty="0" smtClean="0">
                <a:latin typeface="Arial Rounded MT Bold" pitchFamily="34" charset="0"/>
              </a:rPr>
              <a:t>; li </a:t>
            </a:r>
            <a:r>
              <a:rPr lang="fr-FR" sz="4800" dirty="0" err="1" smtClean="0">
                <a:latin typeface="Arial Rounded MT Bold" pitchFamily="34" charset="0"/>
              </a:rPr>
              <a:t>sové</a:t>
            </a:r>
            <a:r>
              <a:rPr lang="fr-FR" sz="4800" dirty="0" smtClean="0">
                <a:latin typeface="Arial Rounded MT Bold" pitchFamily="34" charset="0"/>
              </a:rPr>
              <a:t> </a:t>
            </a:r>
            <a:r>
              <a:rPr lang="fr-FR" sz="4800" dirty="0" err="1" smtClean="0">
                <a:latin typeface="Arial Rounded MT Bold" pitchFamily="34" charset="0"/>
              </a:rPr>
              <a:t>yo</a:t>
            </a:r>
            <a:r>
              <a:rPr lang="fr-FR" sz="4800" dirty="0" smtClean="0">
                <a:latin typeface="Arial Rounded MT Bold" pitchFamily="34" charset="0"/>
              </a:rPr>
              <a:t>. </a:t>
            </a:r>
            <a:br>
              <a:rPr lang="fr-FR" sz="4800" dirty="0" smtClean="0">
                <a:latin typeface="Arial Rounded MT Bold" pitchFamily="34" charset="0"/>
              </a:rPr>
            </a:br>
            <a:r>
              <a:rPr lang="fr-FR" sz="4800" dirty="0" smtClean="0">
                <a:latin typeface="Arial Rounded MT Bold" pitchFamily="34" charset="0"/>
              </a:rPr>
              <a:t>Lan </a:t>
            </a:r>
            <a:r>
              <a:rPr lang="fr-FR" sz="4800" dirty="0" err="1" smtClean="0">
                <a:latin typeface="Arial Rounded MT Bold" pitchFamily="34" charset="0"/>
              </a:rPr>
              <a:t>mò</a:t>
            </a:r>
            <a:r>
              <a:rPr lang="fr-FR" sz="4800" dirty="0" smtClean="0">
                <a:latin typeface="Arial Rounded MT Bold" pitchFamily="34" charset="0"/>
              </a:rPr>
              <a:t> </a:t>
            </a:r>
            <a:r>
              <a:rPr lang="fr-FR" sz="4800" dirty="0" err="1" smtClean="0">
                <a:latin typeface="Arial Rounded MT Bold" pitchFamily="34" charset="0"/>
              </a:rPr>
              <a:t>pa</a:t>
            </a:r>
            <a:r>
              <a:rPr lang="fr-FR" sz="4800" dirty="0" smtClean="0">
                <a:latin typeface="Arial Rounded MT Bold" pitchFamily="34" charset="0"/>
              </a:rPr>
              <a:t> </a:t>
            </a:r>
            <a:r>
              <a:rPr lang="fr-FR" sz="4800" dirty="0" err="1" smtClean="0">
                <a:latin typeface="Arial Rounded MT Bold" pitchFamily="34" charset="0"/>
              </a:rPr>
              <a:t>fè</a:t>
            </a:r>
            <a:r>
              <a:rPr lang="fr-FR" sz="4800" dirty="0" smtClean="0">
                <a:latin typeface="Arial Rounded MT Bold" pitchFamily="34" charset="0"/>
              </a:rPr>
              <a:t> </a:t>
            </a:r>
            <a:r>
              <a:rPr lang="fr-FR" sz="4800" dirty="0" err="1" smtClean="0">
                <a:latin typeface="Arial Rounded MT Bold" pitchFamily="34" charset="0"/>
              </a:rPr>
              <a:t>yo</a:t>
            </a:r>
            <a:r>
              <a:rPr lang="fr-FR" sz="4800" dirty="0" smtClean="0">
                <a:latin typeface="Arial Rounded MT Bold" pitchFamily="34" charset="0"/>
              </a:rPr>
              <a:t> </a:t>
            </a:r>
            <a:r>
              <a:rPr lang="fr-FR" sz="4800" dirty="0" err="1" smtClean="0">
                <a:latin typeface="Arial Rounded MT Bold" pitchFamily="34" charset="0"/>
              </a:rPr>
              <a:t>pè</a:t>
            </a:r>
            <a:r>
              <a:rPr lang="fr-FR" sz="4800" dirty="0" smtClean="0">
                <a:latin typeface="Arial Rounded MT Bold" pitchFamily="34" charset="0"/>
              </a:rPr>
              <a:t>, </a:t>
            </a:r>
          </a:p>
          <a:p>
            <a:pPr algn="ctr">
              <a:buNone/>
            </a:pPr>
            <a:r>
              <a:rPr lang="fr-FR" sz="4800" dirty="0" err="1" smtClean="0">
                <a:latin typeface="Arial Rounded MT Bold" pitchFamily="34" charset="0"/>
              </a:rPr>
              <a:t>Jézu</a:t>
            </a:r>
            <a:r>
              <a:rPr lang="fr-FR" sz="4800" dirty="0" smtClean="0">
                <a:latin typeface="Arial Rounded MT Bold" pitchFamily="34" charset="0"/>
              </a:rPr>
              <a:t> </a:t>
            </a:r>
            <a:r>
              <a:rPr lang="fr-FR" sz="4800" dirty="0" err="1" smtClean="0">
                <a:latin typeface="Arial Rounded MT Bold" pitchFamily="34" charset="0"/>
              </a:rPr>
              <a:t>ak</a:t>
            </a:r>
            <a:r>
              <a:rPr lang="fr-FR" sz="4800" dirty="0" smtClean="0">
                <a:latin typeface="Arial Rounded MT Bold" pitchFamily="34" charset="0"/>
              </a:rPr>
              <a:t> </a:t>
            </a:r>
            <a:r>
              <a:rPr lang="fr-FR" sz="4800" dirty="0" err="1" smtClean="0">
                <a:latin typeface="Arial Rounded MT Bold" pitchFamily="34" charset="0"/>
              </a:rPr>
              <a:t>yo</a:t>
            </a:r>
            <a:r>
              <a:rPr lang="fr-FR" sz="4800" dirty="0" smtClean="0">
                <a:latin typeface="Arial Rounded MT Bold" pitchFamily="34" charset="0"/>
              </a:rPr>
              <a:t>; </a:t>
            </a:r>
            <a:br>
              <a:rPr lang="fr-FR" sz="4800" dirty="0" smtClean="0">
                <a:latin typeface="Arial Rounded MT Bold" pitchFamily="34" charset="0"/>
              </a:rPr>
            </a:br>
            <a:r>
              <a:rPr lang="fr-FR" sz="4800" dirty="0" smtClean="0">
                <a:latin typeface="Arial Rounded MT Bold" pitchFamily="34" charset="0"/>
              </a:rPr>
              <a:t>Li </a:t>
            </a:r>
            <a:r>
              <a:rPr lang="fr-FR" sz="4800" dirty="0" err="1" smtClean="0">
                <a:latin typeface="Arial Rounded MT Bold" pitchFamily="34" charset="0"/>
              </a:rPr>
              <a:t>kaché</a:t>
            </a:r>
            <a:r>
              <a:rPr lang="fr-FR" sz="4800" dirty="0" smtClean="0">
                <a:latin typeface="Arial Rounded MT Bold" pitchFamily="34" charset="0"/>
              </a:rPr>
              <a:t> </a:t>
            </a:r>
            <a:r>
              <a:rPr lang="fr-FR" sz="4800" dirty="0" err="1" smtClean="0">
                <a:latin typeface="Arial Rounded MT Bold" pitchFamily="34" charset="0"/>
              </a:rPr>
              <a:t>yo</a:t>
            </a:r>
            <a:r>
              <a:rPr lang="fr-FR" sz="4800" dirty="0" smtClean="0">
                <a:latin typeface="Arial Rounded MT Bold" pitchFamily="34" charset="0"/>
              </a:rPr>
              <a:t> nan </a:t>
            </a:r>
            <a:r>
              <a:rPr lang="fr-FR" sz="4800" dirty="0" err="1" smtClean="0">
                <a:latin typeface="Arial Rounded MT Bold" pitchFamily="34" charset="0"/>
              </a:rPr>
              <a:t>bra</a:t>
            </a:r>
            <a:r>
              <a:rPr lang="fr-FR" sz="4800" dirty="0" smtClean="0">
                <a:latin typeface="Arial Rounded MT Bold" pitchFamily="34" charset="0"/>
              </a:rPr>
              <a:t>-l, </a:t>
            </a:r>
          </a:p>
          <a:p>
            <a:pPr algn="ctr">
              <a:buNone/>
            </a:pPr>
            <a:r>
              <a:rPr lang="fr-FR" sz="4800" dirty="0" smtClean="0">
                <a:latin typeface="Arial Rounded MT Bold" pitchFamily="34" charset="0"/>
              </a:rPr>
              <a:t>li </a:t>
            </a:r>
            <a:r>
              <a:rPr lang="fr-FR" sz="4800" dirty="0" err="1" smtClean="0">
                <a:latin typeface="Arial Rounded MT Bold" pitchFamily="34" charset="0"/>
              </a:rPr>
              <a:t>sové</a:t>
            </a:r>
            <a:r>
              <a:rPr lang="fr-FR" sz="4800" dirty="0" smtClean="0">
                <a:latin typeface="Arial Rounded MT Bold" pitchFamily="34" charset="0"/>
              </a:rPr>
              <a:t> </a:t>
            </a:r>
            <a:r>
              <a:rPr lang="fr-FR" sz="4800" dirty="0" err="1" smtClean="0">
                <a:latin typeface="Arial Rounded MT Bold" pitchFamily="34" charset="0"/>
              </a:rPr>
              <a:t>yo</a:t>
            </a:r>
            <a:r>
              <a:rPr lang="fr-FR" sz="4800" dirty="0" smtClean="0">
                <a:latin typeface="Arial Rounded MT Bold" pitchFamily="34" charset="0"/>
              </a:rPr>
              <a:t>.</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blog.helpingadvisors.com/wp-content/uploads/2013/06/Stages.jpg"/>
          <p:cNvPicPr>
            <a:picLocks noGrp="1"/>
          </p:cNvPicPr>
          <p:nvPr>
            <p:ph sz="quarter"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Box 5"/>
          <p:cNvSpPr txBox="1"/>
          <p:nvPr/>
        </p:nvSpPr>
        <p:spPr>
          <a:xfrm>
            <a:off x="228600" y="4724400"/>
            <a:ext cx="8686800" cy="2431435"/>
          </a:xfrm>
          <a:prstGeom prst="rect">
            <a:avLst/>
          </a:prstGeom>
          <a:noFill/>
        </p:spPr>
        <p:txBody>
          <a:bodyPr wrap="square" rtlCol="0">
            <a:spAutoFit/>
          </a:bodyPr>
          <a:lstStyle/>
          <a:p>
            <a:r>
              <a:rPr lang="en-US" sz="3200" b="1" dirty="0" smtClean="0">
                <a:latin typeface="Agency FB" pitchFamily="34" charset="0"/>
              </a:rPr>
              <a:t> </a:t>
            </a:r>
            <a:r>
              <a:rPr lang="en-US" sz="3200" b="1" dirty="0" err="1" smtClean="0">
                <a:solidFill>
                  <a:srgbClr val="0000CC"/>
                </a:solidFill>
                <a:latin typeface="Agency FB" pitchFamily="34" charset="0"/>
              </a:rPr>
              <a:t>Enseigne</a:t>
            </a:r>
            <a:r>
              <a:rPr lang="en-US" sz="3200" b="1" dirty="0" smtClean="0">
                <a:solidFill>
                  <a:srgbClr val="0000CC"/>
                </a:solidFill>
                <a:latin typeface="Agency FB" pitchFamily="34" charset="0"/>
              </a:rPr>
              <a:t>-nous à </a:t>
            </a:r>
            <a:r>
              <a:rPr lang="en-US" sz="3200" b="1" dirty="0" err="1" smtClean="0">
                <a:solidFill>
                  <a:srgbClr val="0000CC"/>
                </a:solidFill>
                <a:latin typeface="Agency FB" pitchFamily="34" charset="0"/>
              </a:rPr>
              <a:t>bien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compter</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jours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Afin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que</a:t>
            </a:r>
            <a:r>
              <a:rPr lang="en-US" sz="3200" b="1" dirty="0" smtClean="0">
                <a:solidFill>
                  <a:srgbClr val="0000CC"/>
                </a:solidFill>
                <a:latin typeface="Agency FB" pitchFamily="34" charset="0"/>
              </a:rPr>
              <a:t> nous </a:t>
            </a:r>
            <a:r>
              <a:rPr lang="en-US" sz="3200" b="1" dirty="0" err="1" smtClean="0">
                <a:solidFill>
                  <a:srgbClr val="0000CC"/>
                </a:solidFill>
                <a:latin typeface="Agency FB" pitchFamily="34" charset="0"/>
              </a:rPr>
              <a:t>appliquions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notre</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coeur</a:t>
            </a:r>
            <a:r>
              <a:rPr lang="en-US" sz="3200" b="1" dirty="0" smtClean="0">
                <a:solidFill>
                  <a:srgbClr val="0000CC"/>
                </a:solidFill>
                <a:latin typeface="Agency FB" pitchFamily="34" charset="0"/>
              </a:rPr>
              <a:t> à la </a:t>
            </a:r>
            <a:r>
              <a:rPr lang="en-US" sz="3200" b="1" dirty="0" err="1" smtClean="0">
                <a:solidFill>
                  <a:srgbClr val="0000CC"/>
                </a:solidFill>
                <a:latin typeface="Agency FB" pitchFamily="34" charset="0"/>
              </a:rPr>
              <a:t>sagesse</a:t>
            </a:r>
            <a:r>
              <a:rPr lang="en-US" sz="3200" b="1" dirty="0" smtClean="0">
                <a:solidFill>
                  <a:srgbClr val="0000CC"/>
                </a:solidFill>
                <a:latin typeface="Agency FB" pitchFamily="34" charset="0"/>
              </a:rPr>
              <a:t>. </a:t>
            </a:r>
          </a:p>
          <a:p>
            <a:r>
              <a:rPr lang="en-US" sz="3200" b="1" dirty="0" smtClean="0">
                <a:latin typeface="Agency FB" pitchFamily="34" charset="0"/>
              </a:rPr>
              <a:t> So teach us to number our days, That we may gain a heart of wisdom. </a:t>
            </a:r>
            <a:r>
              <a:rPr lang="en-US" sz="2400" dirty="0" smtClean="0"/>
              <a:t>Ps 90:12 </a:t>
            </a:r>
          </a:p>
          <a:p>
            <a:endParaRPr lang="en-US"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hdwallpaperscool.com/wp-content/uploads/2013/12/beautiful-tulip-flowers-hd-wallpapers-cool-desktop-background-photographs-widescreen.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amazing-and-beautiful-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4000000/Flowers-flowers-34015066-1920-1200.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endParaRPr lang="en-US" b="1" dirty="0"/>
          </a:p>
        </p:txBody>
      </p:sp>
      <p:sp>
        <p:nvSpPr>
          <p:cNvPr id="3" name="Content Placeholder 2"/>
          <p:cNvSpPr>
            <a:spLocks noGrp="1"/>
          </p:cNvSpPr>
          <p:nvPr>
            <p:ph sz="quarter" idx="1"/>
          </p:nvPr>
        </p:nvSpPr>
        <p:spPr>
          <a:solidFill>
            <a:srgbClr val="00B0F0"/>
          </a:solidFill>
        </p:spPr>
        <p:style>
          <a:lnRef idx="2">
            <a:schemeClr val="accent4">
              <a:shade val="50000"/>
            </a:schemeClr>
          </a:lnRef>
          <a:fillRef idx="1">
            <a:schemeClr val="accent4"/>
          </a:fillRef>
          <a:effectRef idx="0">
            <a:schemeClr val="accent4"/>
          </a:effectRef>
          <a:fontRef idx="minor">
            <a:schemeClr val="lt1"/>
          </a:fontRef>
        </p:style>
        <p:txBody>
          <a:bodyPr>
            <a:normAutofit lnSpcReduction="10000"/>
          </a:bodyPr>
          <a:lstStyle/>
          <a:p>
            <a:pPr algn="ctr">
              <a:buNone/>
            </a:pPr>
            <a:endParaRPr lang="en-US" b="1" dirty="0" smtClean="0"/>
          </a:p>
          <a:p>
            <a:pPr algn="ctr">
              <a:buNone/>
            </a:pPr>
            <a:r>
              <a:rPr lang="en-US" b="1" dirty="0" smtClean="0"/>
              <a:t>SERMON</a:t>
            </a:r>
          </a:p>
          <a:p>
            <a:pPr algn="ctr">
              <a:buNone/>
            </a:pPr>
            <a:r>
              <a:rPr lang="en-US" b="1" dirty="0" smtClean="0"/>
              <a:t> </a:t>
            </a:r>
          </a:p>
          <a:p>
            <a:pPr algn="ctr">
              <a:buNone/>
            </a:pPr>
            <a:r>
              <a:rPr lang="en-US" b="1" dirty="0" smtClean="0">
                <a:solidFill>
                  <a:srgbClr val="FF0000"/>
                </a:solidFill>
              </a:rPr>
              <a:t>PAR</a:t>
            </a:r>
          </a:p>
          <a:p>
            <a:pPr algn="ctr">
              <a:buNone/>
            </a:pPr>
            <a:endParaRPr lang="en-US" b="1" dirty="0" smtClean="0">
              <a:solidFill>
                <a:srgbClr val="FF0000"/>
              </a:solidFill>
            </a:endParaRPr>
          </a:p>
          <a:p>
            <a:pPr algn="ctr">
              <a:buNone/>
            </a:pPr>
            <a:r>
              <a:rPr lang="en-US" b="1" dirty="0" smtClean="0"/>
              <a:t>PASTOR</a:t>
            </a:r>
          </a:p>
          <a:p>
            <a:pPr algn="ctr">
              <a:buNone/>
            </a:pPr>
            <a:endParaRPr lang="en-US" b="1" dirty="0" smtClean="0"/>
          </a:p>
          <a:p>
            <a:pPr algn="ctr">
              <a:buNone/>
            </a:pPr>
            <a:r>
              <a:rPr lang="en-US" b="1" dirty="0" smtClean="0">
                <a:solidFill>
                  <a:srgbClr val="FF0000"/>
                </a:solidFill>
              </a:rPr>
              <a:t>ULRICK DESTINOBLE</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txBody>
          <a:bodyPr>
            <a:normAutofit/>
          </a:bodyPr>
          <a:lstStyle/>
          <a:p>
            <a:pPr algn="ctr">
              <a:buNone/>
            </a:pPr>
            <a:r>
              <a:rPr lang="fr-FR" b="1" u="sng" dirty="0" smtClean="0">
                <a:solidFill>
                  <a:srgbClr val="00B0F0"/>
                </a:solidFill>
                <a:latin typeface="Arial Unicode MS" pitchFamily="34" charset="-128"/>
                <a:ea typeface="Arial Unicode MS" pitchFamily="34" charset="-128"/>
                <a:cs typeface="Arial Unicode MS" pitchFamily="34" charset="-128"/>
              </a:rPr>
              <a:t>100 Fr </a:t>
            </a:r>
            <a:r>
              <a:rPr lang="fr-FR" b="1" u="sng" dirty="0" err="1" smtClean="0">
                <a:solidFill>
                  <a:srgbClr val="00B0F0"/>
                </a:solidFill>
                <a:latin typeface="Arial Unicode MS" pitchFamily="34" charset="-128"/>
                <a:ea typeface="Arial Unicode MS" pitchFamily="34" charset="-128"/>
                <a:cs typeface="Arial Unicode MS" pitchFamily="34" charset="-128"/>
              </a:rPr>
              <a:t>Cht</a:t>
            </a:r>
            <a:r>
              <a:rPr lang="fr-FR" b="1" u="sng" dirty="0" smtClean="0">
                <a:solidFill>
                  <a:srgbClr val="00B0F0"/>
                </a:solidFill>
                <a:latin typeface="Arial Unicode MS" pitchFamily="34" charset="-128"/>
                <a:ea typeface="Arial Unicode MS" pitchFamily="34" charset="-128"/>
                <a:cs typeface="Arial Unicode MS" pitchFamily="34" charset="-128"/>
              </a:rPr>
              <a:t> D’Esp Il Va Venir</a:t>
            </a:r>
            <a:endParaRPr lang="en-US"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i="1" dirty="0" smtClean="0">
                <a:solidFill>
                  <a:srgbClr val="00B0F0"/>
                </a:solidFill>
                <a:latin typeface="Arial Unicode MS" pitchFamily="34" charset="-128"/>
                <a:ea typeface="Arial Unicode MS" pitchFamily="34" charset="-128"/>
                <a:cs typeface="Arial Unicode MS" pitchFamily="34" charset="-128"/>
              </a:rPr>
              <a:t>1</a:t>
            </a:r>
            <a:endParaRPr lang="en-US"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00B050"/>
                </a:solidFill>
                <a:latin typeface="Arial Unicode MS" pitchFamily="34" charset="-128"/>
                <a:ea typeface="Arial Unicode MS" pitchFamily="34" charset="-128"/>
                <a:cs typeface="Arial Unicode MS" pitchFamily="34" charset="-128"/>
              </a:rPr>
              <a:t>Il va venir, le Seigneur que j'adore,</a:t>
            </a:r>
            <a:br>
              <a:rPr lang="fr-FR" sz="3600" b="1" dirty="0" smtClean="0">
                <a:solidFill>
                  <a:srgbClr val="00B050"/>
                </a:solidFill>
                <a:latin typeface="Arial Unicode MS" pitchFamily="34" charset="-128"/>
                <a:ea typeface="Arial Unicode MS" pitchFamily="34" charset="-128"/>
                <a:cs typeface="Arial Unicode MS" pitchFamily="34" charset="-128"/>
              </a:rPr>
            </a:br>
            <a:r>
              <a:rPr lang="fr-FR" sz="3600" b="1" dirty="0" smtClean="0">
                <a:solidFill>
                  <a:srgbClr val="00B050"/>
                </a:solidFill>
                <a:latin typeface="Arial Unicode MS" pitchFamily="34" charset="-128"/>
                <a:ea typeface="Arial Unicode MS" pitchFamily="34" charset="-128"/>
                <a:cs typeface="Arial Unicode MS" pitchFamily="34" charset="-128"/>
              </a:rPr>
              <a:t>Bientôt sa voix retentira du ciel.</a:t>
            </a:r>
            <a:br>
              <a:rPr lang="fr-FR" sz="3600" b="1" dirty="0" smtClean="0">
                <a:solidFill>
                  <a:srgbClr val="00B050"/>
                </a:solidFill>
                <a:latin typeface="Arial Unicode MS" pitchFamily="34" charset="-128"/>
                <a:ea typeface="Arial Unicode MS" pitchFamily="34" charset="-128"/>
                <a:cs typeface="Arial Unicode MS" pitchFamily="34" charset="-128"/>
              </a:rPr>
            </a:br>
            <a:r>
              <a:rPr lang="fr-FR" sz="3600" b="1" dirty="0" smtClean="0">
                <a:solidFill>
                  <a:srgbClr val="00B050"/>
                </a:solidFill>
                <a:latin typeface="Arial Unicode MS" pitchFamily="34" charset="-128"/>
                <a:ea typeface="Arial Unicode MS" pitchFamily="34" charset="-128"/>
                <a:cs typeface="Arial Unicode MS" pitchFamily="34" charset="-128"/>
              </a:rPr>
              <a:t>À mes regards l'horizon se colore</a:t>
            </a:r>
            <a:br>
              <a:rPr lang="fr-FR" sz="3600" b="1" dirty="0" smtClean="0">
                <a:solidFill>
                  <a:srgbClr val="00B050"/>
                </a:solidFill>
                <a:latin typeface="Arial Unicode MS" pitchFamily="34" charset="-128"/>
                <a:ea typeface="Arial Unicode MS" pitchFamily="34" charset="-128"/>
                <a:cs typeface="Arial Unicode MS" pitchFamily="34" charset="-128"/>
              </a:rPr>
            </a:br>
            <a:r>
              <a:rPr lang="fr-FR" sz="3600" b="1" dirty="0" smtClean="0">
                <a:solidFill>
                  <a:srgbClr val="00B050"/>
                </a:solidFill>
                <a:latin typeface="Arial Unicode MS" pitchFamily="34" charset="-128"/>
                <a:ea typeface="Arial Unicode MS" pitchFamily="34" charset="-128"/>
                <a:cs typeface="Arial Unicode MS" pitchFamily="34" charset="-128"/>
              </a:rPr>
              <a:t>Des purs rayons du soleil éternel.</a:t>
            </a:r>
            <a:endParaRPr lang="en-US" sz="3600" dirty="0" smtClean="0">
              <a:solidFill>
                <a:srgbClr val="00B050"/>
              </a:solidFill>
              <a:latin typeface="Arial Unicode MS" pitchFamily="34" charset="-128"/>
              <a:ea typeface="Arial Unicode MS" pitchFamily="34" charset="-128"/>
              <a:cs typeface="Arial Unicode MS" pitchFamily="34" charset="-128"/>
            </a:endParaRPr>
          </a:p>
          <a:p>
            <a:pPr algn="ctr">
              <a:buNone/>
            </a:pPr>
            <a:r>
              <a:rPr lang="fr-FR" sz="3600" i="1" dirty="0" smtClean="0">
                <a:solidFill>
                  <a:srgbClr val="00B0F0"/>
                </a:solidFill>
                <a:latin typeface="Arial Unicode MS" pitchFamily="34" charset="-128"/>
                <a:ea typeface="Arial Unicode MS" pitchFamily="34" charset="-128"/>
                <a:cs typeface="Arial Unicode MS" pitchFamily="34" charset="-128"/>
              </a:rPr>
              <a:t>Refrain</a:t>
            </a:r>
            <a:endParaRPr lang="en-US" sz="3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3600" dirty="0" smtClean="0">
                <a:solidFill>
                  <a:schemeClr val="bg1"/>
                </a:solidFill>
                <a:latin typeface="Arial Unicode MS" pitchFamily="34" charset="-128"/>
                <a:ea typeface="Arial Unicode MS" pitchFamily="34" charset="-128"/>
                <a:cs typeface="Arial Unicode MS" pitchFamily="34" charset="-128"/>
              </a:rPr>
              <a:t>Gloire à toi seul, Seigneur Jésus,</a:t>
            </a:r>
            <a:br>
              <a:rPr lang="fr-FR" sz="3600" dirty="0" smtClean="0">
                <a:solidFill>
                  <a:schemeClr val="bg1"/>
                </a:solidFill>
                <a:latin typeface="Arial Unicode MS" pitchFamily="34" charset="-128"/>
                <a:ea typeface="Arial Unicode MS" pitchFamily="34" charset="-128"/>
                <a:cs typeface="Arial Unicode MS" pitchFamily="34" charset="-128"/>
              </a:rPr>
            </a:br>
            <a:r>
              <a:rPr lang="fr-FR" sz="3600" dirty="0" smtClean="0">
                <a:solidFill>
                  <a:schemeClr val="bg1"/>
                </a:solidFill>
                <a:latin typeface="Arial Unicode MS" pitchFamily="34" charset="-128"/>
                <a:ea typeface="Arial Unicode MS" pitchFamily="34" charset="-128"/>
                <a:cs typeface="Arial Unicode MS" pitchFamily="34" charset="-128"/>
              </a:rPr>
              <a:t>Gloire à jamais, Gloire à ton nom,</a:t>
            </a:r>
            <a:br>
              <a:rPr lang="fr-FR" sz="3600" dirty="0" smtClean="0">
                <a:solidFill>
                  <a:schemeClr val="bg1"/>
                </a:solidFill>
                <a:latin typeface="Arial Unicode MS" pitchFamily="34" charset="-128"/>
                <a:ea typeface="Arial Unicode MS" pitchFamily="34" charset="-128"/>
                <a:cs typeface="Arial Unicode MS" pitchFamily="34" charset="-128"/>
              </a:rPr>
            </a:br>
            <a:r>
              <a:rPr lang="fr-FR" sz="3600" dirty="0" smtClean="0">
                <a:solidFill>
                  <a:schemeClr val="bg1"/>
                </a:solidFill>
                <a:latin typeface="Arial Unicode MS" pitchFamily="34" charset="-128"/>
                <a:ea typeface="Arial Unicode MS" pitchFamily="34" charset="-128"/>
                <a:cs typeface="Arial Unicode MS" pitchFamily="34" charset="-128"/>
              </a:rPr>
              <a:t>De ton beau ciel, je ne sortirai plus</a:t>
            </a:r>
            <a:br>
              <a:rPr lang="fr-FR" sz="3600" dirty="0" smtClean="0">
                <a:solidFill>
                  <a:schemeClr val="bg1"/>
                </a:solidFill>
                <a:latin typeface="Arial Unicode MS" pitchFamily="34" charset="-128"/>
                <a:ea typeface="Arial Unicode MS" pitchFamily="34" charset="-128"/>
                <a:cs typeface="Arial Unicode MS" pitchFamily="34" charset="-128"/>
              </a:rPr>
            </a:br>
            <a:r>
              <a:rPr lang="fr-FR" sz="3600" dirty="0" smtClean="0">
                <a:solidFill>
                  <a:schemeClr val="bg1"/>
                </a:solidFill>
                <a:latin typeface="Arial Unicode MS" pitchFamily="34" charset="-128"/>
                <a:ea typeface="Arial Unicode MS" pitchFamily="34" charset="-128"/>
                <a:cs typeface="Arial Unicode MS" pitchFamily="34" charset="-128"/>
              </a:rPr>
              <a:t>Et pour toujours j'exalterai ton nom.</a:t>
            </a:r>
            <a:endParaRPr lang="en-US" sz="36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txBody>
          <a:bodyPr>
            <a:normAutofit/>
          </a:bodyPr>
          <a:lstStyle/>
          <a:p>
            <a:pPr algn="ctr">
              <a:buNone/>
            </a:pPr>
            <a:r>
              <a:rPr lang="fr-FR" i="1" dirty="0" smtClean="0">
                <a:solidFill>
                  <a:srgbClr val="00B0F0"/>
                </a:solidFill>
                <a:latin typeface="Arial Unicode MS" pitchFamily="34" charset="-128"/>
                <a:ea typeface="Arial Unicode MS" pitchFamily="34" charset="-128"/>
                <a:cs typeface="Arial Unicode MS" pitchFamily="34" charset="-128"/>
              </a:rPr>
              <a:t>2</a:t>
            </a:r>
            <a:endParaRPr lang="en-US"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3800" b="1" dirty="0" smtClean="0">
                <a:solidFill>
                  <a:srgbClr val="00B050"/>
                </a:solidFill>
                <a:latin typeface="Arial Unicode MS" pitchFamily="34" charset="-128"/>
                <a:ea typeface="Arial Unicode MS" pitchFamily="34" charset="-128"/>
                <a:cs typeface="Arial Unicode MS" pitchFamily="34" charset="-128"/>
              </a:rPr>
              <a:t>Qu'autour de moi s'élève la tempête,</a:t>
            </a:r>
            <a:br>
              <a:rPr lang="fr-FR" sz="3800" b="1" dirty="0" smtClean="0">
                <a:solidFill>
                  <a:srgbClr val="00B050"/>
                </a:solidFill>
                <a:latin typeface="Arial Unicode MS" pitchFamily="34" charset="-128"/>
                <a:ea typeface="Arial Unicode MS" pitchFamily="34" charset="-128"/>
                <a:cs typeface="Arial Unicode MS" pitchFamily="34" charset="-128"/>
              </a:rPr>
            </a:br>
            <a:r>
              <a:rPr lang="fr-FR" sz="3800" b="1" dirty="0" smtClean="0">
                <a:solidFill>
                  <a:srgbClr val="00B050"/>
                </a:solidFill>
                <a:latin typeface="Arial Unicode MS" pitchFamily="34" charset="-128"/>
                <a:ea typeface="Arial Unicode MS" pitchFamily="34" charset="-128"/>
                <a:cs typeface="Arial Unicode MS" pitchFamily="34" charset="-128"/>
              </a:rPr>
              <a:t>Je suis en paix, car tu veilles sur moi ;</a:t>
            </a:r>
            <a:br>
              <a:rPr lang="fr-FR" sz="3800" b="1" dirty="0" smtClean="0">
                <a:solidFill>
                  <a:srgbClr val="00B050"/>
                </a:solidFill>
                <a:latin typeface="Arial Unicode MS" pitchFamily="34" charset="-128"/>
                <a:ea typeface="Arial Unicode MS" pitchFamily="34" charset="-128"/>
                <a:cs typeface="Arial Unicode MS" pitchFamily="34" charset="-128"/>
              </a:rPr>
            </a:br>
            <a:r>
              <a:rPr lang="fr-FR" sz="3800" b="1" dirty="0" smtClean="0">
                <a:solidFill>
                  <a:srgbClr val="00B050"/>
                </a:solidFill>
                <a:latin typeface="Arial Unicode MS" pitchFamily="34" charset="-128"/>
                <a:ea typeface="Arial Unicode MS" pitchFamily="34" charset="-128"/>
                <a:cs typeface="Arial Unicode MS" pitchFamily="34" charset="-128"/>
              </a:rPr>
              <a:t>Je puis, ô mon Sauveur, lever la tête,</a:t>
            </a:r>
            <a:br>
              <a:rPr lang="fr-FR" sz="3800" b="1" dirty="0" smtClean="0">
                <a:solidFill>
                  <a:srgbClr val="00B050"/>
                </a:solidFill>
                <a:latin typeface="Arial Unicode MS" pitchFamily="34" charset="-128"/>
                <a:ea typeface="Arial Unicode MS" pitchFamily="34" charset="-128"/>
                <a:cs typeface="Arial Unicode MS" pitchFamily="34" charset="-128"/>
              </a:rPr>
            </a:br>
            <a:r>
              <a:rPr lang="fr-FR" sz="3800" b="1" dirty="0" smtClean="0">
                <a:solidFill>
                  <a:srgbClr val="00B050"/>
                </a:solidFill>
                <a:latin typeface="Arial Unicode MS" pitchFamily="34" charset="-128"/>
                <a:ea typeface="Arial Unicode MS" pitchFamily="34" charset="-128"/>
                <a:cs typeface="Arial Unicode MS" pitchFamily="34" charset="-128"/>
              </a:rPr>
              <a:t>Tu vas venir me prendre auprès de toi.</a:t>
            </a:r>
            <a:endParaRPr lang="en-US" sz="3800" dirty="0" smtClean="0">
              <a:solidFill>
                <a:srgbClr val="00B050"/>
              </a:solidFill>
              <a:latin typeface="Arial Unicode MS" pitchFamily="34" charset="-128"/>
              <a:ea typeface="Arial Unicode MS" pitchFamily="34" charset="-128"/>
              <a:cs typeface="Arial Unicode MS" pitchFamily="34" charset="-128"/>
            </a:endParaRPr>
          </a:p>
          <a:p>
            <a:pPr algn="ctr">
              <a:buNone/>
            </a:pPr>
            <a:r>
              <a:rPr lang="fr-FR" sz="3800" i="1" dirty="0" smtClean="0">
                <a:solidFill>
                  <a:srgbClr val="00B0F0"/>
                </a:solidFill>
                <a:latin typeface="Arial Unicode MS" pitchFamily="34" charset="-128"/>
                <a:ea typeface="Arial Unicode MS" pitchFamily="34" charset="-128"/>
                <a:cs typeface="Arial Unicode MS" pitchFamily="34" charset="-128"/>
              </a:rPr>
              <a:t>Refrain</a:t>
            </a:r>
            <a:endParaRPr lang="en-US" sz="38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3800" dirty="0" smtClean="0">
                <a:solidFill>
                  <a:schemeClr val="bg1"/>
                </a:solidFill>
                <a:latin typeface="Arial Unicode MS" pitchFamily="34" charset="-128"/>
                <a:ea typeface="Arial Unicode MS" pitchFamily="34" charset="-128"/>
                <a:cs typeface="Arial Unicode MS" pitchFamily="34" charset="-128"/>
              </a:rPr>
              <a:t>Gloire à toi seul, Seigneur Jésus,</a:t>
            </a:r>
            <a:br>
              <a:rPr lang="fr-FR" sz="3800" dirty="0" smtClean="0">
                <a:solidFill>
                  <a:schemeClr val="bg1"/>
                </a:solidFill>
                <a:latin typeface="Arial Unicode MS" pitchFamily="34" charset="-128"/>
                <a:ea typeface="Arial Unicode MS" pitchFamily="34" charset="-128"/>
                <a:cs typeface="Arial Unicode MS" pitchFamily="34" charset="-128"/>
              </a:rPr>
            </a:br>
            <a:r>
              <a:rPr lang="fr-FR" sz="3800" dirty="0" smtClean="0">
                <a:solidFill>
                  <a:schemeClr val="bg1"/>
                </a:solidFill>
                <a:latin typeface="Arial Unicode MS" pitchFamily="34" charset="-128"/>
                <a:ea typeface="Arial Unicode MS" pitchFamily="34" charset="-128"/>
                <a:cs typeface="Arial Unicode MS" pitchFamily="34" charset="-128"/>
              </a:rPr>
              <a:t>Gloire à jamais, Gloire à ton nom,</a:t>
            </a:r>
            <a:br>
              <a:rPr lang="fr-FR" sz="3800" dirty="0" smtClean="0">
                <a:solidFill>
                  <a:schemeClr val="bg1"/>
                </a:solidFill>
                <a:latin typeface="Arial Unicode MS" pitchFamily="34" charset="-128"/>
                <a:ea typeface="Arial Unicode MS" pitchFamily="34" charset="-128"/>
                <a:cs typeface="Arial Unicode MS" pitchFamily="34" charset="-128"/>
              </a:rPr>
            </a:br>
            <a:r>
              <a:rPr lang="fr-FR" sz="3800" dirty="0" smtClean="0">
                <a:solidFill>
                  <a:schemeClr val="bg1"/>
                </a:solidFill>
                <a:latin typeface="Arial Unicode MS" pitchFamily="34" charset="-128"/>
                <a:ea typeface="Arial Unicode MS" pitchFamily="34" charset="-128"/>
                <a:cs typeface="Arial Unicode MS" pitchFamily="34" charset="-128"/>
              </a:rPr>
              <a:t>De ton beau ciel, je ne sortirai plus</a:t>
            </a:r>
            <a:br>
              <a:rPr lang="fr-FR" sz="3800" dirty="0" smtClean="0">
                <a:solidFill>
                  <a:schemeClr val="bg1"/>
                </a:solidFill>
                <a:latin typeface="Arial Unicode MS" pitchFamily="34" charset="-128"/>
                <a:ea typeface="Arial Unicode MS" pitchFamily="34" charset="-128"/>
                <a:cs typeface="Arial Unicode MS" pitchFamily="34" charset="-128"/>
              </a:rPr>
            </a:br>
            <a:r>
              <a:rPr lang="fr-FR" sz="3800" dirty="0" smtClean="0">
                <a:solidFill>
                  <a:schemeClr val="bg1"/>
                </a:solidFill>
                <a:latin typeface="Arial Unicode MS" pitchFamily="34" charset="-128"/>
                <a:ea typeface="Arial Unicode MS" pitchFamily="34" charset="-128"/>
                <a:cs typeface="Arial Unicode MS" pitchFamily="34" charset="-128"/>
              </a:rPr>
              <a:t>Et pour toujours j'exalterai ton nom.</a:t>
            </a:r>
            <a:endParaRPr lang="en-US" sz="38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txBody>
          <a:bodyPr>
            <a:noAutofit/>
          </a:bodyPr>
          <a:lstStyle/>
          <a:p>
            <a:pPr algn="ctr">
              <a:buNone/>
            </a:pPr>
            <a:r>
              <a:rPr lang="fr-FR" sz="3600" i="1" dirty="0" smtClean="0">
                <a:solidFill>
                  <a:srgbClr val="00B0F0"/>
                </a:solidFill>
              </a:rPr>
              <a:t>3</a:t>
            </a:r>
            <a:endParaRPr lang="en-US" sz="3600" b="1" dirty="0" smtClean="0">
              <a:solidFill>
                <a:srgbClr val="00B0F0"/>
              </a:solidFill>
            </a:endParaRPr>
          </a:p>
          <a:p>
            <a:pPr algn="ctr">
              <a:buNone/>
            </a:pPr>
            <a:r>
              <a:rPr lang="fr-FR" sz="3600" b="1" dirty="0" smtClean="0">
                <a:solidFill>
                  <a:srgbClr val="00B050"/>
                </a:solidFill>
              </a:rPr>
              <a:t>Maison du Père, où ton amour m'appelle,</a:t>
            </a:r>
            <a:br>
              <a:rPr lang="fr-FR" sz="3600" b="1" dirty="0" smtClean="0">
                <a:solidFill>
                  <a:srgbClr val="00B050"/>
                </a:solidFill>
              </a:rPr>
            </a:br>
            <a:r>
              <a:rPr lang="fr-FR" sz="3600" b="1" dirty="0" smtClean="0">
                <a:solidFill>
                  <a:srgbClr val="00B050"/>
                </a:solidFill>
              </a:rPr>
              <a:t>Sainte cité, demeure des élus,</a:t>
            </a:r>
            <a:br>
              <a:rPr lang="fr-FR" sz="3600" b="1" dirty="0" smtClean="0">
                <a:solidFill>
                  <a:srgbClr val="00B050"/>
                </a:solidFill>
              </a:rPr>
            </a:br>
            <a:r>
              <a:rPr lang="fr-FR" sz="3600" b="1" dirty="0" smtClean="0">
                <a:solidFill>
                  <a:srgbClr val="00B050"/>
                </a:solidFill>
              </a:rPr>
              <a:t>Les lieux qu'éclaire une gloire éternelle,</a:t>
            </a:r>
            <a:br>
              <a:rPr lang="fr-FR" sz="3600" b="1" dirty="0" smtClean="0">
                <a:solidFill>
                  <a:srgbClr val="00B050"/>
                </a:solidFill>
              </a:rPr>
            </a:br>
            <a:r>
              <a:rPr lang="fr-FR" sz="3600" b="1" dirty="0" smtClean="0">
                <a:solidFill>
                  <a:srgbClr val="00B050"/>
                </a:solidFill>
              </a:rPr>
              <a:t>Me sont ouverts par toi-même, ô Jésus !</a:t>
            </a:r>
            <a:endParaRPr lang="en-US" sz="3600" dirty="0" smtClean="0">
              <a:solidFill>
                <a:srgbClr val="00B050"/>
              </a:solidFill>
            </a:endParaRPr>
          </a:p>
          <a:p>
            <a:pPr algn="ctr">
              <a:buNone/>
            </a:pPr>
            <a:r>
              <a:rPr lang="fr-FR" sz="3600" i="1" dirty="0" smtClean="0">
                <a:solidFill>
                  <a:srgbClr val="00B0F0"/>
                </a:solidFill>
                <a:latin typeface="Arial Unicode MS" pitchFamily="34" charset="-128"/>
                <a:ea typeface="Arial Unicode MS" pitchFamily="34" charset="-128"/>
                <a:cs typeface="Arial Unicode MS" pitchFamily="34" charset="-128"/>
              </a:rPr>
              <a:t>Refrain</a:t>
            </a:r>
            <a:endParaRPr lang="en-US" sz="3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3600" dirty="0" smtClean="0">
                <a:solidFill>
                  <a:schemeClr val="bg1"/>
                </a:solidFill>
                <a:latin typeface="Arial Unicode MS" pitchFamily="34" charset="-128"/>
                <a:ea typeface="Arial Unicode MS" pitchFamily="34" charset="-128"/>
                <a:cs typeface="Arial Unicode MS" pitchFamily="34" charset="-128"/>
              </a:rPr>
              <a:t>Gloire à toi seul, Seigneur Jésus,</a:t>
            </a:r>
            <a:br>
              <a:rPr lang="fr-FR" sz="3600" dirty="0" smtClean="0">
                <a:solidFill>
                  <a:schemeClr val="bg1"/>
                </a:solidFill>
                <a:latin typeface="Arial Unicode MS" pitchFamily="34" charset="-128"/>
                <a:ea typeface="Arial Unicode MS" pitchFamily="34" charset="-128"/>
                <a:cs typeface="Arial Unicode MS" pitchFamily="34" charset="-128"/>
              </a:rPr>
            </a:br>
            <a:r>
              <a:rPr lang="fr-FR" sz="3600" dirty="0" smtClean="0">
                <a:solidFill>
                  <a:schemeClr val="bg1"/>
                </a:solidFill>
                <a:latin typeface="Arial Unicode MS" pitchFamily="34" charset="-128"/>
                <a:ea typeface="Arial Unicode MS" pitchFamily="34" charset="-128"/>
                <a:cs typeface="Arial Unicode MS" pitchFamily="34" charset="-128"/>
              </a:rPr>
              <a:t>Gloire à jamais, Gloire à ton nom,</a:t>
            </a:r>
            <a:br>
              <a:rPr lang="fr-FR" sz="3600" dirty="0" smtClean="0">
                <a:solidFill>
                  <a:schemeClr val="bg1"/>
                </a:solidFill>
                <a:latin typeface="Arial Unicode MS" pitchFamily="34" charset="-128"/>
                <a:ea typeface="Arial Unicode MS" pitchFamily="34" charset="-128"/>
                <a:cs typeface="Arial Unicode MS" pitchFamily="34" charset="-128"/>
              </a:rPr>
            </a:br>
            <a:r>
              <a:rPr lang="fr-FR" sz="3600" dirty="0" smtClean="0">
                <a:solidFill>
                  <a:schemeClr val="bg1"/>
                </a:solidFill>
                <a:latin typeface="Arial Unicode MS" pitchFamily="34" charset="-128"/>
                <a:ea typeface="Arial Unicode MS" pitchFamily="34" charset="-128"/>
                <a:cs typeface="Arial Unicode MS" pitchFamily="34" charset="-128"/>
              </a:rPr>
              <a:t>De ton beau ciel, je ne sortirai plus</a:t>
            </a:r>
            <a:br>
              <a:rPr lang="fr-FR" sz="3600" dirty="0" smtClean="0">
                <a:solidFill>
                  <a:schemeClr val="bg1"/>
                </a:solidFill>
                <a:latin typeface="Arial Unicode MS" pitchFamily="34" charset="-128"/>
                <a:ea typeface="Arial Unicode MS" pitchFamily="34" charset="-128"/>
                <a:cs typeface="Arial Unicode MS" pitchFamily="34" charset="-128"/>
              </a:rPr>
            </a:br>
            <a:r>
              <a:rPr lang="fr-FR" sz="3600" dirty="0" smtClean="0">
                <a:solidFill>
                  <a:schemeClr val="bg1"/>
                </a:solidFill>
                <a:latin typeface="Arial Unicode MS" pitchFamily="34" charset="-128"/>
                <a:ea typeface="Arial Unicode MS" pitchFamily="34" charset="-128"/>
                <a:cs typeface="Arial Unicode MS" pitchFamily="34" charset="-128"/>
              </a:rPr>
              <a:t>Et pour toujours j'exalterai ton nom.</a:t>
            </a:r>
            <a:endParaRPr lang="en-US" sz="36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txBody>
          <a:bodyPr>
            <a:noAutofit/>
          </a:bodyPr>
          <a:lstStyle/>
          <a:p>
            <a:pPr algn="ctr">
              <a:buNone/>
            </a:pPr>
            <a:r>
              <a:rPr lang="fr-FR" sz="3600" i="1" dirty="0" smtClean="0">
                <a:solidFill>
                  <a:srgbClr val="00B0F0"/>
                </a:solidFill>
              </a:rPr>
              <a:t>4</a:t>
            </a:r>
            <a:endParaRPr lang="en-US" sz="3600" b="1" dirty="0" smtClean="0">
              <a:solidFill>
                <a:srgbClr val="00B0F0"/>
              </a:solidFill>
            </a:endParaRPr>
          </a:p>
          <a:p>
            <a:pPr algn="ctr">
              <a:buNone/>
            </a:pPr>
            <a:r>
              <a:rPr lang="fr-FR" sz="3600" b="1" dirty="0" smtClean="0">
                <a:solidFill>
                  <a:srgbClr val="00B050"/>
                </a:solidFill>
              </a:rPr>
              <a:t>Bonheur ineffable ! Quand dans ta gloire,</a:t>
            </a:r>
            <a:br>
              <a:rPr lang="fr-FR" sz="3600" b="1" dirty="0" smtClean="0">
                <a:solidFill>
                  <a:srgbClr val="00B050"/>
                </a:solidFill>
              </a:rPr>
            </a:br>
            <a:r>
              <a:rPr lang="fr-FR" sz="3600" b="1" dirty="0" smtClean="0">
                <a:solidFill>
                  <a:srgbClr val="00B050"/>
                </a:solidFill>
              </a:rPr>
              <a:t>Aux yeux des rachetés tu paraîtras,</a:t>
            </a:r>
            <a:br>
              <a:rPr lang="fr-FR" sz="3600" b="1" dirty="0" smtClean="0">
                <a:solidFill>
                  <a:srgbClr val="00B050"/>
                </a:solidFill>
              </a:rPr>
            </a:br>
            <a:r>
              <a:rPr lang="fr-FR" sz="3600" b="1" dirty="0" smtClean="0">
                <a:solidFill>
                  <a:srgbClr val="00B050"/>
                </a:solidFill>
              </a:rPr>
              <a:t>Jésus, avec le cri de victoire,</a:t>
            </a:r>
            <a:br>
              <a:rPr lang="fr-FR" sz="3600" b="1" dirty="0" smtClean="0">
                <a:solidFill>
                  <a:srgbClr val="00B050"/>
                </a:solidFill>
              </a:rPr>
            </a:br>
            <a:r>
              <a:rPr lang="fr-FR" sz="3600" b="1" dirty="0" smtClean="0">
                <a:solidFill>
                  <a:srgbClr val="00B050"/>
                </a:solidFill>
              </a:rPr>
              <a:t>Près de toi, pour toujours tu me prendras.</a:t>
            </a:r>
          </a:p>
          <a:p>
            <a:pPr algn="ctr">
              <a:buNone/>
            </a:pPr>
            <a:r>
              <a:rPr lang="fr-FR" sz="4000" i="1" dirty="0" smtClean="0">
                <a:solidFill>
                  <a:srgbClr val="00B0F0"/>
                </a:solidFill>
                <a:latin typeface="Arial Unicode MS" pitchFamily="34" charset="-128"/>
                <a:ea typeface="Arial Unicode MS" pitchFamily="34" charset="-128"/>
                <a:cs typeface="Arial Unicode MS" pitchFamily="34" charset="-128"/>
              </a:rPr>
              <a:t>Refrain</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dirty="0" smtClean="0">
                <a:solidFill>
                  <a:schemeClr val="bg1"/>
                </a:solidFill>
                <a:latin typeface="Arial Unicode MS" pitchFamily="34" charset="-128"/>
                <a:ea typeface="Arial Unicode MS" pitchFamily="34" charset="-128"/>
                <a:cs typeface="Arial Unicode MS" pitchFamily="34" charset="-128"/>
              </a:rPr>
              <a:t>Gloire à toi seul, Seigneur Jésus,</a:t>
            </a:r>
            <a:br>
              <a:rPr lang="fr-FR" sz="4000" dirty="0" smtClean="0">
                <a:solidFill>
                  <a:schemeClr val="bg1"/>
                </a:solidFill>
                <a:latin typeface="Arial Unicode MS" pitchFamily="34" charset="-128"/>
                <a:ea typeface="Arial Unicode MS" pitchFamily="34" charset="-128"/>
                <a:cs typeface="Arial Unicode MS" pitchFamily="34" charset="-128"/>
              </a:rPr>
            </a:br>
            <a:r>
              <a:rPr lang="fr-FR" sz="4000" dirty="0" smtClean="0">
                <a:solidFill>
                  <a:schemeClr val="bg1"/>
                </a:solidFill>
                <a:latin typeface="Arial Unicode MS" pitchFamily="34" charset="-128"/>
                <a:ea typeface="Arial Unicode MS" pitchFamily="34" charset="-128"/>
                <a:cs typeface="Arial Unicode MS" pitchFamily="34" charset="-128"/>
              </a:rPr>
              <a:t>Gloire à jamais, Gloire à ton nom,</a:t>
            </a:r>
            <a:br>
              <a:rPr lang="fr-FR" sz="4000" dirty="0" smtClean="0">
                <a:solidFill>
                  <a:schemeClr val="bg1"/>
                </a:solidFill>
                <a:latin typeface="Arial Unicode MS" pitchFamily="34" charset="-128"/>
                <a:ea typeface="Arial Unicode MS" pitchFamily="34" charset="-128"/>
                <a:cs typeface="Arial Unicode MS" pitchFamily="34" charset="-128"/>
              </a:rPr>
            </a:br>
            <a:r>
              <a:rPr lang="fr-FR" sz="4000" dirty="0" smtClean="0">
                <a:solidFill>
                  <a:schemeClr val="bg1"/>
                </a:solidFill>
                <a:latin typeface="Arial Unicode MS" pitchFamily="34" charset="-128"/>
                <a:ea typeface="Arial Unicode MS" pitchFamily="34" charset="-128"/>
                <a:cs typeface="Arial Unicode MS" pitchFamily="34" charset="-128"/>
              </a:rPr>
              <a:t>De ton beau ciel, je ne sortirai plus</a:t>
            </a:r>
            <a:br>
              <a:rPr lang="fr-FR" sz="4000" dirty="0" smtClean="0">
                <a:solidFill>
                  <a:schemeClr val="bg1"/>
                </a:solidFill>
                <a:latin typeface="Arial Unicode MS" pitchFamily="34" charset="-128"/>
                <a:ea typeface="Arial Unicode MS" pitchFamily="34" charset="-128"/>
                <a:cs typeface="Arial Unicode MS" pitchFamily="34" charset="-128"/>
              </a:rPr>
            </a:br>
            <a:r>
              <a:rPr lang="fr-FR" sz="4000" dirty="0" smtClean="0">
                <a:solidFill>
                  <a:schemeClr val="bg1"/>
                </a:solidFill>
                <a:latin typeface="Arial Unicode MS" pitchFamily="34" charset="-128"/>
                <a:ea typeface="Arial Unicode MS" pitchFamily="34" charset="-128"/>
                <a:cs typeface="Arial Unicode MS" pitchFamily="34" charset="-128"/>
              </a:rPr>
              <a:t>Et pour toujours j'exalterai ton nom.</a:t>
            </a:r>
            <a:endParaRPr lang="en-US" sz="4000" dirty="0" smtClean="0">
              <a:solidFill>
                <a:schemeClr val="bg1"/>
              </a:solidFill>
              <a:latin typeface="Arial Unicode MS" pitchFamily="34" charset="-128"/>
              <a:ea typeface="Arial Unicode MS" pitchFamily="34" charset="-128"/>
              <a:cs typeface="Arial Unicode MS" pitchFamily="34" charset="-128"/>
            </a:endParaRPr>
          </a:p>
          <a:p>
            <a:pPr algn="ctr">
              <a:buNone/>
            </a:pPr>
            <a:endParaRPr lang="en-US" sz="4000" dirty="0" smtClean="0">
              <a:solidFill>
                <a:srgbClr val="00B05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484</TotalTime>
  <Words>1342</Words>
  <Application>Microsoft Office PowerPoint</Application>
  <PresentationFormat>On-screen Show (4:3)</PresentationFormat>
  <Paragraphs>206</Paragraphs>
  <Slides>51</Slides>
  <Notes>2</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CHRIST THE ROCK CONGREGATION  WORSHIP SERVICE</vt:lpstr>
      <vt:lpstr>Slide 2</vt:lpstr>
      <vt:lpstr>March 20th  2022</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LECTURE  </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VISITORS WELCOME</vt:lpstr>
      <vt:lpstr>March 20th  2022</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 EDOUARD SIMEON</dc:creator>
  <cp:lastModifiedBy>MARC EDOUARD SIMEON</cp:lastModifiedBy>
  <cp:revision>8</cp:revision>
  <dcterms:created xsi:type="dcterms:W3CDTF">2020-11-07T14:58:16Z</dcterms:created>
  <dcterms:modified xsi:type="dcterms:W3CDTF">2022-03-19T21:26:40Z</dcterms:modified>
</cp:coreProperties>
</file>