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1"/>
  </p:notesMasterIdLst>
  <p:sldIdLst>
    <p:sldId id="668" r:id="rId2"/>
    <p:sldId id="670" r:id="rId3"/>
    <p:sldId id="667" r:id="rId4"/>
    <p:sldId id="762" r:id="rId5"/>
    <p:sldId id="760" r:id="rId6"/>
    <p:sldId id="761" r:id="rId7"/>
    <p:sldId id="759" r:id="rId8"/>
    <p:sldId id="695" r:id="rId9"/>
    <p:sldId id="728" r:id="rId10"/>
    <p:sldId id="763" r:id="rId11"/>
    <p:sldId id="729" r:id="rId12"/>
    <p:sldId id="764" r:id="rId13"/>
    <p:sldId id="765" r:id="rId14"/>
    <p:sldId id="766" r:id="rId15"/>
    <p:sldId id="767" r:id="rId16"/>
    <p:sldId id="730" r:id="rId17"/>
    <p:sldId id="768" r:id="rId18"/>
    <p:sldId id="769" r:id="rId19"/>
    <p:sldId id="694" r:id="rId20"/>
    <p:sldId id="311" r:id="rId21"/>
    <p:sldId id="697" r:id="rId22"/>
    <p:sldId id="770" r:id="rId23"/>
    <p:sldId id="771" r:id="rId24"/>
    <p:sldId id="772" r:id="rId25"/>
    <p:sldId id="630" r:id="rId26"/>
    <p:sldId id="773" r:id="rId27"/>
    <p:sldId id="774" r:id="rId28"/>
    <p:sldId id="775" r:id="rId29"/>
    <p:sldId id="718" r:id="rId30"/>
    <p:sldId id="776" r:id="rId31"/>
    <p:sldId id="777" r:id="rId32"/>
    <p:sldId id="631" r:id="rId33"/>
    <p:sldId id="501" r:id="rId34"/>
    <p:sldId id="461" r:id="rId35"/>
    <p:sldId id="471" r:id="rId36"/>
    <p:sldId id="669" r:id="rId37"/>
    <p:sldId id="435" r:id="rId38"/>
    <p:sldId id="502" r:id="rId39"/>
    <p:sldId id="633" r:id="rId40"/>
    <p:sldId id="778" r:id="rId41"/>
    <p:sldId id="779" r:id="rId42"/>
    <p:sldId id="503" r:id="rId43"/>
    <p:sldId id="634" r:id="rId44"/>
    <p:sldId id="710" r:id="rId45"/>
    <p:sldId id="780" r:id="rId46"/>
    <p:sldId id="781" r:id="rId47"/>
    <p:sldId id="782" r:id="rId48"/>
    <p:sldId id="783" r:id="rId49"/>
    <p:sldId id="649"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D661"/>
    <a:srgbClr val="00FFCC"/>
    <a:srgbClr val="003300"/>
    <a:srgbClr val="660066"/>
    <a:srgbClr val="EDF7F4"/>
    <a:srgbClr val="FCF8E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3/12/2022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3/12/2022</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3/12/2022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3/12/2022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3/12/2022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3/12/2022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3/12/2022</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3/12/2022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3/12/2022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3/12/2022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3/12/2022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3/12/2022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3/12/2022</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gif"/><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62200" y="3124200"/>
            <a:ext cx="6781800" cy="3733800"/>
          </a:xfrm>
          <a:solidFill>
            <a:srgbClr val="002060"/>
          </a:solidFill>
        </p:spPr>
        <p:txBody>
          <a:bodyPr>
            <a:normAutofit/>
          </a:bodyPr>
          <a:lstStyle/>
          <a:p>
            <a:pPr algn="ctr"/>
            <a:r>
              <a:rPr lang="en-US" sz="5400" b="1" dirty="0" smtClean="0">
                <a:solidFill>
                  <a:schemeClr val="bg1"/>
                </a:solidFill>
                <a:latin typeface="Agency FB" pitchFamily="34" charset="0"/>
              </a:rPr>
              <a:t>Sunday, </a:t>
            </a:r>
            <a:r>
              <a:rPr lang="en-US" sz="5400" b="1" dirty="0" smtClean="0">
                <a:solidFill>
                  <a:schemeClr val="bg1"/>
                </a:solidFill>
                <a:latin typeface="Agency FB" pitchFamily="34" charset="0"/>
              </a:rPr>
              <a:t>March</a:t>
            </a:r>
            <a:r>
              <a:rPr lang="en-US" sz="5400" b="1" dirty="0" smtClean="0">
                <a:solidFill>
                  <a:schemeClr val="bg1"/>
                </a:solidFill>
                <a:latin typeface="Agency FB" pitchFamily="34" charset="0"/>
              </a:rPr>
              <a:t> </a:t>
            </a:r>
            <a:r>
              <a:rPr lang="en-US" sz="5400" b="1" dirty="0" smtClean="0">
                <a:solidFill>
                  <a:schemeClr val="bg1"/>
                </a:solidFill>
                <a:latin typeface="Agency FB" pitchFamily="34" charset="0"/>
              </a:rPr>
              <a:t>13</a:t>
            </a:r>
            <a:r>
              <a:rPr lang="en-US" sz="5400" b="1" baseline="30000" dirty="0" smtClean="0">
                <a:solidFill>
                  <a:schemeClr val="bg1"/>
                </a:solidFill>
                <a:latin typeface="Agency FB" pitchFamily="34" charset="0"/>
              </a:rPr>
              <a:t>th</a:t>
            </a:r>
            <a:r>
              <a:rPr lang="en-US" sz="5400" b="1" dirty="0" smtClean="0">
                <a:solidFill>
                  <a:schemeClr val="bg1"/>
                </a:solidFill>
                <a:latin typeface="Agency FB" pitchFamily="34" charset="0"/>
              </a:rPr>
              <a:t>  , 2022</a:t>
            </a:r>
          </a:p>
          <a:p>
            <a:pPr algn="ctr"/>
            <a:r>
              <a:rPr lang="en-US" sz="5400" b="1" dirty="0" smtClean="0">
                <a:solidFill>
                  <a:schemeClr val="bg1"/>
                </a:solidFill>
                <a:latin typeface="Agency FB" pitchFamily="34" charset="0"/>
              </a:rPr>
              <a:t>Lead by </a:t>
            </a:r>
          </a:p>
          <a:p>
            <a:pPr algn="ctr"/>
            <a:r>
              <a:rPr lang="en-US" sz="5400" b="1" dirty="0" err="1" smtClean="0">
                <a:solidFill>
                  <a:schemeClr val="bg1"/>
                </a:solidFill>
                <a:latin typeface="Agency FB" pitchFamily="34" charset="0"/>
              </a:rPr>
              <a:t>Sr</a:t>
            </a:r>
            <a:r>
              <a:rPr lang="en-US" sz="5400" b="1" dirty="0" smtClean="0">
                <a:solidFill>
                  <a:schemeClr val="bg1"/>
                </a:solidFill>
                <a:latin typeface="Agency FB" pitchFamily="34" charset="0"/>
              </a:rPr>
              <a:t> </a:t>
            </a:r>
            <a:r>
              <a:rPr lang="en-US" sz="5400" b="1" dirty="0" err="1" smtClean="0">
                <a:solidFill>
                  <a:schemeClr val="bg1"/>
                </a:solidFill>
                <a:latin typeface="Agency FB" pitchFamily="34" charset="0"/>
              </a:rPr>
              <a:t>Mersila</a:t>
            </a:r>
            <a:r>
              <a:rPr lang="en-US" sz="5400" b="1" dirty="0" smtClean="0">
                <a:solidFill>
                  <a:schemeClr val="bg1"/>
                </a:solidFill>
                <a:latin typeface="Agency FB" pitchFamily="34" charset="0"/>
              </a:rPr>
              <a:t> </a:t>
            </a:r>
            <a:r>
              <a:rPr lang="en-US" sz="5400" b="1" dirty="0" err="1" smtClean="0">
                <a:solidFill>
                  <a:schemeClr val="bg1"/>
                </a:solidFill>
                <a:latin typeface="Agency FB" pitchFamily="34" charset="0"/>
              </a:rPr>
              <a:t>Gedeon</a:t>
            </a:r>
            <a:endParaRPr lang="en-US" sz="5400" b="1" dirty="0" smtClean="0">
              <a:solidFill>
                <a:schemeClr val="bg1"/>
              </a:solidFill>
              <a:latin typeface="Agency FB" pitchFamily="34" charset="0"/>
            </a:endParaRPr>
          </a:p>
          <a:p>
            <a:pPr algn="ctr"/>
            <a:r>
              <a:rPr lang="en-US" sz="5400" b="1" dirty="0" smtClean="0">
                <a:solidFill>
                  <a:schemeClr val="bg1"/>
                </a:solidFill>
                <a:latin typeface="Agency FB" pitchFamily="34" charset="0"/>
              </a:rPr>
              <a:t>.</a:t>
            </a:r>
          </a:p>
          <a:p>
            <a:pPr algn="ctr"/>
            <a:endParaRPr lang="en-US" sz="5400" b="1" dirty="0" smtClean="0">
              <a:solidFill>
                <a:schemeClr val="bg1"/>
              </a:solidFill>
              <a:latin typeface="Agency FB" pitchFamily="34" charset="0"/>
            </a:endParaRPr>
          </a:p>
          <a:p>
            <a:pPr algn="ctr"/>
            <a:endParaRPr lang="en-US" sz="2800" b="1" dirty="0"/>
          </a:p>
        </p:txBody>
      </p:sp>
      <p:sp>
        <p:nvSpPr>
          <p:cNvPr id="7" name="TextBox 6"/>
          <p:cNvSpPr txBox="1"/>
          <p:nvPr/>
        </p:nvSpPr>
        <p:spPr>
          <a:xfrm>
            <a:off x="0" y="0"/>
            <a:ext cx="2362200" cy="7294305"/>
          </a:xfrm>
          <a:prstGeom prst="rect">
            <a:avLst/>
          </a:prstGeom>
          <a:solidFill>
            <a:schemeClr val="bg1"/>
          </a:solidFill>
        </p:spPr>
        <p:txBody>
          <a:bodyPr wrap="square" rtlCol="0">
            <a:spAutoFit/>
          </a:bodyPr>
          <a:lstStyle/>
          <a:p>
            <a:r>
              <a:rPr lang="en-US" b="1" dirty="0" smtClean="0">
                <a:solidFill>
                  <a:srgbClr val="002060"/>
                </a:solidFill>
              </a:rPr>
              <a:t>@@@@@@@@@@@@@@@@@@@@@@@@@@@@@@@@@@@@@@@@@@@@@@@@@@@@@@@@@@@@@@@@@@@@@@@@@@@@@@@@@@@@@@@@@@@@@@@@@@@@@@@@@@@@@@@@@@@@@@@@@@@@@@@@@@@@@@@@@@@@@@@@@@@@@@@@@@@@@@@@@@@@@@@@@@@@@@@@@@@@@@@@@@@@@@@@@@@@@@@@@@@@@@@@@@@@@@@@@@@@@@@@@@@@@@@@@@@@@@@@@@@@@@@@@@</a:t>
            </a:r>
            <a:r>
              <a:rPr lang="en-US" dirty="0" smtClean="0">
                <a:solidFill>
                  <a:srgbClr val="0070C0"/>
                </a:solidFill>
              </a:rPr>
              <a:t>@@@</a:t>
            </a:r>
            <a:endParaRPr lang="en-US" dirty="0">
              <a:solidFill>
                <a:srgbClr val="0070C0"/>
              </a:solidFill>
            </a:endParaRPr>
          </a:p>
        </p:txBody>
      </p:sp>
      <p:sp>
        <p:nvSpPr>
          <p:cNvPr id="2" name="Title 1"/>
          <p:cNvSpPr>
            <a:spLocks noGrp="1"/>
          </p:cNvSpPr>
          <p:nvPr>
            <p:ph type="ctrTitle"/>
          </p:nvPr>
        </p:nvSpPr>
        <p:spPr>
          <a:xfrm>
            <a:off x="0" y="1505930"/>
            <a:ext cx="9144000" cy="1470025"/>
          </a:xfrm>
          <a:solidFill>
            <a:schemeClr val="bg1"/>
          </a:solidFill>
        </p:spPr>
        <p:txBody>
          <a:bodyPr>
            <a:normAutofit fontScale="90000"/>
          </a:bodyPr>
          <a:lstStyle/>
          <a:p>
            <a:pPr algn="ctr"/>
            <a:r>
              <a:rPr lang="en-US" b="1" dirty="0" smtClean="0">
                <a:solidFill>
                  <a:srgbClr val="002060"/>
                </a:solidFill>
                <a:latin typeface="Aharoni" pitchFamily="2" charset="-79"/>
                <a:cs typeface="Aharoni" pitchFamily="2" charset="-79"/>
              </a:rPr>
              <a:t>CHRIST THE ROCK CONGREGATION</a:t>
            </a:r>
            <a:br>
              <a:rPr lang="en-US" b="1" dirty="0" smtClean="0">
                <a:solidFill>
                  <a:srgbClr val="002060"/>
                </a:solidFill>
                <a:latin typeface="Aharoni" pitchFamily="2" charset="-79"/>
                <a:cs typeface="Aharoni" pitchFamily="2" charset="-79"/>
              </a:rPr>
            </a:br>
            <a:r>
              <a:rPr lang="en-US" b="1" dirty="0" smtClean="0">
                <a:solidFill>
                  <a:srgbClr val="002060"/>
                </a:solidFill>
                <a:latin typeface="Aharoni" pitchFamily="2" charset="-79"/>
                <a:cs typeface="Aharoni" pitchFamily="2" charset="-79"/>
              </a:rPr>
              <a:t/>
            </a:r>
            <a:br>
              <a:rPr lang="en-US" b="1" dirty="0" smtClean="0">
                <a:solidFill>
                  <a:srgbClr val="002060"/>
                </a:solidFill>
                <a:latin typeface="Aharoni" pitchFamily="2" charset="-79"/>
                <a:cs typeface="Aharoni" pitchFamily="2" charset="-79"/>
              </a:rPr>
            </a:br>
            <a:r>
              <a:rPr lang="en-US" b="1" dirty="0" smtClean="0">
                <a:solidFill>
                  <a:srgbClr val="002060"/>
                </a:solidFill>
                <a:latin typeface="Aharoni" pitchFamily="2" charset="-79"/>
                <a:cs typeface="Aharoni" pitchFamily="2" charset="-79"/>
              </a:rPr>
              <a:t>WORSHIP SERVICE</a:t>
            </a:r>
            <a:endParaRPr lang="en-US" b="1" dirty="0">
              <a:solidFill>
                <a:srgbClr val="002060"/>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00B0F0"/>
          </a:solidFill>
        </p:spPr>
        <p:txBody>
          <a:bodyPr/>
          <a:lstStyle/>
          <a:p>
            <a:pPr algn="ctr">
              <a:tabLst>
                <a:tab pos="1149350" algn="l"/>
              </a:tabLst>
            </a:pPr>
            <a:r>
              <a:rPr lang="en-US" b="1" dirty="0" smtClean="0">
                <a:solidFill>
                  <a:schemeClr val="bg1"/>
                </a:solidFill>
              </a:rPr>
              <a:t>March</a:t>
            </a:r>
            <a:r>
              <a:rPr lang="en-US" b="1" dirty="0" smtClean="0">
                <a:solidFill>
                  <a:schemeClr val="bg1"/>
                </a:solidFill>
              </a:rPr>
              <a:t> </a:t>
            </a:r>
            <a:r>
              <a:rPr lang="en-US" b="1" dirty="0" smtClean="0">
                <a:solidFill>
                  <a:schemeClr val="bg1"/>
                </a:solidFill>
              </a:rPr>
              <a:t>13</a:t>
            </a:r>
            <a:r>
              <a:rPr lang="en-US" b="1" baseline="30000" dirty="0" smtClean="0">
                <a:solidFill>
                  <a:schemeClr val="bg1"/>
                </a:solidFill>
              </a:rPr>
              <a:t>th</a:t>
            </a:r>
            <a:r>
              <a:rPr lang="en-US" b="1" dirty="0" smtClean="0">
                <a:solidFill>
                  <a:schemeClr val="bg1"/>
                </a:solidFill>
              </a:rPr>
              <a:t>  2022</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fontScale="925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(Thurs 7-9PM)</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Rehearsal after church: Ladies</a:t>
            </a:r>
          </a:p>
          <a:p>
            <a:pPr lvl="1" algn="ctr">
              <a:buNone/>
            </a:pPr>
            <a:r>
              <a:rPr lang="en-US" sz="3600" b="1" dirty="0" smtClean="0">
                <a:solidFill>
                  <a:srgbClr val="FF0000"/>
                </a:solidFill>
              </a:rPr>
              <a:t>EVENT</a:t>
            </a:r>
          </a:p>
          <a:p>
            <a:pPr lvl="1"/>
            <a:r>
              <a:rPr lang="en-US" sz="3600" b="1" dirty="0" smtClean="0">
                <a:solidFill>
                  <a:srgbClr val="FF0000"/>
                </a:solidFill>
              </a:rPr>
              <a:t>Preparation for Easter on April 17</a:t>
            </a:r>
            <a:r>
              <a:rPr lang="en-US" sz="3600" b="1" baseline="30000" dirty="0" smtClean="0">
                <a:solidFill>
                  <a:srgbClr val="FF0000"/>
                </a:solidFill>
              </a:rPr>
              <a:t>th</a:t>
            </a:r>
            <a:r>
              <a:rPr lang="en-US" sz="3600" b="1" dirty="0" smtClean="0">
                <a:solidFill>
                  <a:srgbClr val="FF0000"/>
                </a:solidFill>
              </a:rPr>
              <a:t> 2022</a:t>
            </a:r>
            <a:endParaRPr lang="en-US" sz="3600" b="1" dirty="0" smtClean="0">
              <a:solidFill>
                <a:srgbClr val="FF0000"/>
              </a:solidFill>
            </a:endParaRP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CC"/>
          </a:solidFill>
        </p:spPr>
        <p:txBody>
          <a:bodyPr>
            <a:normAutofit/>
          </a:bodyPr>
          <a:lstStyle/>
          <a:p>
            <a:pPr algn="ctr">
              <a:buNone/>
            </a:pPr>
            <a:r>
              <a:rPr lang="fr-FR" sz="3600" b="1" dirty="0" smtClean="0">
                <a:latin typeface="Copperplate Gothic Light" pitchFamily="34" charset="0"/>
              </a:rPr>
              <a:t>Gloire </a:t>
            </a:r>
            <a:r>
              <a:rPr lang="fr-FR" sz="3600" b="1" dirty="0" err="1" smtClean="0">
                <a:latin typeface="Copperplate Gothic Light" pitchFamily="34" charset="0"/>
              </a:rPr>
              <a:t>Hozana</a:t>
            </a:r>
            <a:r>
              <a:rPr lang="fr-FR" sz="3600" b="1" dirty="0" smtClean="0">
                <a:latin typeface="Copperplate Gothic Light" pitchFamily="34" charset="0"/>
              </a:rPr>
              <a:t>, Gloire </a:t>
            </a:r>
            <a:r>
              <a:rPr lang="fr-FR" sz="3600" b="1" dirty="0" err="1" smtClean="0">
                <a:latin typeface="Copperplate Gothic Light" pitchFamily="34" charset="0"/>
              </a:rPr>
              <a:t>Hozana</a:t>
            </a:r>
            <a:r>
              <a:rPr lang="fr-FR" sz="3600" b="1" dirty="0" smtClean="0">
                <a:latin typeface="Copperplate Gothic Light" pitchFamily="34" charset="0"/>
              </a:rPr>
              <a:t>;</a:t>
            </a:r>
            <a:endParaRPr lang="en-US" sz="3600" b="1" dirty="0" smtClean="0">
              <a:latin typeface="Copperplate Gothic Light" pitchFamily="34" charset="0"/>
            </a:endParaRPr>
          </a:p>
          <a:p>
            <a:pPr algn="ctr">
              <a:buNone/>
            </a:pPr>
            <a:r>
              <a:rPr lang="fr-FR" sz="3600" b="1" dirty="0" smtClean="0">
                <a:latin typeface="Copperplate Gothic Light" pitchFamily="34" charset="0"/>
              </a:rPr>
              <a:t>Gloire </a:t>
            </a:r>
            <a:r>
              <a:rPr lang="fr-FR" sz="3600" b="1" dirty="0" err="1" smtClean="0">
                <a:latin typeface="Copperplate Gothic Light" pitchFamily="34" charset="0"/>
              </a:rPr>
              <a:t>Hozana</a:t>
            </a:r>
            <a:r>
              <a:rPr lang="fr-FR" sz="3600" b="1" dirty="0" smtClean="0">
                <a:latin typeface="Copperplate Gothic Light" pitchFamily="34" charset="0"/>
              </a:rPr>
              <a:t> pour le Roi des rois.  </a:t>
            </a:r>
            <a:endParaRPr lang="fr-FR" sz="3600" b="1" dirty="0" smtClean="0">
              <a:latin typeface="Copperplate Gothic Light" pitchFamily="34" charset="0"/>
            </a:endParaRPr>
          </a:p>
          <a:p>
            <a:pPr algn="ctr">
              <a:buNone/>
            </a:pPr>
            <a:r>
              <a:rPr lang="fr-FR" sz="3600" b="1" dirty="0" smtClean="0">
                <a:solidFill>
                  <a:srgbClr val="FF0000"/>
                </a:solidFill>
                <a:latin typeface="Copperplate Gothic Light" pitchFamily="34" charset="0"/>
              </a:rPr>
              <a:t>(</a:t>
            </a:r>
            <a:r>
              <a:rPr lang="fr-FR" sz="3600" b="1" dirty="0" smtClean="0">
                <a:solidFill>
                  <a:srgbClr val="FF0000"/>
                </a:solidFill>
                <a:latin typeface="Copperplate Gothic Light" pitchFamily="34" charset="0"/>
              </a:rPr>
              <a:t>bis 2 </a:t>
            </a:r>
            <a:r>
              <a:rPr lang="fr-FR" sz="3600" b="1" dirty="0" smtClean="0">
                <a:solidFill>
                  <a:srgbClr val="FF0000"/>
                </a:solidFill>
                <a:latin typeface="Copperplate Gothic Light" pitchFamily="34" charset="0"/>
              </a:rPr>
              <a:t>Lignes)</a:t>
            </a:r>
            <a:endParaRPr lang="en-US" sz="3600" b="1" dirty="0" smtClean="0">
              <a:solidFill>
                <a:srgbClr val="FF0000"/>
              </a:solidFill>
              <a:latin typeface="Copperplate Gothic Light" pitchFamily="34" charset="0"/>
            </a:endParaRPr>
          </a:p>
          <a:p>
            <a:pPr algn="ctr">
              <a:buNone/>
            </a:pPr>
            <a:r>
              <a:rPr lang="fr-FR" sz="3600" b="1" dirty="0" smtClean="0">
                <a:latin typeface="Copperplate Gothic Light" pitchFamily="34" charset="0"/>
              </a:rPr>
              <a:t> </a:t>
            </a:r>
            <a:endParaRPr lang="en-US" sz="3600" b="1" dirty="0" smtClean="0">
              <a:latin typeface="Copperplate Gothic Light" pitchFamily="34" charset="0"/>
            </a:endParaRPr>
          </a:p>
          <a:p>
            <a:pPr algn="ctr">
              <a:buNone/>
            </a:pPr>
            <a:r>
              <a:rPr lang="fr-FR" sz="3600" b="1" dirty="0" smtClean="0">
                <a:latin typeface="Copperplate Gothic Light" pitchFamily="34" charset="0"/>
              </a:rPr>
              <a:t>Mets de l’huile dans ma lampe o Seigneur</a:t>
            </a:r>
            <a:endParaRPr lang="en-US" sz="3600" b="1" dirty="0" smtClean="0">
              <a:latin typeface="Copperplate Gothic Light" pitchFamily="34" charset="0"/>
            </a:endParaRPr>
          </a:p>
          <a:p>
            <a:pPr algn="ctr">
              <a:buNone/>
            </a:pPr>
            <a:r>
              <a:rPr lang="fr-FR" sz="3600" b="1" dirty="0" smtClean="0">
                <a:latin typeface="Copperplate Gothic Light" pitchFamily="34" charset="0"/>
              </a:rPr>
              <a:t>Mets de l’huile afin que je brillerai </a:t>
            </a:r>
            <a:endParaRPr lang="en-US" sz="3600" b="1" dirty="0" smtClean="0">
              <a:latin typeface="Copperplate Gothic Light" pitchFamily="34" charset="0"/>
            </a:endParaRPr>
          </a:p>
          <a:p>
            <a:pPr algn="ctr">
              <a:buNone/>
            </a:pPr>
            <a:r>
              <a:rPr lang="fr-FR" sz="3600" b="1" dirty="0" smtClean="0">
                <a:latin typeface="Copperplate Gothic Light" pitchFamily="34" charset="0"/>
              </a:rPr>
              <a:t>Met de l’huile dans ma lampe o Seigneur</a:t>
            </a:r>
            <a:endParaRPr lang="en-US" sz="3600" b="1" dirty="0" smtClean="0">
              <a:latin typeface="Copperplate Gothic Light" pitchFamily="34" charset="0"/>
            </a:endParaRPr>
          </a:p>
          <a:p>
            <a:pPr algn="ctr">
              <a:buNone/>
            </a:pPr>
            <a:r>
              <a:rPr lang="fr-FR" sz="3600" b="1" dirty="0" smtClean="0">
                <a:latin typeface="Copperplate Gothic Light" pitchFamily="34" charset="0"/>
              </a:rPr>
              <a:t>Afin  </a:t>
            </a:r>
            <a:r>
              <a:rPr lang="fr-FR" sz="3600" b="1" dirty="0" smtClean="0">
                <a:latin typeface="Copperplate Gothic Light" pitchFamily="34" charset="0"/>
              </a:rPr>
              <a:t>que pour </a:t>
            </a:r>
            <a:r>
              <a:rPr lang="fr-FR" sz="3600" b="1" dirty="0" smtClean="0">
                <a:latin typeface="Copperplate Gothic Light" pitchFamily="34" charset="0"/>
              </a:rPr>
              <a:t>Toi je brillerai</a:t>
            </a:r>
            <a:r>
              <a:rPr lang="fr-FR" sz="3600" b="1" dirty="0" smtClean="0">
                <a:latin typeface="Copperplate Gothic Light" pitchFamily="34" charset="0"/>
              </a:rPr>
              <a:t>.</a:t>
            </a:r>
            <a:endParaRPr lang="en-US" sz="3600" b="1" dirty="0" smtClean="0">
              <a:latin typeface="Copperplate Gothic Light"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algn="ctr">
              <a:buNone/>
            </a:pPr>
            <a:r>
              <a:rPr lang="en-US" sz="2800" b="1" dirty="0" smtClean="0">
                <a:latin typeface="Copperplate Gothic Light" pitchFamily="34" charset="0"/>
              </a:rPr>
              <a:t>In moments, I sing out a song</a:t>
            </a:r>
          </a:p>
          <a:p>
            <a:pPr algn="ctr">
              <a:buNone/>
            </a:pPr>
            <a:r>
              <a:rPr lang="en-US" sz="2800" b="1" dirty="0" smtClean="0">
                <a:latin typeface="Copperplate Gothic Light" pitchFamily="34" charset="0"/>
              </a:rPr>
              <a:t>I sing out a song to Jesus (2x2)</a:t>
            </a:r>
          </a:p>
          <a:p>
            <a:pPr algn="ctr">
              <a:buNone/>
            </a:pPr>
            <a:r>
              <a:rPr lang="en-US" sz="2800" b="1" dirty="0" smtClean="0">
                <a:solidFill>
                  <a:srgbClr val="00B0F0"/>
                </a:solidFill>
                <a:latin typeface="Copperplate Gothic Light" pitchFamily="34" charset="0"/>
              </a:rPr>
              <a:t>ref</a:t>
            </a:r>
          </a:p>
          <a:p>
            <a:pPr algn="ctr">
              <a:buNone/>
            </a:pPr>
            <a:r>
              <a:rPr lang="en-US" sz="2800" b="1" dirty="0" smtClean="0">
                <a:solidFill>
                  <a:srgbClr val="FF0000"/>
                </a:solidFill>
                <a:latin typeface="Copperplate Gothic Light" pitchFamily="34" charset="0"/>
              </a:rPr>
              <a:t>Singing “I love you Lord”. (3x) I love you Lord.</a:t>
            </a:r>
          </a:p>
          <a:p>
            <a:pPr algn="ctr">
              <a:buNone/>
            </a:pPr>
            <a:r>
              <a:rPr lang="en-US" sz="2800" b="1" dirty="0" smtClean="0">
                <a:solidFill>
                  <a:srgbClr val="00B0F0"/>
                </a:solidFill>
                <a:latin typeface="Copperplate Gothic Light" pitchFamily="34" charset="0"/>
              </a:rPr>
              <a:t>2</a:t>
            </a:r>
          </a:p>
          <a:p>
            <a:pPr algn="ctr">
              <a:buNone/>
            </a:pPr>
            <a:r>
              <a:rPr lang="en-US" sz="2800" b="1" dirty="0" smtClean="0">
                <a:latin typeface="Copperplate Gothic Light" pitchFamily="34" charset="0"/>
              </a:rPr>
              <a:t>In moments like this, I lift up my hands.</a:t>
            </a:r>
          </a:p>
          <a:p>
            <a:pPr algn="ctr">
              <a:buNone/>
            </a:pPr>
            <a:r>
              <a:rPr lang="en-US" sz="2800" b="1" dirty="0" smtClean="0">
                <a:latin typeface="Copperplate Gothic Light" pitchFamily="34" charset="0"/>
              </a:rPr>
              <a:t>I lift up my hands to the Lord. (2x2)</a:t>
            </a:r>
          </a:p>
          <a:p>
            <a:pPr algn="ctr">
              <a:buNone/>
            </a:pPr>
            <a:r>
              <a:rPr lang="en-US" sz="2800" b="1" dirty="0" smtClean="0">
                <a:solidFill>
                  <a:srgbClr val="00B0F0"/>
                </a:solidFill>
                <a:latin typeface="Copperplate Gothic Light" pitchFamily="34" charset="0"/>
              </a:rPr>
              <a:t>3</a:t>
            </a:r>
          </a:p>
          <a:p>
            <a:pPr algn="ctr">
              <a:buNone/>
            </a:pPr>
            <a:r>
              <a:rPr lang="en-US" sz="2800" b="1" dirty="0" smtClean="0">
                <a:latin typeface="Copperplate Gothic Light" pitchFamily="34" charset="0"/>
              </a:rPr>
              <a:t>Yon </a:t>
            </a:r>
            <a:r>
              <a:rPr lang="en-US" sz="2800" b="1" dirty="0" err="1" smtClean="0">
                <a:latin typeface="Copperplate Gothic Light" pitchFamily="34" charset="0"/>
              </a:rPr>
              <a:t>moman</a:t>
            </a:r>
            <a:r>
              <a:rPr lang="en-US" sz="2800" b="1" dirty="0" smtClean="0">
                <a:latin typeface="Copperplate Gothic Light" pitchFamily="34" charset="0"/>
              </a:rPr>
              <a:t> </a:t>
            </a:r>
            <a:r>
              <a:rPr lang="en-US" sz="2800" b="1" dirty="0" err="1" smtClean="0">
                <a:latin typeface="Copperplate Gothic Light" pitchFamily="34" charset="0"/>
              </a:rPr>
              <a:t>konsa</a:t>
            </a:r>
            <a:r>
              <a:rPr lang="en-US" sz="2800" b="1" dirty="0" smtClean="0">
                <a:latin typeface="Copperplate Gothic Light" pitchFamily="34" charset="0"/>
              </a:rPr>
              <a:t>, </a:t>
            </a:r>
            <a:r>
              <a:rPr lang="en-US" sz="2800" b="1" dirty="0" err="1" smtClean="0">
                <a:latin typeface="Copperplate Gothic Light" pitchFamily="34" charset="0"/>
              </a:rPr>
              <a:t>m’ap</a:t>
            </a:r>
            <a:r>
              <a:rPr lang="en-US" sz="2800" b="1" dirty="0" smtClean="0">
                <a:latin typeface="Copperplate Gothic Light" pitchFamily="34" charset="0"/>
              </a:rPr>
              <a:t> </a:t>
            </a:r>
            <a:r>
              <a:rPr lang="en-US" sz="2800" b="1" dirty="0" err="1" smtClean="0">
                <a:latin typeface="Copperplate Gothic Light" pitchFamily="34" charset="0"/>
              </a:rPr>
              <a:t>kante</a:t>
            </a:r>
            <a:r>
              <a:rPr lang="en-US" sz="2800" b="1" dirty="0" smtClean="0">
                <a:latin typeface="Copperplate Gothic Light" pitchFamily="34" charset="0"/>
              </a:rPr>
              <a:t> yon </a:t>
            </a:r>
            <a:r>
              <a:rPr lang="en-US" sz="2800" b="1" dirty="0" err="1" smtClean="0">
                <a:latin typeface="Copperplate Gothic Light" pitchFamily="34" charset="0"/>
              </a:rPr>
              <a:t>kantik</a:t>
            </a:r>
            <a:r>
              <a:rPr lang="en-US" sz="2800" b="1" dirty="0" smtClean="0">
                <a:latin typeface="Copperplate Gothic Light" pitchFamily="34" charset="0"/>
              </a:rPr>
              <a:t>,</a:t>
            </a:r>
          </a:p>
          <a:p>
            <a:pPr algn="ctr">
              <a:buNone/>
            </a:pPr>
            <a:r>
              <a:rPr lang="en-US" sz="2800" b="1" dirty="0" smtClean="0">
                <a:latin typeface="Copperplate Gothic Light" pitchFamily="34" charset="0"/>
              </a:rPr>
              <a:t>Yon </a:t>
            </a:r>
            <a:r>
              <a:rPr lang="en-US" sz="2800" b="1" dirty="0" err="1" smtClean="0">
                <a:latin typeface="Copperplate Gothic Light" pitchFamily="34" charset="0"/>
              </a:rPr>
              <a:t>kantik</a:t>
            </a:r>
            <a:r>
              <a:rPr lang="en-US" sz="2800" b="1" dirty="0" smtClean="0">
                <a:latin typeface="Copperplate Gothic Light" pitchFamily="34" charset="0"/>
              </a:rPr>
              <a:t> </a:t>
            </a:r>
            <a:r>
              <a:rPr lang="en-US" sz="2800" b="1" dirty="0" err="1" smtClean="0">
                <a:latin typeface="Copperplate Gothic Light" pitchFamily="34" charset="0"/>
              </a:rPr>
              <a:t>damou</a:t>
            </a:r>
            <a:r>
              <a:rPr lang="en-US" sz="2800" b="1" dirty="0" smtClean="0">
                <a:latin typeface="Copperplate Gothic Light" pitchFamily="34" charset="0"/>
              </a:rPr>
              <a:t> </a:t>
            </a:r>
            <a:r>
              <a:rPr lang="en-US" sz="2800" b="1" dirty="0" err="1" smtClean="0">
                <a:latin typeface="Copperplate Gothic Light" pitchFamily="34" charset="0"/>
              </a:rPr>
              <a:t>pou</a:t>
            </a:r>
            <a:r>
              <a:rPr lang="en-US" sz="2800" b="1" dirty="0" smtClean="0">
                <a:latin typeface="Copperplate Gothic Light" pitchFamily="34" charset="0"/>
              </a:rPr>
              <a:t> </a:t>
            </a:r>
            <a:r>
              <a:rPr lang="en-US" sz="2800" b="1" dirty="0" err="1" smtClean="0">
                <a:latin typeface="Copperplate Gothic Light" pitchFamily="34" charset="0"/>
              </a:rPr>
              <a:t>Jezu</a:t>
            </a:r>
            <a:r>
              <a:rPr lang="en-US" sz="2800" b="1" dirty="0" smtClean="0">
                <a:latin typeface="Copperplate Gothic Light" pitchFamily="34" charset="0"/>
              </a:rPr>
              <a:t> (2x2)</a:t>
            </a:r>
          </a:p>
          <a:p>
            <a:pPr algn="ctr">
              <a:buNone/>
            </a:pPr>
            <a:r>
              <a:rPr lang="en-US" sz="2800" b="1" dirty="0" err="1" smtClean="0">
                <a:solidFill>
                  <a:srgbClr val="00B0F0"/>
                </a:solidFill>
                <a:latin typeface="Copperplate Gothic Light" pitchFamily="34" charset="0"/>
              </a:rPr>
              <a:t>Kè</a:t>
            </a:r>
            <a:endParaRPr lang="en-US" sz="2800" b="1" dirty="0" smtClean="0">
              <a:solidFill>
                <a:srgbClr val="00B0F0"/>
              </a:solidFill>
              <a:latin typeface="Copperplate Gothic Light" pitchFamily="34" charset="0"/>
            </a:endParaRPr>
          </a:p>
          <a:p>
            <a:pPr algn="ctr">
              <a:buNone/>
            </a:pPr>
            <a:r>
              <a:rPr lang="en-US" sz="2800" b="1" dirty="0" err="1" smtClean="0">
                <a:solidFill>
                  <a:srgbClr val="FF0000"/>
                </a:solidFill>
                <a:latin typeface="Copperplate Gothic Light" pitchFamily="34" charset="0"/>
              </a:rPr>
              <a:t>Kè</a:t>
            </a:r>
            <a:r>
              <a:rPr lang="en-US" sz="2800" b="1" dirty="0" smtClean="0">
                <a:solidFill>
                  <a:srgbClr val="FF0000"/>
                </a:solidFill>
                <a:latin typeface="Copperplate Gothic Light" pitchFamily="34" charset="0"/>
              </a:rPr>
              <a:t>-m </a:t>
            </a:r>
            <a:r>
              <a:rPr lang="en-US" sz="2800" b="1" dirty="0" err="1" smtClean="0">
                <a:solidFill>
                  <a:srgbClr val="FF0000"/>
                </a:solidFill>
                <a:latin typeface="Copperplate Gothic Light" pitchFamily="34" charset="0"/>
              </a:rPr>
              <a:t>di</a:t>
            </a:r>
            <a:r>
              <a:rPr lang="en-US" sz="2800" b="1" dirty="0" smtClean="0">
                <a:solidFill>
                  <a:srgbClr val="FF0000"/>
                </a:solidFill>
                <a:latin typeface="Copperplate Gothic Light" pitchFamily="34" charset="0"/>
              </a:rPr>
              <a:t> </a:t>
            </a:r>
            <a:r>
              <a:rPr lang="en-US" sz="2800" b="1" dirty="0" err="1" smtClean="0">
                <a:solidFill>
                  <a:srgbClr val="FF0000"/>
                </a:solidFill>
                <a:latin typeface="Copperplate Gothic Light" pitchFamily="34" charset="0"/>
              </a:rPr>
              <a:t>alelouya</a:t>
            </a:r>
            <a:r>
              <a:rPr lang="en-US" sz="2800" b="1" dirty="0" smtClean="0">
                <a:solidFill>
                  <a:srgbClr val="FF0000"/>
                </a:solidFill>
                <a:latin typeface="Copperplate Gothic Light" pitchFamily="34" charset="0"/>
              </a:rPr>
              <a:t> (3x) </a:t>
            </a:r>
            <a:r>
              <a:rPr lang="en-US" sz="2800" b="1" dirty="0" err="1" smtClean="0">
                <a:solidFill>
                  <a:srgbClr val="FF0000"/>
                </a:solidFill>
                <a:latin typeface="Copperplate Gothic Light" pitchFamily="34" charset="0"/>
              </a:rPr>
              <a:t>Alelouya</a:t>
            </a:r>
            <a:endParaRPr lang="en-US" sz="2800" b="1" dirty="0">
              <a:solidFill>
                <a:srgbClr val="FF0000"/>
              </a:solidFill>
              <a:latin typeface="Copperplate Gothic Light"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b="1" dirty="0" smtClean="0">
                <a:latin typeface="Copperplate Gothic Light" pitchFamily="34" charset="0"/>
              </a:rPr>
              <a:t>I will enter his gate </a:t>
            </a:r>
          </a:p>
          <a:p>
            <a:pPr algn="ctr">
              <a:buNone/>
            </a:pPr>
            <a:r>
              <a:rPr lang="en-US" b="1" dirty="0" smtClean="0">
                <a:latin typeface="Copperplate Gothic Light" pitchFamily="34" charset="0"/>
              </a:rPr>
              <a:t>with thanksgiving in my heart</a:t>
            </a:r>
          </a:p>
          <a:p>
            <a:pPr algn="ctr">
              <a:buNone/>
            </a:pPr>
            <a:r>
              <a:rPr lang="en-US" b="1" dirty="0" smtClean="0">
                <a:latin typeface="Copperplate Gothic Light" pitchFamily="34" charset="0"/>
              </a:rPr>
              <a:t>I will enter his court with praise,</a:t>
            </a:r>
          </a:p>
          <a:p>
            <a:pPr algn="ctr">
              <a:buNone/>
            </a:pPr>
            <a:r>
              <a:rPr lang="en-US" b="1" dirty="0" smtClean="0">
                <a:latin typeface="Copperplate Gothic Light" pitchFamily="34" charset="0"/>
              </a:rPr>
              <a:t>I will say this is the day </a:t>
            </a:r>
          </a:p>
          <a:p>
            <a:pPr algn="ctr">
              <a:buNone/>
            </a:pPr>
            <a:r>
              <a:rPr lang="en-US" b="1" dirty="0" smtClean="0">
                <a:latin typeface="Copperplate Gothic Light" pitchFamily="34" charset="0"/>
              </a:rPr>
              <a:t>that the Lord has made,</a:t>
            </a:r>
          </a:p>
          <a:p>
            <a:pPr algn="ctr">
              <a:buNone/>
            </a:pPr>
            <a:r>
              <a:rPr lang="en-US" b="1" dirty="0" smtClean="0">
                <a:latin typeface="Copperplate Gothic Light" pitchFamily="34" charset="0"/>
              </a:rPr>
              <a:t>I will rejoice for He has made glad.</a:t>
            </a:r>
          </a:p>
          <a:p>
            <a:pPr algn="ctr">
              <a:buNone/>
            </a:pPr>
            <a:r>
              <a:rPr lang="en-US" b="1" dirty="0" smtClean="0">
                <a:solidFill>
                  <a:srgbClr val="00B0F0"/>
                </a:solidFill>
                <a:latin typeface="Copperplate Gothic Light" pitchFamily="34" charset="0"/>
              </a:rPr>
              <a:t>Chorus</a:t>
            </a:r>
          </a:p>
          <a:p>
            <a:pPr algn="ctr">
              <a:buNone/>
            </a:pPr>
            <a:r>
              <a:rPr lang="en-US" b="1" dirty="0" smtClean="0">
                <a:latin typeface="Copperplate Gothic Light" pitchFamily="34" charset="0"/>
              </a:rPr>
              <a:t>He has made me glad, </a:t>
            </a:r>
          </a:p>
          <a:p>
            <a:pPr algn="ctr">
              <a:buNone/>
            </a:pPr>
            <a:r>
              <a:rPr lang="en-US" b="1" dirty="0" smtClean="0">
                <a:latin typeface="Copperplate Gothic Light" pitchFamily="34" charset="0"/>
              </a:rPr>
              <a:t>He has made me glad</a:t>
            </a:r>
          </a:p>
          <a:p>
            <a:pPr algn="ctr">
              <a:buNone/>
            </a:pPr>
            <a:r>
              <a:rPr lang="en-US" b="1" dirty="0" smtClean="0">
                <a:latin typeface="Copperplate Gothic Light" pitchFamily="34" charset="0"/>
              </a:rPr>
              <a:t>I will rejoice for He has made me glad..</a:t>
            </a:r>
          </a:p>
          <a:p>
            <a:pPr algn="ctr">
              <a:buNone/>
            </a:pPr>
            <a:r>
              <a:rPr lang="en-US" b="1" dirty="0" smtClean="0">
                <a:latin typeface="Copperplate Gothic Light" pitchFamily="34" charset="0"/>
              </a:rPr>
              <a:t> </a:t>
            </a:r>
          </a:p>
          <a:p>
            <a:pPr algn="ctr">
              <a:buNone/>
            </a:pPr>
            <a:r>
              <a:rPr lang="en-US" b="1" dirty="0" smtClean="0">
                <a:solidFill>
                  <a:srgbClr val="660066"/>
                </a:solidFill>
                <a:latin typeface="Copperplate Gothic Light" pitchFamily="34" charset="0"/>
              </a:rPr>
              <a:t>Hosanna  blessed be the rock</a:t>
            </a:r>
          </a:p>
          <a:p>
            <a:pPr algn="ctr">
              <a:buNone/>
            </a:pPr>
            <a:r>
              <a:rPr lang="en-US" b="1" dirty="0" smtClean="0">
                <a:solidFill>
                  <a:srgbClr val="660066"/>
                </a:solidFill>
                <a:latin typeface="Copperplate Gothic Light" pitchFamily="34" charset="0"/>
              </a:rPr>
              <a:t>Blessed be the rock of my salvation</a:t>
            </a:r>
          </a:p>
          <a:p>
            <a:pPr algn="ctr">
              <a:buNone/>
            </a:pPr>
            <a:endParaRPr lang="en-US" b="1" dirty="0">
              <a:latin typeface="Copperplate Gothic Light"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Autofit/>
          </a:bodyPr>
          <a:lstStyle/>
          <a:p>
            <a:pPr algn="ctr">
              <a:buNone/>
            </a:pPr>
            <a:r>
              <a:rPr lang="fr-FR" sz="4400" b="1" dirty="0" err="1" smtClean="0">
                <a:latin typeface="Copperplate Gothic Light" pitchFamily="34" charset="0"/>
              </a:rPr>
              <a:t>Ala</a:t>
            </a:r>
            <a:r>
              <a:rPr lang="fr-FR" sz="4400" b="1" dirty="0" smtClean="0">
                <a:latin typeface="Copperplate Gothic Light" pitchFamily="34" charset="0"/>
              </a:rPr>
              <a:t> </a:t>
            </a:r>
            <a:r>
              <a:rPr lang="fr-FR" sz="4400" b="1" dirty="0" smtClean="0">
                <a:latin typeface="Copperplate Gothic Light" pitchFamily="34" charset="0"/>
              </a:rPr>
              <a:t>gnon </a:t>
            </a:r>
            <a:r>
              <a:rPr lang="fr-FR" sz="4400" b="1" dirty="0" err="1" smtClean="0">
                <a:latin typeface="Copperplate Gothic Light" pitchFamily="34" charset="0"/>
              </a:rPr>
              <a:t>meveye</a:t>
            </a:r>
            <a:r>
              <a:rPr lang="fr-FR" sz="4400" b="1" dirty="0" smtClean="0">
                <a:latin typeface="Copperplate Gothic Light" pitchFamily="34" charset="0"/>
              </a:rPr>
              <a:t> </a:t>
            </a:r>
            <a:r>
              <a:rPr lang="fr-FR" sz="4400" b="1" dirty="0" err="1" smtClean="0">
                <a:latin typeface="Copperplate Gothic Light" pitchFamily="34" charset="0"/>
              </a:rPr>
              <a:t>sove</a:t>
            </a:r>
            <a:r>
              <a:rPr lang="fr-FR" sz="4400" b="1" dirty="0" smtClean="0">
                <a:latin typeface="Copperplate Gothic Light" pitchFamily="34" charset="0"/>
              </a:rPr>
              <a:t>, </a:t>
            </a:r>
            <a:endParaRPr lang="en-US" sz="4400" dirty="0" smtClean="0">
              <a:latin typeface="Copperplate Gothic Light" pitchFamily="34" charset="0"/>
            </a:endParaRPr>
          </a:p>
          <a:p>
            <a:pPr algn="ctr">
              <a:buNone/>
            </a:pPr>
            <a:r>
              <a:rPr lang="fr-FR" sz="4400" b="1" dirty="0" smtClean="0">
                <a:latin typeface="Copperplate Gothic Light" pitchFamily="34" charset="0"/>
              </a:rPr>
              <a:t>Se li </a:t>
            </a:r>
            <a:r>
              <a:rPr lang="fr-FR" sz="4400" b="1" dirty="0" err="1" smtClean="0">
                <a:latin typeface="Copperplate Gothic Light" pitchFamily="34" charset="0"/>
              </a:rPr>
              <a:t>ki</a:t>
            </a:r>
            <a:r>
              <a:rPr lang="fr-FR" sz="4400" b="1" dirty="0" smtClean="0">
                <a:latin typeface="Copperplate Gothic Light" pitchFamily="34" charset="0"/>
              </a:rPr>
              <a:t> </a:t>
            </a:r>
            <a:r>
              <a:rPr lang="fr-FR" sz="4400" b="1" dirty="0" err="1" smtClean="0">
                <a:latin typeface="Copperplate Gothic Light" pitchFamily="34" charset="0"/>
              </a:rPr>
              <a:t>merite</a:t>
            </a:r>
            <a:r>
              <a:rPr lang="fr-FR" sz="4400" b="1" dirty="0" smtClean="0">
                <a:latin typeface="Copperplate Gothic Light" pitchFamily="34" charset="0"/>
              </a:rPr>
              <a:t> tout </a:t>
            </a:r>
            <a:r>
              <a:rPr lang="fr-FR" sz="4400" b="1" dirty="0" err="1" smtClean="0">
                <a:latin typeface="Copperplate Gothic Light" pitchFamily="34" charset="0"/>
              </a:rPr>
              <a:t>gloua</a:t>
            </a:r>
            <a:endParaRPr lang="en-US" sz="4400" dirty="0" smtClean="0">
              <a:latin typeface="Copperplate Gothic Light" pitchFamily="34" charset="0"/>
            </a:endParaRPr>
          </a:p>
          <a:p>
            <a:pPr algn="ctr">
              <a:buNone/>
            </a:pPr>
            <a:r>
              <a:rPr lang="fr-FR" sz="4400" dirty="0" err="1" smtClean="0">
                <a:latin typeface="Copperplate Gothic Light" pitchFamily="34" charset="0"/>
              </a:rPr>
              <a:t>Ala</a:t>
            </a:r>
            <a:r>
              <a:rPr lang="fr-FR" sz="4400" dirty="0" smtClean="0">
                <a:latin typeface="Copperplate Gothic Light" pitchFamily="34" charset="0"/>
              </a:rPr>
              <a:t> gnon </a:t>
            </a:r>
            <a:r>
              <a:rPr lang="fr-FR" sz="4400" dirty="0" err="1" smtClean="0">
                <a:latin typeface="Copperplate Gothic Light" pitchFamily="34" charset="0"/>
              </a:rPr>
              <a:t>meveye</a:t>
            </a:r>
            <a:r>
              <a:rPr lang="fr-FR" sz="4400" dirty="0" smtClean="0">
                <a:latin typeface="Copperplate Gothic Light" pitchFamily="34" charset="0"/>
              </a:rPr>
              <a:t> </a:t>
            </a:r>
            <a:r>
              <a:rPr lang="fr-FR" sz="4400" dirty="0" err="1" smtClean="0">
                <a:latin typeface="Copperplate Gothic Light" pitchFamily="34" charset="0"/>
              </a:rPr>
              <a:t>Sove</a:t>
            </a:r>
            <a:r>
              <a:rPr lang="fr-FR" sz="4400" dirty="0" smtClean="0">
                <a:latin typeface="Copperplate Gothic Light" pitchFamily="34" charset="0"/>
              </a:rPr>
              <a:t>, </a:t>
            </a:r>
            <a:endParaRPr lang="en-US" sz="4400" dirty="0" smtClean="0">
              <a:latin typeface="Copperplate Gothic Light" pitchFamily="34" charset="0"/>
            </a:endParaRPr>
          </a:p>
          <a:p>
            <a:pPr algn="ctr">
              <a:buNone/>
            </a:pPr>
            <a:r>
              <a:rPr lang="fr-FR" sz="4400" dirty="0" smtClean="0">
                <a:latin typeface="Copperplate Gothic Light" pitchFamily="34" charset="0"/>
              </a:rPr>
              <a:t>Se li </a:t>
            </a:r>
            <a:r>
              <a:rPr lang="fr-FR" sz="4400" dirty="0" err="1" smtClean="0">
                <a:latin typeface="Copperplate Gothic Light" pitchFamily="34" charset="0"/>
              </a:rPr>
              <a:t>ki</a:t>
            </a:r>
            <a:r>
              <a:rPr lang="fr-FR" sz="4400" dirty="0" smtClean="0">
                <a:latin typeface="Copperplate Gothic Light" pitchFamily="34" charset="0"/>
              </a:rPr>
              <a:t> </a:t>
            </a:r>
            <a:r>
              <a:rPr lang="fr-FR" sz="4400" dirty="0" err="1" smtClean="0">
                <a:latin typeface="Copperplate Gothic Light" pitchFamily="34" charset="0"/>
              </a:rPr>
              <a:t>merite</a:t>
            </a:r>
            <a:r>
              <a:rPr lang="fr-FR" sz="4400" dirty="0" smtClean="0">
                <a:latin typeface="Copperplate Gothic Light" pitchFamily="34" charset="0"/>
              </a:rPr>
              <a:t> tout </a:t>
            </a:r>
            <a:r>
              <a:rPr lang="fr-FR" sz="4400" dirty="0" err="1" smtClean="0">
                <a:latin typeface="Copperplate Gothic Light" pitchFamily="34" charset="0"/>
              </a:rPr>
              <a:t>gloua</a:t>
            </a:r>
            <a:endParaRPr lang="en-US" sz="4400" dirty="0" smtClean="0">
              <a:latin typeface="Copperplate Gothic Light" pitchFamily="34" charset="0"/>
            </a:endParaRPr>
          </a:p>
          <a:p>
            <a:pPr algn="ctr">
              <a:buNone/>
            </a:pPr>
            <a:r>
              <a:rPr lang="fr-FR" sz="4400" b="1" dirty="0" smtClean="0">
                <a:latin typeface="Copperplate Gothic Light" pitchFamily="34" charset="0"/>
              </a:rPr>
              <a:t> </a:t>
            </a:r>
            <a:endParaRPr lang="en-US" sz="4400" dirty="0" smtClean="0">
              <a:latin typeface="Copperplate Gothic Light" pitchFamily="34" charset="0"/>
            </a:endParaRPr>
          </a:p>
          <a:p>
            <a:pPr algn="ctr">
              <a:buNone/>
            </a:pPr>
            <a:r>
              <a:rPr lang="fr-FR" sz="4400" b="1" dirty="0" err="1" smtClean="0">
                <a:solidFill>
                  <a:srgbClr val="660066"/>
                </a:solidFill>
                <a:latin typeface="Copperplate Gothic Light" pitchFamily="34" charset="0"/>
              </a:rPr>
              <a:t>Hozanna</a:t>
            </a:r>
            <a:r>
              <a:rPr lang="fr-FR" sz="4400" b="1" dirty="0" smtClean="0">
                <a:solidFill>
                  <a:srgbClr val="660066"/>
                </a:solidFill>
                <a:latin typeface="Copperplate Gothic Light" pitchFamily="34" charset="0"/>
              </a:rPr>
              <a:t>, </a:t>
            </a:r>
            <a:r>
              <a:rPr lang="fr-FR" sz="4400" b="1" dirty="0" err="1" smtClean="0">
                <a:solidFill>
                  <a:srgbClr val="660066"/>
                </a:solidFill>
                <a:latin typeface="Copperplate Gothic Light" pitchFamily="34" charset="0"/>
              </a:rPr>
              <a:t>beni</a:t>
            </a:r>
            <a:r>
              <a:rPr lang="fr-FR" sz="4400" b="1" dirty="0" smtClean="0">
                <a:solidFill>
                  <a:srgbClr val="660066"/>
                </a:solidFill>
                <a:latin typeface="Copperplate Gothic Light" pitchFamily="34" charset="0"/>
              </a:rPr>
              <a:t> Roche-a</a:t>
            </a:r>
            <a:endParaRPr lang="en-US" sz="4400" dirty="0" smtClean="0">
              <a:solidFill>
                <a:srgbClr val="660066"/>
              </a:solidFill>
              <a:latin typeface="Copperplate Gothic Light" pitchFamily="34" charset="0"/>
            </a:endParaRPr>
          </a:p>
          <a:p>
            <a:pPr algn="ctr">
              <a:buNone/>
            </a:pPr>
            <a:r>
              <a:rPr lang="fr-FR" sz="4400" dirty="0" err="1" smtClean="0">
                <a:solidFill>
                  <a:srgbClr val="660066"/>
                </a:solidFill>
                <a:latin typeface="Copperplate Gothic Light" pitchFamily="34" charset="0"/>
              </a:rPr>
              <a:t>Beni</a:t>
            </a:r>
            <a:r>
              <a:rPr lang="fr-FR" sz="4400" dirty="0" smtClean="0">
                <a:solidFill>
                  <a:srgbClr val="660066"/>
                </a:solidFill>
                <a:latin typeface="Copperplate Gothic Light" pitchFamily="34" charset="0"/>
              </a:rPr>
              <a:t> Roche-a, Roche </a:t>
            </a:r>
            <a:r>
              <a:rPr lang="fr-FR" sz="4400" dirty="0" err="1" smtClean="0">
                <a:solidFill>
                  <a:srgbClr val="660066"/>
                </a:solidFill>
                <a:latin typeface="Copperplate Gothic Light" pitchFamily="34" charset="0"/>
              </a:rPr>
              <a:t>salu-a</a:t>
            </a:r>
            <a:endParaRPr lang="en-US" sz="4400" dirty="0" smtClean="0">
              <a:solidFill>
                <a:srgbClr val="660066"/>
              </a:solidFill>
              <a:latin typeface="Copperplate Gothic Light" pitchFamily="34" charset="0"/>
            </a:endParaRPr>
          </a:p>
          <a:p>
            <a:pPr algn="ctr">
              <a:buNone/>
            </a:pPr>
            <a:r>
              <a:rPr lang="fr-FR" sz="4400" dirty="0" err="1" smtClean="0">
                <a:solidFill>
                  <a:srgbClr val="660066"/>
                </a:solidFill>
                <a:latin typeface="Copperplate Gothic Light" pitchFamily="34" charset="0"/>
              </a:rPr>
              <a:t>Hozanna</a:t>
            </a:r>
            <a:r>
              <a:rPr lang="fr-FR" sz="4400" dirty="0" smtClean="0">
                <a:solidFill>
                  <a:srgbClr val="660066"/>
                </a:solidFill>
                <a:latin typeface="Copperplate Gothic Light" pitchFamily="34" charset="0"/>
              </a:rPr>
              <a:t>, </a:t>
            </a:r>
            <a:r>
              <a:rPr lang="fr-FR" sz="4400" dirty="0" err="1" smtClean="0">
                <a:solidFill>
                  <a:srgbClr val="660066"/>
                </a:solidFill>
                <a:latin typeface="Copperplate Gothic Light" pitchFamily="34" charset="0"/>
              </a:rPr>
              <a:t>beni</a:t>
            </a:r>
            <a:r>
              <a:rPr lang="fr-FR" sz="4400" dirty="0" smtClean="0">
                <a:solidFill>
                  <a:srgbClr val="660066"/>
                </a:solidFill>
                <a:latin typeface="Copperplate Gothic Light" pitchFamily="34" charset="0"/>
              </a:rPr>
              <a:t> Roche-a,</a:t>
            </a:r>
            <a:endParaRPr lang="en-US" sz="4400" dirty="0" smtClean="0">
              <a:solidFill>
                <a:srgbClr val="660066"/>
              </a:solidFill>
              <a:latin typeface="Copperplate Gothic Light" pitchFamily="34" charset="0"/>
            </a:endParaRPr>
          </a:p>
          <a:p>
            <a:pPr algn="ctr">
              <a:buNone/>
            </a:pPr>
            <a:r>
              <a:rPr lang="fr-FR" sz="4400" dirty="0" err="1" smtClean="0">
                <a:solidFill>
                  <a:srgbClr val="660066"/>
                </a:solidFill>
                <a:latin typeface="Copperplate Gothic Light" pitchFamily="34" charset="0"/>
              </a:rPr>
              <a:t>Beni</a:t>
            </a:r>
            <a:r>
              <a:rPr lang="fr-FR" sz="4400" dirty="0" smtClean="0">
                <a:solidFill>
                  <a:srgbClr val="660066"/>
                </a:solidFill>
                <a:latin typeface="Copperplate Gothic Light" pitchFamily="34" charset="0"/>
              </a:rPr>
              <a:t> Roche-a, Roche </a:t>
            </a:r>
            <a:r>
              <a:rPr lang="fr-FR" sz="4400" dirty="0" err="1" smtClean="0">
                <a:solidFill>
                  <a:srgbClr val="660066"/>
                </a:solidFill>
                <a:latin typeface="Copperplate Gothic Light" pitchFamily="34" charset="0"/>
              </a:rPr>
              <a:t>salu-a</a:t>
            </a:r>
            <a:endParaRPr lang="en-US" sz="4400" dirty="0">
              <a:solidFill>
                <a:srgbClr val="660066"/>
              </a:solidFill>
              <a:latin typeface="Copperplate Gothic Light"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lnSpcReduction="10000"/>
          </a:bodyPr>
          <a:lstStyle/>
          <a:p>
            <a:pPr algn="ctr">
              <a:buNone/>
            </a:pPr>
            <a:r>
              <a:rPr lang="fr-FR" sz="4000" dirty="0" smtClean="0">
                <a:solidFill>
                  <a:schemeClr val="accent1">
                    <a:lumMod val="60000"/>
                    <a:lumOff val="40000"/>
                  </a:schemeClr>
                </a:solidFill>
                <a:latin typeface="Arial Unicode MS" pitchFamily="34" charset="-128"/>
                <a:ea typeface="Arial Unicode MS" pitchFamily="34" charset="-128"/>
                <a:cs typeface="Arial Unicode MS" pitchFamily="34" charset="-128"/>
              </a:rPr>
              <a:t>Psaume </a:t>
            </a:r>
            <a:r>
              <a:rPr lang="fr-FR" sz="4000" dirty="0" smtClean="0">
                <a:solidFill>
                  <a:schemeClr val="accent1">
                    <a:lumMod val="60000"/>
                    <a:lumOff val="40000"/>
                  </a:schemeClr>
                </a:solidFill>
                <a:latin typeface="Arial Unicode MS" pitchFamily="34" charset="-128"/>
                <a:ea typeface="Arial Unicode MS" pitchFamily="34" charset="-128"/>
                <a:cs typeface="Arial Unicode MS" pitchFamily="34" charset="-128"/>
              </a:rPr>
              <a:t>100</a:t>
            </a:r>
            <a:r>
              <a:rPr lang="fr-FR" sz="4000" dirty="0" smtClean="0">
                <a:solidFill>
                  <a:schemeClr val="accent1">
                    <a:lumMod val="60000"/>
                    <a:lumOff val="40000"/>
                  </a:schemeClr>
                </a:solidFill>
                <a:latin typeface="Arial Unicode MS" pitchFamily="34" charset="-128"/>
                <a:ea typeface="Arial Unicode MS" pitchFamily="34" charset="-128"/>
                <a:cs typeface="Arial Unicode MS" pitchFamily="34" charset="-128"/>
              </a:rPr>
              <a:t>:</a:t>
            </a:r>
          </a:p>
          <a:p>
            <a:pPr algn="just">
              <a:buNone/>
            </a:pPr>
            <a:r>
              <a:rPr lang="fr-FR" sz="4000" dirty="0" smtClean="0">
                <a:solidFill>
                  <a:schemeClr val="bg1"/>
                </a:solidFill>
                <a:latin typeface="Arial Unicode MS" pitchFamily="34" charset="-128"/>
                <a:ea typeface="Arial Unicode MS" pitchFamily="34" charset="-128"/>
                <a:cs typeface="Arial Unicode MS" pitchFamily="34" charset="-128"/>
              </a:rPr>
              <a:t>1 </a:t>
            </a:r>
            <a:r>
              <a:rPr lang="fr-FR" sz="4000" dirty="0" smtClean="0">
                <a:solidFill>
                  <a:schemeClr val="bg1"/>
                </a:solidFill>
                <a:latin typeface="Arial Unicode MS" pitchFamily="34" charset="-128"/>
                <a:ea typeface="Arial Unicode MS" pitchFamily="34" charset="-128"/>
                <a:cs typeface="Arial Unicode MS" pitchFamily="34" charset="-128"/>
              </a:rPr>
              <a:t>¶ Psaume de louange. Poussez vers l'Éternel des cris de joie, Vous tous, habitants de la terre!</a:t>
            </a:r>
            <a:endParaRPr lang="en-US" sz="4000"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dirty="0" smtClean="0">
                <a:solidFill>
                  <a:schemeClr val="accent1">
                    <a:lumMod val="60000"/>
                    <a:lumOff val="40000"/>
                  </a:schemeClr>
                </a:solidFill>
                <a:latin typeface="Arial Unicode MS" pitchFamily="34" charset="-128"/>
                <a:ea typeface="Arial Unicode MS" pitchFamily="34" charset="-128"/>
                <a:cs typeface="Arial Unicode MS" pitchFamily="34" charset="-128"/>
              </a:rPr>
              <a:t> 2 Servez l'Éternel, avec joie, Venez avec allégresse en sa présence!</a:t>
            </a:r>
            <a:endParaRPr lang="en-US" sz="4000" dirty="0" smtClean="0">
              <a:solidFill>
                <a:schemeClr val="accent1">
                  <a:lumMod val="60000"/>
                  <a:lumOff val="40000"/>
                </a:schemeClr>
              </a:solidFill>
              <a:latin typeface="Arial Unicode MS" pitchFamily="34" charset="-128"/>
              <a:ea typeface="Arial Unicode MS" pitchFamily="34" charset="-128"/>
              <a:cs typeface="Arial Unicode MS" pitchFamily="34" charset="-128"/>
            </a:endParaRPr>
          </a:p>
          <a:p>
            <a:pPr algn="just">
              <a:buNone/>
            </a:pPr>
            <a:r>
              <a:rPr lang="fr-FR" sz="4000" dirty="0" smtClean="0">
                <a:solidFill>
                  <a:schemeClr val="bg1"/>
                </a:solidFill>
                <a:latin typeface="Arial Unicode MS" pitchFamily="34" charset="-128"/>
                <a:ea typeface="Arial Unicode MS" pitchFamily="34" charset="-128"/>
                <a:cs typeface="Arial Unicode MS" pitchFamily="34" charset="-128"/>
              </a:rPr>
              <a:t> 3 Sachez que l'Éternel est Dieu! C'est lui qui nous a faits, et nous lui appartenons; Nous sommes son peuple, et le troupeau de son pâturage</a:t>
            </a:r>
            <a:r>
              <a:rPr lang="fr-FR" sz="4000" dirty="0" smtClean="0">
                <a:solidFill>
                  <a:schemeClr val="bg1"/>
                </a:solidFill>
                <a:latin typeface="Arial Unicode MS" pitchFamily="34" charset="-128"/>
                <a:ea typeface="Arial Unicode MS" pitchFamily="34" charset="-128"/>
                <a:cs typeface="Arial Unicode MS" pitchFamily="34" charset="-128"/>
              </a:rPr>
              <a:t>.</a:t>
            </a:r>
            <a:endParaRPr lang="en-US" sz="40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a:bodyPr>
          <a:lstStyle/>
          <a:p>
            <a:pPr algn="just">
              <a:buNone/>
            </a:pPr>
            <a:r>
              <a:rPr lang="fr-FR" sz="4400" dirty="0" smtClean="0">
                <a:solidFill>
                  <a:schemeClr val="bg1"/>
                </a:solidFill>
                <a:latin typeface="Arial Unicode MS" pitchFamily="34" charset="-128"/>
                <a:ea typeface="Arial Unicode MS" pitchFamily="34" charset="-128"/>
                <a:cs typeface="Arial Unicode MS" pitchFamily="34" charset="-128"/>
              </a:rPr>
              <a:t>4 </a:t>
            </a:r>
            <a:r>
              <a:rPr lang="fr-FR" sz="4400" dirty="0" smtClean="0">
                <a:solidFill>
                  <a:schemeClr val="bg1"/>
                </a:solidFill>
                <a:latin typeface="Arial Unicode MS" pitchFamily="34" charset="-128"/>
                <a:ea typeface="Arial Unicode MS" pitchFamily="34" charset="-128"/>
                <a:cs typeface="Arial Unicode MS" pitchFamily="34" charset="-128"/>
              </a:rPr>
              <a:t>Entrez dans ses portes avec des louanges, Dans ses parvis avec des cantiques! Célébrez-le, bénissez son nom!</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400" dirty="0" smtClean="0">
                <a:solidFill>
                  <a:schemeClr val="bg1"/>
                </a:solidFill>
                <a:latin typeface="Arial Unicode MS" pitchFamily="34" charset="-128"/>
                <a:ea typeface="Arial Unicode MS" pitchFamily="34" charset="-128"/>
                <a:cs typeface="Arial Unicode MS" pitchFamily="34" charset="-128"/>
              </a:rPr>
              <a:t> </a:t>
            </a:r>
            <a:r>
              <a:rPr lang="fr-FR" sz="4400" dirty="0" smtClean="0">
                <a:solidFill>
                  <a:schemeClr val="accent1">
                    <a:lumMod val="60000"/>
                    <a:lumOff val="40000"/>
                  </a:schemeClr>
                </a:solidFill>
                <a:latin typeface="Arial Unicode MS" pitchFamily="34" charset="-128"/>
                <a:ea typeface="Arial Unicode MS" pitchFamily="34" charset="-128"/>
                <a:cs typeface="Arial Unicode MS" pitchFamily="34" charset="-128"/>
              </a:rPr>
              <a:t>5 Car l'Éternel est bon; sa bonté dure toujours, Et sa fidélité de génération en génération.</a:t>
            </a:r>
            <a:endParaRPr lang="en-US" sz="4400" dirty="0">
              <a:solidFill>
                <a:schemeClr val="accent1">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a:bodyPr>
          <a:lstStyle/>
          <a:p>
            <a:pPr algn="ctr">
              <a:buNone/>
            </a:pPr>
            <a:r>
              <a:rPr lang="fr-FR" sz="3200" b="1" dirty="0" smtClean="0">
                <a:solidFill>
                  <a:srgbClr val="00FFCC"/>
                </a:solidFill>
                <a:latin typeface="Copperplate Gothic Light" pitchFamily="34" charset="0"/>
              </a:rPr>
              <a:t>30 Fr. CE: </a:t>
            </a:r>
            <a:r>
              <a:rPr lang="fr-FR" sz="3200" b="1" u="sng" dirty="0" smtClean="0">
                <a:solidFill>
                  <a:srgbClr val="00FFCC"/>
                </a:solidFill>
                <a:latin typeface="Copperplate Gothic Light" pitchFamily="34" charset="0"/>
              </a:rPr>
              <a:t>Gloire , Gloire A L’Eternel</a:t>
            </a:r>
            <a:endParaRPr lang="en-US" sz="3200" dirty="0" smtClean="0">
              <a:solidFill>
                <a:srgbClr val="00FFCC"/>
              </a:solidFill>
              <a:latin typeface="Copperplate Gothic Light" pitchFamily="34" charset="0"/>
            </a:endParaRPr>
          </a:p>
          <a:p>
            <a:pPr algn="ctr">
              <a:buNone/>
            </a:pPr>
            <a:r>
              <a:rPr lang="fr-FR" sz="3600" dirty="0" smtClean="0">
                <a:solidFill>
                  <a:srgbClr val="00FFCC"/>
                </a:solidFill>
                <a:latin typeface="Copperplate Gothic Light" pitchFamily="34" charset="0"/>
              </a:rPr>
              <a:t>1-</a:t>
            </a:r>
            <a:endParaRPr lang="en-US" sz="3600" dirty="0" smtClean="0">
              <a:solidFill>
                <a:srgbClr val="00FFCC"/>
              </a:solidFill>
              <a:latin typeface="Copperplate Gothic Light" pitchFamily="34" charset="0"/>
            </a:endParaRPr>
          </a:p>
          <a:p>
            <a:pPr algn="ctr">
              <a:buNone/>
            </a:pPr>
            <a:r>
              <a:rPr lang="fr-FR" sz="3600" b="1" dirty="0" smtClean="0">
                <a:solidFill>
                  <a:schemeClr val="bg1"/>
                </a:solidFill>
                <a:latin typeface="Copperplate Gothic Light" pitchFamily="34" charset="0"/>
              </a:rPr>
              <a:t>Gloire, Gloire a l’Eternel!</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Qu’un cantique solennel! (bis)</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De nos cœurs monte à son trône.</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Quand Il crée, Oh qu’il est Grand! </a:t>
            </a:r>
            <a:r>
              <a:rPr lang="fr-FR" sz="3600" b="1" dirty="0" smtClean="0">
                <a:solidFill>
                  <a:srgbClr val="00FFCC"/>
                </a:solidFill>
                <a:latin typeface="Copperplate Gothic Light" pitchFamily="34" charset="0"/>
              </a:rPr>
              <a:t>(bis)</a:t>
            </a:r>
            <a:endParaRPr lang="en-US" sz="3600" b="1" dirty="0" smtClean="0">
              <a:solidFill>
                <a:srgbClr val="00FFCC"/>
              </a:solidFill>
              <a:latin typeface="Copperplate Gothic Light" pitchFamily="34" charset="0"/>
            </a:endParaRPr>
          </a:p>
          <a:p>
            <a:pPr algn="ctr">
              <a:buNone/>
            </a:pPr>
            <a:r>
              <a:rPr lang="fr-FR" sz="3600" b="1" dirty="0" smtClean="0">
                <a:solidFill>
                  <a:schemeClr val="bg1"/>
                </a:solidFill>
                <a:latin typeface="Copperplate Gothic Light" pitchFamily="34" charset="0"/>
              </a:rPr>
              <a:t>Qu’Il est juste en punissant,</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Qu’Il est bon quand il pardonne</a:t>
            </a:r>
            <a:r>
              <a:rPr lang="fr-FR" sz="3600" b="1" dirty="0" smtClean="0">
                <a:solidFill>
                  <a:schemeClr val="bg1"/>
                </a:solidFill>
                <a:latin typeface="Copperplate Gothic Light" pitchFamily="34" charset="0"/>
              </a:rPr>
              <a:t>.</a:t>
            </a:r>
            <a:endParaRPr lang="en-US" sz="36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a:bodyPr>
          <a:lstStyle/>
          <a:p>
            <a:pPr algn="ctr">
              <a:buNone/>
            </a:pPr>
            <a:r>
              <a:rPr lang="fr-FR" sz="3600" dirty="0" smtClean="0">
                <a:solidFill>
                  <a:srgbClr val="00FFCC"/>
                </a:solidFill>
                <a:latin typeface="Copperplate Gothic Light" pitchFamily="34" charset="0"/>
              </a:rPr>
              <a:t>2-</a:t>
            </a:r>
            <a:endParaRPr lang="en-US" sz="3600" dirty="0" smtClean="0">
              <a:solidFill>
                <a:srgbClr val="00FFCC"/>
              </a:solidFill>
              <a:latin typeface="Copperplate Gothic Light" pitchFamily="34" charset="0"/>
            </a:endParaRPr>
          </a:p>
          <a:p>
            <a:pPr algn="ctr">
              <a:buNone/>
            </a:pPr>
            <a:r>
              <a:rPr lang="fr-FR" sz="4400" b="1" dirty="0" smtClean="0">
                <a:solidFill>
                  <a:schemeClr val="bg1"/>
                </a:solidFill>
                <a:latin typeface="Copperplate Gothic Light" pitchFamily="34" charset="0"/>
              </a:rPr>
              <a:t>Il commande … et le néant</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Tressaille au premier accent </a:t>
            </a:r>
            <a:r>
              <a:rPr lang="fr-FR" sz="4400" b="1" dirty="0" smtClean="0">
                <a:solidFill>
                  <a:srgbClr val="00FFCC"/>
                </a:solidFill>
                <a:latin typeface="Copperplate Gothic Light" pitchFamily="34" charset="0"/>
              </a:rPr>
              <a:t>(bis)</a:t>
            </a:r>
            <a:endParaRPr lang="en-US" sz="4400" b="1" dirty="0" smtClean="0">
              <a:solidFill>
                <a:srgbClr val="00FFCC"/>
              </a:solidFill>
              <a:latin typeface="Copperplate Gothic Light" pitchFamily="34" charset="0"/>
            </a:endParaRPr>
          </a:p>
          <a:p>
            <a:pPr algn="ctr">
              <a:buNone/>
            </a:pPr>
            <a:r>
              <a:rPr lang="fr-FR" sz="4400" b="1" dirty="0" smtClean="0">
                <a:solidFill>
                  <a:schemeClr val="bg1"/>
                </a:solidFill>
                <a:latin typeface="Copperplate Gothic Light" pitchFamily="34" charset="0"/>
              </a:rPr>
              <a:t>De sa parole vivante;</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Et des astres radieux (bis)</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Sa main jette dans les cieux</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La poussière étincelante</a:t>
            </a:r>
            <a:r>
              <a:rPr lang="fr-FR" sz="4400" b="1" dirty="0" smtClean="0">
                <a:solidFill>
                  <a:schemeClr val="bg1"/>
                </a:solidFill>
                <a:latin typeface="Copperplate Gothic Light" pitchFamily="34" charset="0"/>
              </a:rPr>
              <a:t>.</a:t>
            </a:r>
            <a:endParaRPr lang="en-US" sz="44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a:bodyPr>
          <a:lstStyle/>
          <a:p>
            <a:pPr algn="ctr">
              <a:buNone/>
            </a:pPr>
            <a:r>
              <a:rPr lang="fr-FR" sz="3600" dirty="0" smtClean="0">
                <a:solidFill>
                  <a:srgbClr val="00FFCC"/>
                </a:solidFill>
                <a:latin typeface="Copperplate Gothic Light" pitchFamily="34" charset="0"/>
              </a:rPr>
              <a:t>3-</a:t>
            </a:r>
            <a:endParaRPr lang="en-US" sz="3600" dirty="0" smtClean="0">
              <a:solidFill>
                <a:srgbClr val="00FFCC"/>
              </a:solidFill>
              <a:latin typeface="Copperplate Gothic Light" pitchFamily="34" charset="0"/>
            </a:endParaRPr>
          </a:p>
          <a:p>
            <a:pPr algn="ctr">
              <a:buNone/>
            </a:pPr>
            <a:r>
              <a:rPr lang="fr-FR" sz="4400" b="1" dirty="0" smtClean="0">
                <a:solidFill>
                  <a:schemeClr val="bg1"/>
                </a:solidFill>
                <a:latin typeface="Copperplate Gothic Light" pitchFamily="34" charset="0"/>
              </a:rPr>
              <a:t>Il accuse, et le pécheur,</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Devant ce accusateur </a:t>
            </a:r>
            <a:r>
              <a:rPr lang="fr-FR" sz="4400" b="1" dirty="0" smtClean="0">
                <a:solidFill>
                  <a:srgbClr val="00FFCC"/>
                </a:solidFill>
                <a:latin typeface="Copperplate Gothic Light" pitchFamily="34" charset="0"/>
              </a:rPr>
              <a:t>(bis)</a:t>
            </a:r>
            <a:endParaRPr lang="en-US" sz="4400" b="1" dirty="0" smtClean="0">
              <a:solidFill>
                <a:srgbClr val="00FFCC"/>
              </a:solidFill>
              <a:latin typeface="Copperplate Gothic Light" pitchFamily="34" charset="0"/>
            </a:endParaRPr>
          </a:p>
          <a:p>
            <a:pPr algn="ctr">
              <a:buNone/>
            </a:pPr>
            <a:r>
              <a:rPr lang="fr-FR" sz="4400" b="1" dirty="0" smtClean="0">
                <a:solidFill>
                  <a:schemeClr val="bg1"/>
                </a:solidFill>
                <a:latin typeface="Copperplate Gothic Light" pitchFamily="34" charset="0"/>
              </a:rPr>
              <a:t>Sent sa profonde misère,</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Et s’écrie, en son effroi: (bis)</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Montagnes, tombez sur moi,</a:t>
            </a:r>
            <a:endParaRPr lang="en-US" sz="4400" b="1" dirty="0" smtClean="0">
              <a:solidFill>
                <a:schemeClr val="bg1"/>
              </a:solidFill>
              <a:latin typeface="Copperplate Gothic Light" pitchFamily="34" charset="0"/>
            </a:endParaRPr>
          </a:p>
          <a:p>
            <a:pPr algn="ctr">
              <a:buNone/>
            </a:pPr>
            <a:r>
              <a:rPr lang="fr-FR" sz="4400" b="1" dirty="0" smtClean="0">
                <a:solidFill>
                  <a:schemeClr val="bg1"/>
                </a:solidFill>
                <a:latin typeface="Copperplate Gothic Light" pitchFamily="34" charset="0"/>
              </a:rPr>
              <a:t>Cachez-moi de sa colère</a:t>
            </a:r>
            <a:r>
              <a:rPr lang="fr-FR" sz="4400" b="1" dirty="0" smtClean="0">
                <a:solidFill>
                  <a:schemeClr val="bg1"/>
                </a:solidFill>
                <a:latin typeface="Copperplate Gothic Light" pitchFamily="34" charset="0"/>
              </a:rPr>
              <a:t>!</a:t>
            </a:r>
            <a:endParaRPr lang="en-US" sz="44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a:bodyPr>
          <a:lstStyle/>
          <a:p>
            <a:pPr algn="ctr">
              <a:buNone/>
            </a:pPr>
            <a:r>
              <a:rPr lang="fr-FR" sz="3600" dirty="0" smtClean="0">
                <a:solidFill>
                  <a:srgbClr val="00FFCC"/>
                </a:solidFill>
                <a:latin typeface="Copperplate Gothic Light" pitchFamily="34" charset="0"/>
              </a:rPr>
              <a:t>4-</a:t>
            </a:r>
            <a:endParaRPr lang="en-US" sz="3600" dirty="0" smtClean="0">
              <a:solidFill>
                <a:srgbClr val="00FFCC"/>
              </a:solidFill>
              <a:latin typeface="Copperplate Gothic Light" pitchFamily="34" charset="0"/>
            </a:endParaRPr>
          </a:p>
          <a:p>
            <a:pPr algn="ctr">
              <a:buNone/>
            </a:pPr>
            <a:r>
              <a:rPr lang="fr-FR" sz="4000" b="1" dirty="0" smtClean="0">
                <a:solidFill>
                  <a:schemeClr val="bg1"/>
                </a:solidFill>
                <a:latin typeface="Copperplate Gothic Light" pitchFamily="34" charset="0"/>
              </a:rPr>
              <a:t>Mais  l’âme a qui le Seigneur</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S’est donne pour Rédempteur </a:t>
            </a:r>
            <a:r>
              <a:rPr lang="fr-FR" sz="4000" b="1" dirty="0" smtClean="0">
                <a:solidFill>
                  <a:srgbClr val="00FFCC"/>
                </a:solidFill>
                <a:latin typeface="Copperplate Gothic Light" pitchFamily="34" charset="0"/>
              </a:rPr>
              <a:t>(bis)</a:t>
            </a:r>
            <a:endParaRPr lang="en-US" sz="4000" b="1" dirty="0" smtClean="0">
              <a:solidFill>
                <a:srgbClr val="00FFCC"/>
              </a:solidFill>
              <a:latin typeface="Copperplate Gothic Light" pitchFamily="34" charset="0"/>
            </a:endParaRPr>
          </a:p>
          <a:p>
            <a:pPr algn="ctr">
              <a:buNone/>
            </a:pPr>
            <a:r>
              <a:rPr lang="fr-FR" sz="4000" b="1" dirty="0" smtClean="0">
                <a:solidFill>
                  <a:schemeClr val="bg1"/>
                </a:solidFill>
                <a:latin typeface="Copperplate Gothic Light" pitchFamily="34" charset="0"/>
              </a:rPr>
              <a:t>Goute une paix ineffable:</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Objet d’un si grand amour (bis)</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Elle se donne en retour</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A ce Sauveur adorable</a:t>
            </a:r>
            <a:r>
              <a:rPr lang="fr-FR" sz="4000" b="1" dirty="0" smtClean="0">
                <a:solidFill>
                  <a:schemeClr val="bg1"/>
                </a:solidFill>
                <a:latin typeface="Copperplate Gothic Light" pitchFamily="34" charset="0"/>
              </a:rPr>
              <a:t>.</a:t>
            </a:r>
            <a:endParaRPr lang="en-US" sz="40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a:bodyPr>
          <a:lstStyle/>
          <a:p>
            <a:pPr algn="ctr">
              <a:buNone/>
            </a:pPr>
            <a:r>
              <a:rPr lang="fr-FR" sz="3600" dirty="0" smtClean="0">
                <a:solidFill>
                  <a:srgbClr val="00FFCC"/>
                </a:solidFill>
                <a:latin typeface="Copperplate Gothic Light" pitchFamily="34" charset="0"/>
              </a:rPr>
              <a:t>5-</a:t>
            </a:r>
            <a:endParaRPr lang="en-US" sz="3600" dirty="0" smtClean="0">
              <a:solidFill>
                <a:srgbClr val="00FFCC"/>
              </a:solidFill>
              <a:latin typeface="Copperplate Gothic Light" pitchFamily="34" charset="0"/>
            </a:endParaRPr>
          </a:p>
          <a:p>
            <a:pPr algn="ctr">
              <a:buNone/>
            </a:pPr>
            <a:r>
              <a:rPr lang="fr-FR" sz="4000" b="1" dirty="0" smtClean="0">
                <a:solidFill>
                  <a:schemeClr val="bg1"/>
                </a:solidFill>
                <a:latin typeface="Copperplate Gothic Light" pitchFamily="34" charset="0"/>
              </a:rPr>
              <a:t>O Dieu que tes rachetés</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Toujours chantent les bontés </a:t>
            </a:r>
            <a:r>
              <a:rPr lang="fr-FR" sz="4000" b="1" dirty="0" smtClean="0">
                <a:solidFill>
                  <a:srgbClr val="00FFCC"/>
                </a:solidFill>
                <a:latin typeface="Copperplate Gothic Light" pitchFamily="34" charset="0"/>
              </a:rPr>
              <a:t>(bis)</a:t>
            </a:r>
            <a:endParaRPr lang="en-US" sz="4000" b="1" dirty="0" smtClean="0">
              <a:solidFill>
                <a:srgbClr val="00FFCC"/>
              </a:solidFill>
              <a:latin typeface="Copperplate Gothic Light" pitchFamily="34" charset="0"/>
            </a:endParaRPr>
          </a:p>
          <a:p>
            <a:pPr algn="ctr">
              <a:buNone/>
            </a:pPr>
            <a:r>
              <a:rPr lang="fr-FR" sz="4000" b="1" dirty="0" smtClean="0">
                <a:solidFill>
                  <a:schemeClr val="bg1"/>
                </a:solidFill>
                <a:latin typeface="Copperplate Gothic Light" pitchFamily="34" charset="0"/>
              </a:rPr>
              <a:t>De celui qui les pardonne!</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Gloire, gloire a l’Eternel! (bis)</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Ce cantique solennel </a:t>
            </a:r>
            <a:endParaRPr lang="en-US" sz="4000" b="1" dirty="0" smtClean="0">
              <a:solidFill>
                <a:schemeClr val="bg1"/>
              </a:solidFill>
              <a:latin typeface="Copperplate Gothic Light" pitchFamily="34" charset="0"/>
            </a:endParaRPr>
          </a:p>
          <a:p>
            <a:pPr algn="ctr">
              <a:buNone/>
            </a:pPr>
            <a:r>
              <a:rPr lang="fr-FR" sz="4000" b="1" dirty="0" smtClean="0">
                <a:solidFill>
                  <a:schemeClr val="bg1"/>
                </a:solidFill>
                <a:latin typeface="Copperplate Gothic Light" pitchFamily="34" charset="0"/>
              </a:rPr>
              <a:t>Montera jusqu'à son </a:t>
            </a:r>
            <a:r>
              <a:rPr lang="fr-FR" sz="4000" b="1" dirty="0" err="1" smtClean="0">
                <a:solidFill>
                  <a:schemeClr val="bg1"/>
                </a:solidFill>
                <a:latin typeface="Copperplate Gothic Light" pitchFamily="34" charset="0"/>
              </a:rPr>
              <a:t>trone</a:t>
            </a:r>
            <a:endParaRPr lang="en-US" sz="4000" b="1" dirty="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lnSpcReduction="10000"/>
          </a:bodyPr>
          <a:lstStyle/>
          <a:p>
            <a:pPr algn="ctr">
              <a:buNone/>
            </a:pPr>
            <a:r>
              <a:rPr lang="fr-FR" sz="3600" dirty="0" smtClean="0">
                <a:solidFill>
                  <a:schemeClr val="bg1"/>
                </a:solidFill>
                <a:latin typeface="Copperplate Gothic Light" pitchFamily="34" charset="0"/>
              </a:rPr>
              <a:t>22 </a:t>
            </a:r>
            <a:r>
              <a:rPr lang="fr-FR" sz="3600" dirty="0" err="1" smtClean="0">
                <a:solidFill>
                  <a:schemeClr val="bg1"/>
                </a:solidFill>
                <a:latin typeface="Copperplate Gothic Light" pitchFamily="34" charset="0"/>
              </a:rPr>
              <a:t>Creol</a:t>
            </a:r>
            <a:r>
              <a:rPr lang="fr-FR" sz="3600" dirty="0" smtClean="0">
                <a:solidFill>
                  <a:schemeClr val="bg1"/>
                </a:solidFill>
                <a:latin typeface="Copperplate Gothic Light" pitchFamily="34" charset="0"/>
              </a:rPr>
              <a:t> CE:  </a:t>
            </a:r>
            <a:r>
              <a:rPr lang="fr-FR" sz="3600" u="sng" dirty="0" err="1" smtClean="0">
                <a:solidFill>
                  <a:schemeClr val="bg1"/>
                </a:solidFill>
                <a:latin typeface="Copperplate Gothic Light" pitchFamily="34" charset="0"/>
              </a:rPr>
              <a:t>Segnè</a:t>
            </a:r>
            <a:r>
              <a:rPr lang="fr-FR" sz="3600" u="sng" dirty="0" smtClean="0">
                <a:solidFill>
                  <a:schemeClr val="bg1"/>
                </a:solidFill>
                <a:latin typeface="Copperplate Gothic Light" pitchFamily="34" charset="0"/>
              </a:rPr>
              <a:t> </a:t>
            </a:r>
            <a:r>
              <a:rPr lang="fr-FR" sz="3600" u="sng" dirty="0" err="1" smtClean="0">
                <a:solidFill>
                  <a:schemeClr val="bg1"/>
                </a:solidFill>
                <a:latin typeface="Copperplate Gothic Light" pitchFamily="34" charset="0"/>
              </a:rPr>
              <a:t>Bondieu</a:t>
            </a:r>
            <a:endParaRPr lang="en-US" sz="3600" dirty="0" smtClean="0">
              <a:solidFill>
                <a:schemeClr val="bg1"/>
              </a:solidFill>
              <a:latin typeface="Copperplate Gothic Light" pitchFamily="34" charset="0"/>
            </a:endParaRPr>
          </a:p>
          <a:p>
            <a:pPr algn="ctr">
              <a:buNone/>
            </a:pPr>
            <a:r>
              <a:rPr lang="fr-FR" sz="3600" dirty="0" smtClean="0">
                <a:solidFill>
                  <a:srgbClr val="00FFCC"/>
                </a:solidFill>
                <a:latin typeface="Copperplate Gothic Light" pitchFamily="34" charset="0"/>
              </a:rPr>
              <a:t>1-</a:t>
            </a:r>
            <a:endParaRPr lang="en-US" sz="3600" dirty="0" smtClean="0">
              <a:solidFill>
                <a:srgbClr val="00FFCC"/>
              </a:solidFill>
              <a:latin typeface="Copperplate Gothic Light" pitchFamily="34" charset="0"/>
            </a:endParaRPr>
          </a:p>
          <a:p>
            <a:pPr algn="ctr">
              <a:buNone/>
            </a:pPr>
            <a:r>
              <a:rPr lang="fr-FR" sz="3600" dirty="0" err="1" smtClean="0">
                <a:solidFill>
                  <a:srgbClr val="00FFCC"/>
                </a:solidFill>
                <a:latin typeface="Copperplate Gothic Light" pitchFamily="34" charset="0"/>
              </a:rPr>
              <a:t>Segnè</a:t>
            </a:r>
            <a:r>
              <a:rPr lang="fr-FR" sz="3600" dirty="0" smtClean="0">
                <a:solidFill>
                  <a:srgbClr val="00FFCC"/>
                </a:solidFill>
                <a:latin typeface="Copperplate Gothic Light" pitchFamily="34" charset="0"/>
              </a:rPr>
              <a:t> Bon-Dieu, </a:t>
            </a:r>
            <a:r>
              <a:rPr lang="fr-FR" sz="3600" dirty="0" err="1" smtClean="0">
                <a:solidFill>
                  <a:srgbClr val="00FFCC"/>
                </a:solidFill>
                <a:latin typeface="Copperplate Gothic Light" pitchFamily="34" charset="0"/>
              </a:rPr>
              <a:t>mouin</a:t>
            </a:r>
            <a:r>
              <a:rPr lang="fr-FR" sz="3600" dirty="0" smtClean="0">
                <a:solidFill>
                  <a:srgbClr val="00FFCC"/>
                </a:solidFill>
                <a:latin typeface="Copperplate Gothic Light" pitchFamily="34" charset="0"/>
              </a:rPr>
              <a:t> </a:t>
            </a:r>
            <a:r>
              <a:rPr lang="fr-FR" sz="3600" dirty="0" err="1" smtClean="0">
                <a:solidFill>
                  <a:srgbClr val="00FFCC"/>
                </a:solidFill>
                <a:latin typeface="Copperplate Gothic Light" pitchFamily="34" charset="0"/>
              </a:rPr>
              <a:t>vle</a:t>
            </a:r>
            <a:r>
              <a:rPr lang="fr-FR" sz="3600" dirty="0" smtClean="0">
                <a:solidFill>
                  <a:srgbClr val="00FFCC"/>
                </a:solidFill>
                <a:latin typeface="Copperplate Gothic Light" pitchFamily="34" charset="0"/>
              </a:rPr>
              <a:t> la vi-m </a:t>
            </a:r>
            <a:endParaRPr lang="en-US" sz="3600" dirty="0" smtClean="0">
              <a:solidFill>
                <a:srgbClr val="00FFCC"/>
              </a:solidFill>
              <a:latin typeface="Copperplate Gothic Light" pitchFamily="34" charset="0"/>
            </a:endParaRPr>
          </a:p>
          <a:p>
            <a:pPr algn="ctr">
              <a:buNone/>
            </a:pPr>
            <a:r>
              <a:rPr lang="fr-FR" sz="3600" dirty="0" smtClean="0">
                <a:solidFill>
                  <a:srgbClr val="00FFCC"/>
                </a:solidFill>
                <a:latin typeface="Copperplate Gothic Light" pitchFamily="34" charset="0"/>
              </a:rPr>
              <a:t>Ka </a:t>
            </a:r>
            <a:r>
              <a:rPr lang="fr-FR" sz="3600" dirty="0" err="1" smtClean="0">
                <a:solidFill>
                  <a:srgbClr val="00FFCC"/>
                </a:solidFill>
                <a:latin typeface="Copperplate Gothic Light" pitchFamily="34" charset="0"/>
              </a:rPr>
              <a:t>ranpli</a:t>
            </a:r>
            <a:r>
              <a:rPr lang="fr-FR" sz="3600" dirty="0" smtClean="0">
                <a:solidFill>
                  <a:srgbClr val="00FFCC"/>
                </a:solidFill>
                <a:latin typeface="Copperplate Gothic Light" pitchFamily="34" charset="0"/>
              </a:rPr>
              <a:t> </a:t>
            </a:r>
            <a:r>
              <a:rPr lang="fr-FR" sz="3600" dirty="0" err="1" smtClean="0">
                <a:solidFill>
                  <a:srgbClr val="00FFCC"/>
                </a:solidFill>
                <a:latin typeface="Copperplate Gothic Light" pitchFamily="34" charset="0"/>
              </a:rPr>
              <a:t>ak</a:t>
            </a:r>
            <a:r>
              <a:rPr lang="fr-FR" sz="3600" dirty="0" smtClean="0">
                <a:solidFill>
                  <a:srgbClr val="00FFCC"/>
                </a:solidFill>
                <a:latin typeface="Copperplate Gothic Light" pitchFamily="34" charset="0"/>
              </a:rPr>
              <a:t> </a:t>
            </a:r>
            <a:r>
              <a:rPr lang="fr-FR" sz="3600" dirty="0" err="1" smtClean="0">
                <a:solidFill>
                  <a:srgbClr val="00FFCC"/>
                </a:solidFill>
                <a:latin typeface="Copperplate Gothic Light" pitchFamily="34" charset="0"/>
              </a:rPr>
              <a:t>louanj</a:t>
            </a:r>
            <a:r>
              <a:rPr lang="fr-FR" sz="3600" dirty="0" smtClean="0">
                <a:solidFill>
                  <a:srgbClr val="00FFCC"/>
                </a:solidFill>
                <a:latin typeface="Copperplate Gothic Light" pitchFamily="34" charset="0"/>
              </a:rPr>
              <a:t>,</a:t>
            </a:r>
            <a:endParaRPr lang="en-US" sz="3600" dirty="0" smtClean="0">
              <a:solidFill>
                <a:srgbClr val="00FFCC"/>
              </a:solidFill>
              <a:latin typeface="Copperplate Gothic Light" pitchFamily="34" charset="0"/>
            </a:endParaRPr>
          </a:p>
          <a:p>
            <a:pPr algn="ctr">
              <a:buNone/>
            </a:pPr>
            <a:r>
              <a:rPr lang="fr-FR" sz="3600" dirty="0" smtClean="0">
                <a:solidFill>
                  <a:srgbClr val="00FFCC"/>
                </a:solidFill>
                <a:latin typeface="Copperplate Gothic Light" pitchFamily="34" charset="0"/>
              </a:rPr>
              <a:t>Nan </a:t>
            </a:r>
            <a:r>
              <a:rPr lang="fr-FR" sz="3600" dirty="0" err="1" smtClean="0">
                <a:solidFill>
                  <a:srgbClr val="00FFCC"/>
                </a:solidFill>
                <a:latin typeface="Copperplate Gothic Light" pitchFamily="34" charset="0"/>
              </a:rPr>
              <a:t>tou</a:t>
            </a:r>
            <a:r>
              <a:rPr lang="fr-FR" sz="3600" dirty="0" smtClean="0">
                <a:solidFill>
                  <a:srgbClr val="00FFCC"/>
                </a:solidFill>
                <a:latin typeface="Copperplate Gothic Light" pitchFamily="34" charset="0"/>
              </a:rPr>
              <a:t> sa-m </a:t>
            </a:r>
            <a:r>
              <a:rPr lang="fr-FR" sz="3600" dirty="0" err="1" smtClean="0">
                <a:solidFill>
                  <a:srgbClr val="00FFCC"/>
                </a:solidFill>
                <a:latin typeface="Copperplate Gothic Light" pitchFamily="34" charset="0"/>
              </a:rPr>
              <a:t>ye</a:t>
            </a:r>
            <a:r>
              <a:rPr lang="fr-FR" sz="3600" dirty="0" smtClean="0">
                <a:solidFill>
                  <a:srgbClr val="00FFCC"/>
                </a:solidFill>
                <a:latin typeface="Copperplate Gothic Light" pitchFamily="34" charset="0"/>
              </a:rPr>
              <a:t>, </a:t>
            </a:r>
            <a:r>
              <a:rPr lang="fr-FR" sz="3600" dirty="0" err="1" smtClean="0">
                <a:solidFill>
                  <a:srgbClr val="00FFCC"/>
                </a:solidFill>
                <a:latin typeface="Copperplate Gothic Light" pitchFamily="34" charset="0"/>
              </a:rPr>
              <a:t>ak</a:t>
            </a:r>
            <a:r>
              <a:rPr lang="fr-FR" sz="3600" dirty="0" smtClean="0">
                <a:solidFill>
                  <a:srgbClr val="00FFCC"/>
                </a:solidFill>
                <a:latin typeface="Copperplate Gothic Light" pitchFamily="34" charset="0"/>
              </a:rPr>
              <a:t> </a:t>
            </a:r>
            <a:r>
              <a:rPr lang="fr-FR" sz="3600" dirty="0" err="1" smtClean="0">
                <a:solidFill>
                  <a:srgbClr val="00FFCC"/>
                </a:solidFill>
                <a:latin typeface="Copperplate Gothic Light" pitchFamily="34" charset="0"/>
              </a:rPr>
              <a:t>tou</a:t>
            </a:r>
            <a:r>
              <a:rPr lang="fr-FR" sz="3600" dirty="0" smtClean="0">
                <a:solidFill>
                  <a:srgbClr val="00FFCC"/>
                </a:solidFill>
                <a:latin typeface="Copperplate Gothic Light" pitchFamily="34" charset="0"/>
              </a:rPr>
              <a:t> sa-m </a:t>
            </a:r>
            <a:r>
              <a:rPr lang="fr-FR" sz="3600" dirty="0" err="1" smtClean="0">
                <a:solidFill>
                  <a:srgbClr val="00FFCC"/>
                </a:solidFill>
                <a:latin typeface="Copperplate Gothic Light" pitchFamily="34" charset="0"/>
              </a:rPr>
              <a:t>fè</a:t>
            </a:r>
            <a:r>
              <a:rPr lang="fr-FR" sz="3600" dirty="0" smtClean="0">
                <a:solidFill>
                  <a:srgbClr val="00FFCC"/>
                </a:solidFill>
                <a:latin typeface="Copperplate Gothic Light" pitchFamily="34" charset="0"/>
              </a:rPr>
              <a:t> </a:t>
            </a:r>
            <a:endParaRPr lang="en-US" sz="3600" dirty="0" smtClean="0">
              <a:solidFill>
                <a:srgbClr val="00FFCC"/>
              </a:solidFill>
              <a:latin typeface="Copperplate Gothic Light" pitchFamily="34" charset="0"/>
            </a:endParaRPr>
          </a:p>
          <a:p>
            <a:pPr algn="ctr">
              <a:buNone/>
            </a:pPr>
            <a:r>
              <a:rPr lang="fr-FR" sz="3600" dirty="0" err="1" smtClean="0">
                <a:solidFill>
                  <a:srgbClr val="00FFCC"/>
                </a:solidFill>
                <a:latin typeface="Copperplate Gothic Light" pitchFamily="34" charset="0"/>
              </a:rPr>
              <a:t>plè</a:t>
            </a:r>
            <a:r>
              <a:rPr lang="fr-FR" sz="3600" dirty="0" smtClean="0">
                <a:solidFill>
                  <a:srgbClr val="00FFCC"/>
                </a:solidFill>
                <a:latin typeface="Copperplate Gothic Light" pitchFamily="34" charset="0"/>
              </a:rPr>
              <a:t> ou </a:t>
            </a:r>
            <a:r>
              <a:rPr lang="fr-FR" sz="3600" dirty="0" err="1" smtClean="0">
                <a:solidFill>
                  <a:srgbClr val="00FFCC"/>
                </a:solidFill>
                <a:latin typeface="Copperplate Gothic Light" pitchFamily="34" charset="0"/>
              </a:rPr>
              <a:t>tankou</a:t>
            </a:r>
            <a:r>
              <a:rPr lang="fr-FR" sz="3600" dirty="0" smtClean="0">
                <a:solidFill>
                  <a:srgbClr val="00FFCC"/>
                </a:solidFill>
                <a:latin typeface="Copperplate Gothic Light" pitchFamily="34" charset="0"/>
              </a:rPr>
              <a:t> </a:t>
            </a:r>
            <a:r>
              <a:rPr lang="fr-FR" sz="3600" dirty="0" err="1" smtClean="0">
                <a:solidFill>
                  <a:srgbClr val="00FFCC"/>
                </a:solidFill>
                <a:latin typeface="Copperplate Gothic Light" pitchFamily="34" charset="0"/>
              </a:rPr>
              <a:t>lè</a:t>
            </a:r>
            <a:r>
              <a:rPr lang="fr-FR" sz="3600" dirty="0" smtClean="0">
                <a:solidFill>
                  <a:srgbClr val="00FFCC"/>
                </a:solidFill>
                <a:latin typeface="Copperplate Gothic Light" pitchFamily="34" charset="0"/>
              </a:rPr>
              <a:t> </a:t>
            </a:r>
            <a:r>
              <a:rPr lang="fr-FR" sz="3600" dirty="0" err="1" smtClean="0">
                <a:solidFill>
                  <a:srgbClr val="00FFCC"/>
                </a:solidFill>
                <a:latin typeface="Copperplate Gothic Light" pitchFamily="34" charset="0"/>
              </a:rPr>
              <a:t>zanj</a:t>
            </a:r>
            <a:endParaRPr lang="en-US" sz="3600" dirty="0" smtClean="0">
              <a:solidFill>
                <a:srgbClr val="00FFCC"/>
              </a:solidFill>
              <a:latin typeface="Copperplate Gothic Light" pitchFamily="34" charset="0"/>
            </a:endParaRPr>
          </a:p>
          <a:p>
            <a:pPr algn="ctr">
              <a:buNone/>
            </a:pPr>
            <a:r>
              <a:rPr lang="fr-FR" sz="3600" dirty="0" smtClean="0">
                <a:solidFill>
                  <a:schemeClr val="bg1"/>
                </a:solidFill>
                <a:latin typeface="Copperplate Gothic Light" pitchFamily="34" charset="0"/>
              </a:rPr>
              <a:t>2-</a:t>
            </a:r>
            <a:endParaRPr lang="en-US" sz="3600" dirty="0" smtClean="0">
              <a:solidFill>
                <a:schemeClr val="bg1"/>
              </a:solidFill>
              <a:latin typeface="Copperplate Gothic Light" pitchFamily="34" charset="0"/>
            </a:endParaRPr>
          </a:p>
          <a:p>
            <a:pPr algn="ctr">
              <a:buNone/>
            </a:pPr>
            <a:r>
              <a:rPr lang="fr-FR" sz="3600" dirty="0" smtClean="0">
                <a:solidFill>
                  <a:schemeClr val="bg1"/>
                </a:solidFill>
                <a:latin typeface="Copperplate Gothic Light" pitchFamily="34" charset="0"/>
              </a:rPr>
              <a:t>Se </a:t>
            </a:r>
            <a:r>
              <a:rPr lang="fr-FR" sz="3600" dirty="0" err="1" smtClean="0">
                <a:solidFill>
                  <a:schemeClr val="bg1"/>
                </a:solidFill>
                <a:latin typeface="Copperplate Gothic Light" pitchFamily="34" charset="0"/>
              </a:rPr>
              <a:t>pa</a:t>
            </a:r>
            <a:r>
              <a:rPr lang="fr-FR" sz="3600" dirty="0" smtClean="0">
                <a:solidFill>
                  <a:schemeClr val="bg1"/>
                </a:solidFill>
                <a:latin typeface="Copperplate Gothic Light" pitchFamily="34" charset="0"/>
              </a:rPr>
              <a:t> </a:t>
            </a:r>
            <a:r>
              <a:rPr lang="fr-FR" sz="3600" dirty="0" err="1" smtClean="0">
                <a:solidFill>
                  <a:schemeClr val="bg1"/>
                </a:solidFill>
                <a:latin typeface="Copperplate Gothic Light" pitchFamily="34" charset="0"/>
              </a:rPr>
              <a:t>selman</a:t>
            </a:r>
            <a:r>
              <a:rPr lang="fr-FR" sz="3600" dirty="0" smtClean="0">
                <a:solidFill>
                  <a:schemeClr val="bg1"/>
                </a:solidFill>
                <a:latin typeface="Copperplate Gothic Light" pitchFamily="34" charset="0"/>
              </a:rPr>
              <a:t> </a:t>
            </a:r>
            <a:r>
              <a:rPr lang="fr-FR" sz="3600" dirty="0" err="1" smtClean="0">
                <a:solidFill>
                  <a:schemeClr val="bg1"/>
                </a:solidFill>
                <a:latin typeface="Copperplate Gothic Light" pitchFamily="34" charset="0"/>
              </a:rPr>
              <a:t>louanj</a:t>
            </a:r>
            <a:r>
              <a:rPr lang="fr-FR" sz="3600" dirty="0" smtClean="0">
                <a:solidFill>
                  <a:schemeClr val="bg1"/>
                </a:solidFill>
                <a:latin typeface="Copperplate Gothic Light" pitchFamily="34" charset="0"/>
              </a:rPr>
              <a:t> lev </a:t>
            </a:r>
            <a:r>
              <a:rPr lang="fr-FR" sz="3600" dirty="0" err="1" smtClean="0">
                <a:solidFill>
                  <a:schemeClr val="bg1"/>
                </a:solidFill>
                <a:latin typeface="Copperplate Gothic Light" pitchFamily="34" charset="0"/>
              </a:rPr>
              <a:t>mouin</a:t>
            </a:r>
            <a:r>
              <a:rPr lang="fr-FR" sz="3600" dirty="0" smtClean="0">
                <a:solidFill>
                  <a:schemeClr val="bg1"/>
                </a:solidFill>
                <a:latin typeface="Copperplate Gothic Light" pitchFamily="34" charset="0"/>
              </a:rPr>
              <a:t>, </a:t>
            </a:r>
            <a:endParaRPr lang="en-US" sz="3600" dirty="0" smtClean="0">
              <a:solidFill>
                <a:schemeClr val="bg1"/>
              </a:solidFill>
              <a:latin typeface="Copperplate Gothic Light" pitchFamily="34" charset="0"/>
            </a:endParaRPr>
          </a:p>
          <a:p>
            <a:pPr algn="ctr">
              <a:buNone/>
            </a:pPr>
            <a:r>
              <a:rPr lang="fr-FR" sz="3600" dirty="0" smtClean="0">
                <a:solidFill>
                  <a:schemeClr val="bg1"/>
                </a:solidFill>
                <a:latin typeface="Copperplate Gothic Light" pitchFamily="34" charset="0"/>
              </a:rPr>
              <a:t>Ni </a:t>
            </a:r>
            <a:r>
              <a:rPr lang="fr-FR" sz="3600" dirty="0" err="1" smtClean="0">
                <a:solidFill>
                  <a:schemeClr val="bg1"/>
                </a:solidFill>
                <a:latin typeface="Copperplate Gothic Light" pitchFamily="34" charset="0"/>
              </a:rPr>
              <a:t>selman</a:t>
            </a:r>
            <a:r>
              <a:rPr lang="fr-FR" sz="3600" dirty="0" smtClean="0">
                <a:solidFill>
                  <a:schemeClr val="bg1"/>
                </a:solidFill>
                <a:latin typeface="Copperplate Gothic Light" pitchFamily="34" charset="0"/>
              </a:rPr>
              <a:t> </a:t>
            </a:r>
            <a:r>
              <a:rPr lang="fr-FR" sz="3600" dirty="0" err="1" smtClean="0">
                <a:solidFill>
                  <a:schemeClr val="bg1"/>
                </a:solidFill>
                <a:latin typeface="Copperplate Gothic Light" pitchFamily="34" charset="0"/>
              </a:rPr>
              <a:t>louanj</a:t>
            </a:r>
            <a:r>
              <a:rPr lang="fr-FR" sz="3600" dirty="0" smtClean="0">
                <a:solidFill>
                  <a:schemeClr val="bg1"/>
                </a:solidFill>
                <a:latin typeface="Copperplate Gothic Light" pitchFamily="34" charset="0"/>
              </a:rPr>
              <a:t> </a:t>
            </a:r>
            <a:r>
              <a:rPr lang="fr-FR" sz="3600" dirty="0" err="1" smtClean="0">
                <a:solidFill>
                  <a:schemeClr val="bg1"/>
                </a:solidFill>
                <a:latin typeface="Copperplate Gothic Light" pitchFamily="34" charset="0"/>
              </a:rPr>
              <a:t>Kè</a:t>
            </a:r>
            <a:r>
              <a:rPr lang="fr-FR" sz="3600" dirty="0" smtClean="0">
                <a:solidFill>
                  <a:schemeClr val="bg1"/>
                </a:solidFill>
                <a:latin typeface="Copperplate Gothic Light" pitchFamily="34" charset="0"/>
              </a:rPr>
              <a:t>,</a:t>
            </a:r>
            <a:endParaRPr lang="en-US" sz="3600" dirty="0" smtClean="0">
              <a:solidFill>
                <a:schemeClr val="bg1"/>
              </a:solidFill>
              <a:latin typeface="Copperplate Gothic Light" pitchFamily="34" charset="0"/>
            </a:endParaRPr>
          </a:p>
          <a:p>
            <a:pPr algn="ctr">
              <a:buNone/>
            </a:pPr>
            <a:r>
              <a:rPr lang="fr-FR" sz="3600" dirty="0" err="1" smtClean="0">
                <a:solidFill>
                  <a:schemeClr val="bg1"/>
                </a:solidFill>
                <a:latin typeface="Copperplate Gothic Light" pitchFamily="34" charset="0"/>
              </a:rPr>
              <a:t>Mouin</a:t>
            </a:r>
            <a:r>
              <a:rPr lang="fr-FR" sz="3600" dirty="0" smtClean="0">
                <a:solidFill>
                  <a:schemeClr val="bg1"/>
                </a:solidFill>
                <a:latin typeface="Copperplate Gothic Light" pitchFamily="34" charset="0"/>
              </a:rPr>
              <a:t> mande ou </a:t>
            </a:r>
            <a:r>
              <a:rPr lang="fr-FR" sz="3600" dirty="0" err="1" smtClean="0">
                <a:solidFill>
                  <a:schemeClr val="bg1"/>
                </a:solidFill>
                <a:latin typeface="Copperplate Gothic Light" pitchFamily="34" charset="0"/>
              </a:rPr>
              <a:t>ede</a:t>
            </a:r>
            <a:r>
              <a:rPr lang="fr-FR" sz="3600" dirty="0" smtClean="0">
                <a:solidFill>
                  <a:schemeClr val="bg1"/>
                </a:solidFill>
                <a:latin typeface="Copperplate Gothic Light" pitchFamily="34" charset="0"/>
              </a:rPr>
              <a:t>-m </a:t>
            </a:r>
            <a:r>
              <a:rPr lang="fr-FR" sz="3600" dirty="0" err="1" smtClean="0">
                <a:solidFill>
                  <a:schemeClr val="bg1"/>
                </a:solidFill>
                <a:latin typeface="Copperplate Gothic Light" pitchFamily="34" charset="0"/>
              </a:rPr>
              <a:t>ofri</a:t>
            </a:r>
            <a:r>
              <a:rPr lang="fr-FR" sz="3600" dirty="0" smtClean="0">
                <a:solidFill>
                  <a:schemeClr val="bg1"/>
                </a:solidFill>
                <a:latin typeface="Copperplate Gothic Light" pitchFamily="34" charset="0"/>
              </a:rPr>
              <a:t> </a:t>
            </a:r>
            <a:endParaRPr lang="en-US" sz="3600" dirty="0" smtClean="0">
              <a:solidFill>
                <a:schemeClr val="bg1"/>
              </a:solidFill>
              <a:latin typeface="Copperplate Gothic Light" pitchFamily="34" charset="0"/>
            </a:endParaRPr>
          </a:p>
          <a:p>
            <a:pPr algn="ctr">
              <a:buNone/>
            </a:pPr>
            <a:r>
              <a:rPr lang="fr-FR" sz="3600" dirty="0" err="1" smtClean="0">
                <a:solidFill>
                  <a:schemeClr val="bg1"/>
                </a:solidFill>
                <a:latin typeface="Copperplate Gothic Light" pitchFamily="34" charset="0"/>
              </a:rPr>
              <a:t>Louanj</a:t>
            </a:r>
            <a:r>
              <a:rPr lang="fr-FR" sz="3600" dirty="0" smtClean="0">
                <a:solidFill>
                  <a:schemeClr val="bg1"/>
                </a:solidFill>
                <a:latin typeface="Copperplate Gothic Light" pitchFamily="34" charset="0"/>
              </a:rPr>
              <a:t> ou </a:t>
            </a:r>
            <a:r>
              <a:rPr lang="fr-FR" sz="3600" dirty="0" err="1" smtClean="0">
                <a:solidFill>
                  <a:schemeClr val="bg1"/>
                </a:solidFill>
                <a:latin typeface="Copperplate Gothic Light" pitchFamily="34" charset="0"/>
              </a:rPr>
              <a:t>ak</a:t>
            </a:r>
            <a:r>
              <a:rPr lang="fr-FR" sz="3600" dirty="0" smtClean="0">
                <a:solidFill>
                  <a:schemeClr val="bg1"/>
                </a:solidFill>
                <a:latin typeface="Copperplate Gothic Light" pitchFamily="34" charset="0"/>
              </a:rPr>
              <a:t> tout </a:t>
            </a:r>
            <a:r>
              <a:rPr lang="fr-FR" sz="3600" dirty="0" err="1" smtClean="0">
                <a:solidFill>
                  <a:schemeClr val="bg1"/>
                </a:solidFill>
                <a:latin typeface="Copperplate Gothic Light" pitchFamily="34" charset="0"/>
              </a:rPr>
              <a:t>Kè</a:t>
            </a:r>
            <a:r>
              <a:rPr lang="fr-FR" sz="3600" dirty="0" smtClean="0">
                <a:solidFill>
                  <a:schemeClr val="bg1"/>
                </a:solidFill>
                <a:latin typeface="Copperplate Gothic Light" pitchFamily="34" charset="0"/>
              </a:rPr>
              <a:t>.</a:t>
            </a:r>
            <a:endParaRPr lang="en-US" sz="3600"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a:bodyPr>
          <a:lstStyle/>
          <a:p>
            <a:pPr algn="ctr">
              <a:buNone/>
            </a:pPr>
            <a:r>
              <a:rPr lang="fr-FR" sz="3600" dirty="0" smtClean="0">
                <a:solidFill>
                  <a:srgbClr val="00FFCC"/>
                </a:solidFill>
                <a:latin typeface="Copperplate Gothic Light" pitchFamily="34" charset="0"/>
              </a:rPr>
              <a:t>3-</a:t>
            </a:r>
            <a:endParaRPr lang="en-US" sz="3600" dirty="0" smtClean="0">
              <a:solidFill>
                <a:srgbClr val="00FFCC"/>
              </a:solidFill>
              <a:latin typeface="Copperplate Gothic Light" pitchFamily="34" charset="0"/>
            </a:endParaRPr>
          </a:p>
          <a:p>
            <a:pPr algn="ctr">
              <a:buNone/>
            </a:pPr>
            <a:r>
              <a:rPr lang="fr-FR" sz="3600" b="1" dirty="0" err="1" smtClean="0">
                <a:solidFill>
                  <a:srgbClr val="00FFCC"/>
                </a:solidFill>
                <a:latin typeface="Copperplate Gothic Light" pitchFamily="34" charset="0"/>
              </a:rPr>
              <a:t>Mouin</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vle</a:t>
            </a:r>
            <a:r>
              <a:rPr lang="fr-FR" sz="3600" b="1" dirty="0" smtClean="0">
                <a:solidFill>
                  <a:srgbClr val="00FFCC"/>
                </a:solidFill>
                <a:latin typeface="Copperplate Gothic Light" pitchFamily="34" charset="0"/>
              </a:rPr>
              <a:t> loue Ou tout tan, </a:t>
            </a:r>
            <a:endParaRPr lang="en-US" sz="3600" b="1" dirty="0" smtClean="0">
              <a:solidFill>
                <a:srgbClr val="00FFCC"/>
              </a:solidFill>
              <a:latin typeface="Copperplate Gothic Light" pitchFamily="34" charset="0"/>
            </a:endParaRPr>
          </a:p>
          <a:p>
            <a:pPr algn="ctr">
              <a:buNone/>
            </a:pPr>
            <a:r>
              <a:rPr lang="fr-FR" sz="3600" b="1" dirty="0" err="1" smtClean="0">
                <a:solidFill>
                  <a:srgbClr val="00FFCC"/>
                </a:solidFill>
                <a:latin typeface="Copperplate Gothic Light" pitchFamily="34" charset="0"/>
              </a:rPr>
              <a:t>minm</a:t>
            </a:r>
            <a:r>
              <a:rPr lang="fr-FR" sz="3600" b="1" dirty="0" smtClean="0">
                <a:solidFill>
                  <a:srgbClr val="00FFCC"/>
                </a:solidFill>
                <a:latin typeface="Copperplate Gothic Light" pitchFamily="34" charset="0"/>
              </a:rPr>
              <a:t> nan </a:t>
            </a:r>
            <a:r>
              <a:rPr lang="fr-FR" sz="3600" b="1" dirty="0" err="1" smtClean="0">
                <a:solidFill>
                  <a:srgbClr val="00FFCC"/>
                </a:solidFill>
                <a:latin typeface="Copperplate Gothic Light" pitchFamily="34" charset="0"/>
              </a:rPr>
              <a:t>bagay</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odinè</a:t>
            </a:r>
            <a:endParaRPr lang="en-US" sz="3600" b="1" dirty="0" smtClean="0">
              <a:solidFill>
                <a:srgbClr val="00FFCC"/>
              </a:solidFill>
              <a:latin typeface="Copperplate Gothic Light" pitchFamily="34" charset="0"/>
            </a:endParaRPr>
          </a:p>
          <a:p>
            <a:pPr algn="ctr">
              <a:buNone/>
            </a:pPr>
            <a:r>
              <a:rPr lang="fr-FR" sz="3600" b="1" dirty="0" err="1" smtClean="0">
                <a:solidFill>
                  <a:srgbClr val="00FFCC"/>
                </a:solidFill>
                <a:latin typeface="Copperplate Gothic Light" pitchFamily="34" charset="0"/>
              </a:rPr>
              <a:t>Chak</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kou</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mouin</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soti</a:t>
            </a:r>
            <a:r>
              <a:rPr lang="fr-FR" sz="3600" b="1" dirty="0" smtClean="0">
                <a:solidFill>
                  <a:srgbClr val="00FFCC"/>
                </a:solidFill>
                <a:latin typeface="Copperplate Gothic Light" pitchFamily="34" charset="0"/>
              </a:rPr>
              <a:t> ou </a:t>
            </a:r>
            <a:r>
              <a:rPr lang="fr-FR" sz="3600" b="1" dirty="0" err="1" smtClean="0">
                <a:solidFill>
                  <a:srgbClr val="00FFCC"/>
                </a:solidFill>
                <a:latin typeface="Copperplate Gothic Light" pitchFamily="34" charset="0"/>
              </a:rPr>
              <a:t>rantre</a:t>
            </a:r>
            <a:r>
              <a:rPr lang="fr-FR" sz="3600" b="1" dirty="0" smtClean="0">
                <a:solidFill>
                  <a:srgbClr val="00FFCC"/>
                </a:solidFill>
                <a:latin typeface="Copperplate Gothic Light" pitchFamily="34" charset="0"/>
              </a:rPr>
              <a:t>, </a:t>
            </a:r>
            <a:endParaRPr lang="en-US" sz="3600" b="1" dirty="0" smtClean="0">
              <a:solidFill>
                <a:srgbClr val="00FFCC"/>
              </a:solidFill>
              <a:latin typeface="Copperplate Gothic Light" pitchFamily="34" charset="0"/>
            </a:endParaRPr>
          </a:p>
          <a:p>
            <a:pPr algn="ctr">
              <a:buNone/>
            </a:pPr>
            <a:r>
              <a:rPr lang="fr-FR" sz="3600" b="1" dirty="0" smtClean="0">
                <a:solidFill>
                  <a:srgbClr val="00FFCC"/>
                </a:solidFill>
                <a:latin typeface="Copperplate Gothic Light" pitchFamily="34" charset="0"/>
              </a:rPr>
              <a:t>Epi nan tout sa-m </a:t>
            </a:r>
            <a:r>
              <a:rPr lang="fr-FR" sz="3600" b="1" dirty="0" err="1" smtClean="0">
                <a:solidFill>
                  <a:srgbClr val="00FFCC"/>
                </a:solidFill>
                <a:latin typeface="Copperplate Gothic Light" pitchFamily="34" charset="0"/>
              </a:rPr>
              <a:t>fè</a:t>
            </a:r>
            <a:r>
              <a:rPr lang="fr-FR" sz="3600" b="1" dirty="0" smtClean="0">
                <a:solidFill>
                  <a:srgbClr val="00FFCC"/>
                </a:solidFill>
                <a:latin typeface="Copperplate Gothic Light" pitchFamily="34" charset="0"/>
              </a:rPr>
              <a:t>.</a:t>
            </a:r>
            <a:endParaRPr lang="en-US" sz="3600" b="1" dirty="0" smtClean="0">
              <a:solidFill>
                <a:srgbClr val="00FFCC"/>
              </a:solidFill>
              <a:latin typeface="Copperplate Gothic Light" pitchFamily="34" charset="0"/>
            </a:endParaRPr>
          </a:p>
          <a:p>
            <a:pPr algn="ctr">
              <a:buNone/>
            </a:pPr>
            <a:r>
              <a:rPr lang="fr-FR" sz="3600" b="1" dirty="0" smtClean="0">
                <a:solidFill>
                  <a:schemeClr val="bg1"/>
                </a:solidFill>
                <a:latin typeface="Copperplate Gothic Light" pitchFamily="34" charset="0"/>
              </a:rPr>
              <a:t>4-</a:t>
            </a:r>
            <a:endParaRPr lang="en-US" sz="3600" b="1" dirty="0" smtClean="0">
              <a:solidFill>
                <a:schemeClr val="bg1"/>
              </a:solidFill>
              <a:latin typeface="Copperplate Gothic Light" pitchFamily="34" charset="0"/>
            </a:endParaRPr>
          </a:p>
          <a:p>
            <a:pPr algn="ctr">
              <a:buNone/>
            </a:pPr>
            <a:r>
              <a:rPr lang="fr-FR" sz="3600" b="1" dirty="0" err="1" smtClean="0">
                <a:solidFill>
                  <a:schemeClr val="bg1"/>
                </a:solidFill>
                <a:latin typeface="Copperplate Gothic Light" pitchFamily="34" charset="0"/>
              </a:rPr>
              <a:t>Fè</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ke</a:t>
            </a:r>
            <a:r>
              <a:rPr lang="fr-FR" sz="3600" b="1" dirty="0" smtClean="0">
                <a:solidFill>
                  <a:schemeClr val="bg1"/>
                </a:solidFill>
                <a:latin typeface="Copperplate Gothic Light" pitchFamily="34" charset="0"/>
              </a:rPr>
              <a:t> tout </a:t>
            </a:r>
            <a:r>
              <a:rPr lang="fr-FR" sz="3600" b="1" dirty="0" err="1" smtClean="0">
                <a:solidFill>
                  <a:schemeClr val="bg1"/>
                </a:solidFill>
                <a:latin typeface="Copperplate Gothic Light" pitchFamily="34" charset="0"/>
              </a:rPr>
              <a:t>pati</a:t>
            </a:r>
            <a:r>
              <a:rPr lang="fr-FR" sz="3600" b="1" dirty="0" smtClean="0">
                <a:solidFill>
                  <a:schemeClr val="bg1"/>
                </a:solidFill>
                <a:latin typeface="Copperplate Gothic Light" pitchFamily="34" charset="0"/>
              </a:rPr>
              <a:t> nan </a:t>
            </a:r>
            <a:r>
              <a:rPr lang="fr-FR" sz="3600" b="1" dirty="0" err="1" smtClean="0">
                <a:solidFill>
                  <a:schemeClr val="bg1"/>
                </a:solidFill>
                <a:latin typeface="Copperplate Gothic Light" pitchFamily="34" charset="0"/>
              </a:rPr>
              <a:t>mouin</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minm</a:t>
            </a:r>
            <a:r>
              <a:rPr lang="fr-FR" sz="3600" b="1" dirty="0" smtClean="0">
                <a:solidFill>
                  <a:schemeClr val="bg1"/>
                </a:solidFill>
                <a:latin typeface="Copperplate Gothic Light" pitchFamily="34" charset="0"/>
              </a:rPr>
              <a:t>; </a:t>
            </a:r>
            <a:endParaRPr lang="en-US" sz="3600" b="1" dirty="0" smtClean="0">
              <a:solidFill>
                <a:schemeClr val="bg1"/>
              </a:solidFill>
              <a:latin typeface="Copperplate Gothic Light" pitchFamily="34" charset="0"/>
            </a:endParaRPr>
          </a:p>
          <a:p>
            <a:pPr algn="ctr">
              <a:buNone/>
            </a:pPr>
            <a:r>
              <a:rPr lang="fr-FR" sz="3600" b="1" dirty="0" err="1" smtClean="0">
                <a:solidFill>
                  <a:schemeClr val="bg1"/>
                </a:solidFill>
                <a:latin typeface="Copperplate Gothic Light" pitchFamily="34" charset="0"/>
              </a:rPr>
              <a:t>kò</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nanm</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avek</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lespri</a:t>
            </a:r>
            <a:r>
              <a:rPr lang="fr-FR" sz="3600" b="1" dirty="0" smtClean="0">
                <a:solidFill>
                  <a:schemeClr val="bg1"/>
                </a:solidFill>
                <a:latin typeface="Copperplate Gothic Light" pitchFamily="34" charset="0"/>
              </a:rPr>
              <a:t>,</a:t>
            </a:r>
            <a:endParaRPr lang="en-US" sz="3600" b="1" dirty="0" smtClean="0">
              <a:solidFill>
                <a:schemeClr val="bg1"/>
              </a:solidFill>
              <a:latin typeface="Copperplate Gothic Light" pitchFamily="34" charset="0"/>
            </a:endParaRPr>
          </a:p>
          <a:p>
            <a:pPr algn="ctr">
              <a:buNone/>
            </a:pPr>
            <a:r>
              <a:rPr lang="fr-FR" sz="3600" b="1" dirty="0" err="1" smtClean="0">
                <a:solidFill>
                  <a:schemeClr val="bg1"/>
                </a:solidFill>
                <a:latin typeface="Copperplate Gothic Light" pitchFamily="34" charset="0"/>
              </a:rPr>
              <a:t>Kap</a:t>
            </a:r>
            <a:r>
              <a:rPr lang="fr-FR" sz="3600" b="1" dirty="0" smtClean="0">
                <a:solidFill>
                  <a:schemeClr val="bg1"/>
                </a:solidFill>
                <a:latin typeface="Copperplate Gothic Light" pitchFamily="34" charset="0"/>
              </a:rPr>
              <a:t> chante </a:t>
            </a:r>
            <a:r>
              <a:rPr lang="fr-FR" sz="3600" b="1" dirty="0" err="1" smtClean="0">
                <a:solidFill>
                  <a:schemeClr val="bg1"/>
                </a:solidFill>
                <a:latin typeface="Copperplate Gothic Light" pitchFamily="34" charset="0"/>
              </a:rPr>
              <a:t>louanj</a:t>
            </a:r>
            <a:r>
              <a:rPr lang="fr-FR" sz="3600" b="1" dirty="0" smtClean="0">
                <a:solidFill>
                  <a:schemeClr val="bg1"/>
                </a:solidFill>
                <a:latin typeface="Copperplate Gothic Light" pitchFamily="34" charset="0"/>
              </a:rPr>
              <a:t> ou, </a:t>
            </a:r>
            <a:r>
              <a:rPr lang="fr-FR" sz="3600" b="1" dirty="0" err="1" smtClean="0">
                <a:solidFill>
                  <a:schemeClr val="bg1"/>
                </a:solidFill>
                <a:latin typeface="Copperplate Gothic Light" pitchFamily="34" charset="0"/>
              </a:rPr>
              <a:t>Segnè</a:t>
            </a:r>
            <a:r>
              <a:rPr lang="fr-FR" sz="3600" b="1" dirty="0" smtClean="0">
                <a:solidFill>
                  <a:schemeClr val="bg1"/>
                </a:solidFill>
                <a:latin typeface="Copperplate Gothic Light" pitchFamily="34" charset="0"/>
              </a:rPr>
              <a:t>, </a:t>
            </a:r>
            <a:endParaRPr lang="en-US" sz="3600" b="1" dirty="0" smtClean="0">
              <a:solidFill>
                <a:schemeClr val="bg1"/>
              </a:solidFill>
              <a:latin typeface="Copperplate Gothic Light" pitchFamily="34" charset="0"/>
            </a:endParaRPr>
          </a:p>
          <a:p>
            <a:pPr algn="ctr">
              <a:buNone/>
            </a:pPr>
            <a:r>
              <a:rPr lang="fr-FR" sz="3600" b="1" dirty="0" err="1" smtClean="0">
                <a:solidFill>
                  <a:schemeClr val="bg1"/>
                </a:solidFill>
                <a:latin typeface="Copperplate Gothic Light" pitchFamily="34" charset="0"/>
              </a:rPr>
              <a:t>malgre</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feb</a:t>
            </a:r>
            <a:r>
              <a:rPr lang="fr-FR" sz="3600" b="1" dirty="0" smtClean="0">
                <a:solidFill>
                  <a:schemeClr val="bg1"/>
                </a:solidFill>
                <a:latin typeface="Copperplate Gothic Light" pitchFamily="34" charset="0"/>
              </a:rPr>
              <a:t> e </a:t>
            </a:r>
            <a:r>
              <a:rPr lang="fr-FR" sz="3600" b="1" dirty="0" err="1" smtClean="0">
                <a:solidFill>
                  <a:schemeClr val="bg1"/>
                </a:solidFill>
                <a:latin typeface="Copperplate Gothic Light" pitchFamily="34" charset="0"/>
              </a:rPr>
              <a:t>piti</a:t>
            </a:r>
            <a:r>
              <a:rPr lang="fr-FR" sz="3600" b="1" dirty="0" smtClean="0">
                <a:solidFill>
                  <a:schemeClr val="bg1"/>
                </a:solidFill>
                <a:latin typeface="Copperplate Gothic Light" pitchFamily="34" charset="0"/>
              </a:rPr>
              <a:t>.</a:t>
            </a:r>
            <a:endParaRPr lang="en-US" sz="3600" b="1" dirty="0" smtClean="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txBody>
          <a:bodyPr>
            <a:normAutofit/>
          </a:bodyPr>
          <a:lstStyle/>
          <a:p>
            <a:pPr algn="ctr">
              <a:buNone/>
            </a:pPr>
            <a:r>
              <a:rPr lang="fr-FR" sz="3600" dirty="0" smtClean="0">
                <a:solidFill>
                  <a:srgbClr val="00FFCC"/>
                </a:solidFill>
                <a:latin typeface="Copperplate Gothic Light" pitchFamily="34" charset="0"/>
              </a:rPr>
              <a:t>5-</a:t>
            </a:r>
            <a:endParaRPr lang="en-US" sz="3600" dirty="0" smtClean="0">
              <a:solidFill>
                <a:srgbClr val="00FFCC"/>
              </a:solidFill>
              <a:latin typeface="Copperplate Gothic Light" pitchFamily="34" charset="0"/>
            </a:endParaRPr>
          </a:p>
          <a:p>
            <a:pPr algn="ctr">
              <a:buNone/>
            </a:pPr>
            <a:r>
              <a:rPr lang="fr-FR" sz="3600" b="1" dirty="0" smtClean="0">
                <a:solidFill>
                  <a:srgbClr val="00FFCC"/>
                </a:solidFill>
                <a:latin typeface="Copperplate Gothic Light" pitchFamily="34" charset="0"/>
              </a:rPr>
              <a:t>Se </a:t>
            </a:r>
            <a:r>
              <a:rPr lang="fr-FR" sz="3600" b="1" dirty="0" err="1" smtClean="0">
                <a:solidFill>
                  <a:srgbClr val="00FFCC"/>
                </a:solidFill>
                <a:latin typeface="Copperplate Gothic Light" pitchFamily="34" charset="0"/>
              </a:rPr>
              <a:t>konsa</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Segnè</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mouin</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minm</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minm</a:t>
            </a:r>
            <a:r>
              <a:rPr lang="fr-FR" sz="3600" b="1" dirty="0" smtClean="0">
                <a:solidFill>
                  <a:srgbClr val="00FFCC"/>
                </a:solidFill>
                <a:latin typeface="Copperplate Gothic Light" pitchFamily="34" charset="0"/>
              </a:rPr>
              <a:t>, </a:t>
            </a:r>
            <a:endParaRPr lang="en-US" sz="3600" b="1" dirty="0" smtClean="0">
              <a:solidFill>
                <a:srgbClr val="00FFCC"/>
              </a:solidFill>
              <a:latin typeface="Copperplate Gothic Light" pitchFamily="34" charset="0"/>
            </a:endParaRPr>
          </a:p>
          <a:p>
            <a:pPr algn="ctr">
              <a:buNone/>
            </a:pPr>
            <a:r>
              <a:rPr lang="fr-FR" sz="3600" b="1" dirty="0" smtClean="0">
                <a:solidFill>
                  <a:srgbClr val="00FFCC"/>
                </a:solidFill>
                <a:latin typeface="Copperplate Gothic Light" pitchFamily="34" charset="0"/>
              </a:rPr>
              <a:t>va glorifie-Ou,</a:t>
            </a:r>
            <a:endParaRPr lang="en-US" sz="3600" b="1" dirty="0" smtClean="0">
              <a:solidFill>
                <a:srgbClr val="00FFCC"/>
              </a:solidFill>
              <a:latin typeface="Copperplate Gothic Light" pitchFamily="34" charset="0"/>
            </a:endParaRPr>
          </a:p>
          <a:p>
            <a:pPr algn="ctr">
              <a:buNone/>
            </a:pPr>
            <a:r>
              <a:rPr lang="fr-FR" sz="3600" b="1" dirty="0" smtClean="0">
                <a:solidFill>
                  <a:srgbClr val="00FFCC"/>
                </a:solidFill>
                <a:latin typeface="Copperplate Gothic Light" pitchFamily="34" charset="0"/>
              </a:rPr>
              <a:t>E-m va </a:t>
            </a:r>
            <a:r>
              <a:rPr lang="fr-FR" sz="3600" b="1" dirty="0" err="1" smtClean="0">
                <a:solidFill>
                  <a:srgbClr val="00FFCC"/>
                </a:solidFill>
                <a:latin typeface="Copperplate Gothic Light" pitchFamily="34" charset="0"/>
              </a:rPr>
              <a:t>komance</a:t>
            </a:r>
            <a:r>
              <a:rPr lang="fr-FR" sz="3600" b="1" dirty="0" smtClean="0">
                <a:solidFill>
                  <a:srgbClr val="00FFCC"/>
                </a:solidFill>
                <a:latin typeface="Copperplate Gothic Light" pitchFamily="34" charset="0"/>
              </a:rPr>
              <a:t> sou la </a:t>
            </a:r>
            <a:r>
              <a:rPr lang="fr-FR" sz="3600" b="1" dirty="0" err="1" smtClean="0">
                <a:solidFill>
                  <a:srgbClr val="00FFCC"/>
                </a:solidFill>
                <a:latin typeface="Copperplate Gothic Light" pitchFamily="34" charset="0"/>
              </a:rPr>
              <a:t>tè</a:t>
            </a:r>
            <a:r>
              <a:rPr lang="fr-FR" sz="3600" b="1" dirty="0" smtClean="0">
                <a:solidFill>
                  <a:srgbClr val="00FFCC"/>
                </a:solidFill>
                <a:latin typeface="Copperplate Gothic Light" pitchFamily="34" charset="0"/>
              </a:rPr>
              <a:t> </a:t>
            </a:r>
            <a:endParaRPr lang="en-US" sz="3600" b="1" dirty="0" smtClean="0">
              <a:solidFill>
                <a:srgbClr val="00FFCC"/>
              </a:solidFill>
              <a:latin typeface="Copperplate Gothic Light" pitchFamily="34" charset="0"/>
            </a:endParaRPr>
          </a:p>
          <a:p>
            <a:pPr algn="ctr">
              <a:buNone/>
            </a:pPr>
            <a:r>
              <a:rPr lang="fr-FR" sz="3600" b="1" dirty="0" smtClean="0">
                <a:solidFill>
                  <a:srgbClr val="00FFCC"/>
                </a:solidFill>
                <a:latin typeface="Copperplate Gothic Light" pitchFamily="34" charset="0"/>
              </a:rPr>
              <a:t>Chant </a:t>
            </a:r>
            <a:r>
              <a:rPr lang="fr-FR" sz="3600" b="1" dirty="0" err="1" smtClean="0">
                <a:solidFill>
                  <a:srgbClr val="00FFCC"/>
                </a:solidFill>
                <a:latin typeface="Copperplate Gothic Light" pitchFamily="34" charset="0"/>
              </a:rPr>
              <a:t>ki</a:t>
            </a:r>
            <a:r>
              <a:rPr lang="fr-FR" sz="3600" b="1" dirty="0" smtClean="0">
                <a:solidFill>
                  <a:srgbClr val="00FFCC"/>
                </a:solidFill>
                <a:latin typeface="Copperplate Gothic Light" pitchFamily="34" charset="0"/>
              </a:rPr>
              <a:t> pou le </a:t>
            </a:r>
            <a:r>
              <a:rPr lang="fr-FR" sz="3600" b="1" dirty="0" err="1" smtClean="0">
                <a:solidFill>
                  <a:srgbClr val="00FFCC"/>
                </a:solidFill>
                <a:latin typeface="Copperplate Gothic Light" pitchFamily="34" charset="0"/>
              </a:rPr>
              <a:t>siel</a:t>
            </a:r>
            <a:r>
              <a:rPr lang="fr-FR" sz="3600" b="1" dirty="0" smtClean="0">
                <a:solidFill>
                  <a:srgbClr val="00FFCC"/>
                </a:solidFill>
                <a:latin typeface="Copperplate Gothic Light" pitchFamily="34" charset="0"/>
              </a:rPr>
              <a:t> </a:t>
            </a:r>
            <a:r>
              <a:rPr lang="fr-FR" sz="3600" b="1" dirty="0" err="1" smtClean="0">
                <a:solidFill>
                  <a:srgbClr val="00FFCC"/>
                </a:solidFill>
                <a:latin typeface="Copperplate Gothic Light" pitchFamily="34" charset="0"/>
              </a:rPr>
              <a:t>tou</a:t>
            </a:r>
            <a:endParaRPr lang="en-US" sz="3600" b="1" dirty="0" smtClean="0">
              <a:solidFill>
                <a:srgbClr val="00FFCC"/>
              </a:solidFill>
              <a:latin typeface="Copperplate Gothic Light" pitchFamily="34" charset="0"/>
            </a:endParaRPr>
          </a:p>
          <a:p>
            <a:pPr algn="ctr">
              <a:buNone/>
            </a:pPr>
            <a:r>
              <a:rPr lang="fr-FR" sz="3600" b="1" dirty="0" smtClean="0">
                <a:solidFill>
                  <a:schemeClr val="bg1"/>
                </a:solidFill>
                <a:latin typeface="Copperplate Gothic Light" pitchFamily="34" charset="0"/>
              </a:rPr>
              <a:t>6-</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Tout la </a:t>
            </a:r>
            <a:r>
              <a:rPr lang="fr-FR" sz="3600" b="1" dirty="0" err="1" smtClean="0">
                <a:solidFill>
                  <a:schemeClr val="bg1"/>
                </a:solidFill>
                <a:latin typeface="Copperplate Gothic Light" pitchFamily="34" charset="0"/>
              </a:rPr>
              <a:t>jounin</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avek</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lanuit</a:t>
            </a:r>
            <a:r>
              <a:rPr lang="fr-FR" sz="3600" b="1" dirty="0" smtClean="0">
                <a:solidFill>
                  <a:schemeClr val="bg1"/>
                </a:solidFill>
                <a:latin typeface="Copperplate Gothic Light" pitchFamily="34" charset="0"/>
              </a:rPr>
              <a:t>, </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Va sin </a:t>
            </a:r>
            <a:r>
              <a:rPr lang="fr-FR" sz="3600" b="1" dirty="0" err="1" smtClean="0">
                <a:solidFill>
                  <a:schemeClr val="bg1"/>
                </a:solidFill>
                <a:latin typeface="Copperplate Gothic Light" pitchFamily="34" charset="0"/>
              </a:rPr>
              <a:t>lè</a:t>
            </a:r>
            <a:r>
              <a:rPr lang="fr-FR" sz="3600" b="1" dirty="0" smtClean="0">
                <a:solidFill>
                  <a:schemeClr val="bg1"/>
                </a:solidFill>
                <a:latin typeface="Copperplate Gothic Light" pitchFamily="34" charset="0"/>
              </a:rPr>
              <a:t>-m </a:t>
            </a:r>
            <a:r>
              <a:rPr lang="fr-FR" sz="3600" b="1" dirty="0" err="1" smtClean="0">
                <a:solidFill>
                  <a:schemeClr val="bg1"/>
                </a:solidFill>
                <a:latin typeface="Copperplate Gothic Light" pitchFamily="34" charset="0"/>
              </a:rPr>
              <a:t>fè</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konsa</a:t>
            </a:r>
            <a:r>
              <a:rPr lang="fr-FR" sz="3600" b="1" dirty="0" smtClean="0">
                <a:solidFill>
                  <a:schemeClr val="bg1"/>
                </a:solidFill>
                <a:latin typeface="Copperplate Gothic Light" pitchFamily="34" charset="0"/>
              </a:rPr>
              <a:t>,</a:t>
            </a:r>
            <a:endParaRPr lang="en-US" sz="3600" b="1" dirty="0" smtClean="0">
              <a:solidFill>
                <a:schemeClr val="bg1"/>
              </a:solidFill>
              <a:latin typeface="Copperplate Gothic Light" pitchFamily="34" charset="0"/>
            </a:endParaRPr>
          </a:p>
          <a:p>
            <a:pPr algn="ctr">
              <a:buNone/>
            </a:pPr>
            <a:r>
              <a:rPr lang="fr-FR" sz="3600" b="1" dirty="0" smtClean="0">
                <a:solidFill>
                  <a:schemeClr val="bg1"/>
                </a:solidFill>
                <a:latin typeface="Copperplate Gothic Light" pitchFamily="34" charset="0"/>
              </a:rPr>
              <a:t>M-va gin gnou </a:t>
            </a:r>
            <a:r>
              <a:rPr lang="fr-FR" sz="3600" b="1" dirty="0" err="1" smtClean="0">
                <a:solidFill>
                  <a:schemeClr val="bg1"/>
                </a:solidFill>
                <a:latin typeface="Copperplate Gothic Light" pitchFamily="34" charset="0"/>
              </a:rPr>
              <a:t>komunion</a:t>
            </a:r>
            <a:r>
              <a:rPr lang="fr-FR" sz="3600" b="1" dirty="0" smtClean="0">
                <a:solidFill>
                  <a:schemeClr val="bg1"/>
                </a:solidFill>
                <a:latin typeface="Copperplate Gothic Light" pitchFamily="34" charset="0"/>
              </a:rPr>
              <a:t> </a:t>
            </a:r>
            <a:r>
              <a:rPr lang="fr-FR" sz="3600" b="1" dirty="0" err="1" smtClean="0">
                <a:solidFill>
                  <a:schemeClr val="bg1"/>
                </a:solidFill>
                <a:latin typeface="Copperplate Gothic Light" pitchFamily="34" charset="0"/>
              </a:rPr>
              <a:t>pafè</a:t>
            </a:r>
            <a:r>
              <a:rPr lang="fr-FR" sz="3600" b="1" dirty="0" smtClean="0">
                <a:solidFill>
                  <a:schemeClr val="bg1"/>
                </a:solidFill>
                <a:latin typeface="Copperplate Gothic Light" pitchFamily="34" charset="0"/>
              </a:rPr>
              <a:t> </a:t>
            </a:r>
            <a:endParaRPr lang="en-US" sz="3600" b="1" dirty="0" smtClean="0">
              <a:solidFill>
                <a:schemeClr val="bg1"/>
              </a:solidFill>
              <a:latin typeface="Copperplate Gothic Light" pitchFamily="34" charset="0"/>
            </a:endParaRPr>
          </a:p>
          <a:p>
            <a:pPr algn="ctr">
              <a:buNone/>
            </a:pPr>
            <a:r>
              <a:rPr lang="fr-FR" sz="3600" b="1" dirty="0" err="1" smtClean="0">
                <a:solidFill>
                  <a:schemeClr val="bg1"/>
                </a:solidFill>
                <a:latin typeface="Copperplate Gothic Light" pitchFamily="34" charset="0"/>
              </a:rPr>
              <a:t>Ak</a:t>
            </a:r>
            <a:r>
              <a:rPr lang="fr-FR" sz="3600" b="1" dirty="0" smtClean="0">
                <a:solidFill>
                  <a:schemeClr val="bg1"/>
                </a:solidFill>
                <a:latin typeface="Copperplate Gothic Light" pitchFamily="34" charset="0"/>
              </a:rPr>
              <a:t> ou, </a:t>
            </a:r>
            <a:r>
              <a:rPr lang="fr-FR" sz="3600" b="1" dirty="0" err="1" smtClean="0">
                <a:solidFill>
                  <a:schemeClr val="bg1"/>
                </a:solidFill>
                <a:latin typeface="Copperplate Gothic Light" pitchFamily="34" charset="0"/>
              </a:rPr>
              <a:t>minm</a:t>
            </a:r>
            <a:r>
              <a:rPr lang="fr-FR" sz="3600" b="1" dirty="0" smtClean="0">
                <a:solidFill>
                  <a:schemeClr val="bg1"/>
                </a:solidFill>
                <a:latin typeface="Copperplate Gothic Light" pitchFamily="34" charset="0"/>
              </a:rPr>
              <a:t> ici </a:t>
            </a:r>
            <a:r>
              <a:rPr lang="fr-FR" sz="3600" b="1" dirty="0" err="1" smtClean="0">
                <a:solidFill>
                  <a:schemeClr val="bg1"/>
                </a:solidFill>
                <a:latin typeface="Copperplate Gothic Light" pitchFamily="34" charset="0"/>
              </a:rPr>
              <a:t>ba</a:t>
            </a:r>
            <a:r>
              <a:rPr lang="fr-FR" sz="3600" b="1" dirty="0" smtClean="0">
                <a:solidFill>
                  <a:schemeClr val="bg1"/>
                </a:solidFill>
                <a:latin typeface="Copperplate Gothic Light" pitchFamily="34" charset="0"/>
              </a:rPr>
              <a:t>.</a:t>
            </a:r>
            <a:endParaRPr lang="en-US" sz="3600" b="1" dirty="0">
              <a:solidFill>
                <a:schemeClr val="bg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7030A0"/>
                </a:solidFill>
              </a:rPr>
              <a:t>LECTURE ALTERNATIVE</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solidFill>
            <a:srgbClr val="7030A0"/>
          </a:solidFill>
        </p:spPr>
        <p:txBody>
          <a:bodyPr>
            <a:normAutofit/>
          </a:bodyPr>
          <a:lstStyle/>
          <a:p>
            <a:pPr algn="ctr">
              <a:buNone/>
            </a:pPr>
            <a:r>
              <a:rPr lang="en-US" sz="5400" dirty="0" smtClean="0">
                <a:solidFill>
                  <a:schemeClr val="bg1"/>
                </a:solidFill>
              </a:rPr>
              <a:t>	</a:t>
            </a:r>
            <a:r>
              <a:rPr lang="en-US" sz="5400" dirty="0" smtClean="0">
                <a:solidFill>
                  <a:schemeClr val="bg1"/>
                </a:solidFill>
              </a:rPr>
              <a:t>APOCALYPSE </a:t>
            </a:r>
          </a:p>
          <a:p>
            <a:pPr algn="ctr">
              <a:buNone/>
            </a:pPr>
            <a:r>
              <a:rPr lang="en-US" sz="5400" dirty="0" smtClean="0">
                <a:solidFill>
                  <a:schemeClr val="bg1"/>
                </a:solidFill>
              </a:rPr>
              <a:t>21: 1-8</a:t>
            </a:r>
            <a:endParaRPr lang="en-US" sz="5400" dirty="0" smtClean="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a:solidFill>
            <a:srgbClr val="660066"/>
          </a:solidFill>
        </p:spPr>
        <p:txBody>
          <a:bodyPr>
            <a:normAutofit/>
          </a:bodyPr>
          <a:lstStyle/>
          <a:p>
            <a:pPr algn="ctr">
              <a:buNone/>
            </a:pPr>
            <a:r>
              <a:rPr lang="en-US" sz="4000" b="1" dirty="0" smtClean="0">
                <a:solidFill>
                  <a:schemeClr val="bg1"/>
                </a:solidFill>
                <a:latin typeface="Arial Unicode MS" pitchFamily="34" charset="-128"/>
                <a:ea typeface="Arial Unicode MS" pitchFamily="34" charset="-128"/>
                <a:cs typeface="Arial Unicode MS" pitchFamily="34" charset="-128"/>
              </a:rPr>
              <a:t>LECTURE APOCALYPSE 21 </a:t>
            </a:r>
            <a:r>
              <a:rPr lang="en-US" sz="4000" b="1" dirty="0" smtClean="0">
                <a:solidFill>
                  <a:schemeClr val="bg1"/>
                </a:solidFill>
                <a:latin typeface="Arial Unicode MS" pitchFamily="34" charset="-128"/>
                <a:ea typeface="Arial Unicode MS" pitchFamily="34" charset="-128"/>
                <a:cs typeface="Arial Unicode MS" pitchFamily="34" charset="-128"/>
              </a:rPr>
              <a:t>:1-8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en-US" sz="4000" b="1" dirty="0" smtClean="0">
                <a:solidFill>
                  <a:srgbClr val="FFFF00"/>
                </a:solidFill>
                <a:latin typeface="Arial Unicode MS" pitchFamily="34" charset="-128"/>
                <a:ea typeface="Arial Unicode MS" pitchFamily="34" charset="-128"/>
                <a:cs typeface="Arial Unicode MS" pitchFamily="34" charset="-128"/>
              </a:rPr>
              <a:t>1 </a:t>
            </a:r>
            <a:r>
              <a:rPr lang="en-US" sz="4000" b="1" dirty="0" smtClean="0">
                <a:solidFill>
                  <a:srgbClr val="FFFF00"/>
                </a:solidFill>
                <a:latin typeface="Arial Unicode MS" pitchFamily="34" charset="-128"/>
                <a:ea typeface="Arial Unicode MS" pitchFamily="34" charset="-128"/>
                <a:cs typeface="Arial Unicode MS" pitchFamily="34" charset="-128"/>
              </a:rPr>
              <a:t>¶ Now I saw a new heaven and a new earth, for the first heaven and the first earth had passed away. Also there was no more sea.</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2 Then I, John, saw the holy city, New Jerusalem, coming down out of heaven from God, prepared as a bride adorned for her husband</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a:solidFill>
            <a:srgbClr val="660066"/>
          </a:solidFill>
        </p:spPr>
        <p:txBody>
          <a:bodyPr>
            <a:normAutofit lnSpcReduction="10000"/>
          </a:bodyPr>
          <a:lstStyle/>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3 </a:t>
            </a:r>
            <a:r>
              <a:rPr lang="en-US" sz="4000" b="1" dirty="0" smtClean="0">
                <a:solidFill>
                  <a:schemeClr val="bg1"/>
                </a:solidFill>
                <a:latin typeface="Arial Unicode MS" pitchFamily="34" charset="-128"/>
                <a:ea typeface="Arial Unicode MS" pitchFamily="34" charset="-128"/>
                <a:cs typeface="Arial Unicode MS" pitchFamily="34" charset="-128"/>
              </a:rPr>
              <a:t>And I heard a loud voice from heaven saying, "Behold, the tabernacle of God is with men, and He will dwell with them, and they shall be His people. God Himself will be with them and be their God.</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4 "And God will wipe away every tear from their eyes; there shall be no more death, nor sorrow, nor crying. There shall be no more pain, for the former things have passed away</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a:solidFill>
            <a:srgbClr val="660066"/>
          </a:solidFill>
        </p:spPr>
        <p:txBody>
          <a:bodyPr>
            <a:normAutofit/>
          </a:bodyPr>
          <a:lstStyle/>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5 </a:t>
            </a:r>
            <a:r>
              <a:rPr lang="en-US" sz="4000" b="1" dirty="0" smtClean="0">
                <a:solidFill>
                  <a:schemeClr val="bg1"/>
                </a:solidFill>
                <a:latin typeface="Arial Unicode MS" pitchFamily="34" charset="-128"/>
                <a:ea typeface="Arial Unicode MS" pitchFamily="34" charset="-128"/>
                <a:cs typeface="Arial Unicode MS" pitchFamily="34" charset="-128"/>
              </a:rPr>
              <a:t>Then He who sat on the throne said, "Behold, I make all things new." And He said to me, "Write, for these words are true and faithful."</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6 And He said to me, "It is done! I am the Alpha and the Omega, the Beginning and the End. I will give of the fountain of the water of life freely to him who thirsts.</a:t>
            </a:r>
          </a:p>
          <a:p>
            <a:pPr algn="just">
              <a:buNone/>
            </a:pP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a:solidFill>
            <a:srgbClr val="660066"/>
          </a:solidFill>
        </p:spPr>
        <p:txBody>
          <a:bodyPr>
            <a:normAutofit/>
          </a:bodyPr>
          <a:lstStyle/>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7 </a:t>
            </a:r>
            <a:r>
              <a:rPr lang="en-US" sz="4000" b="1" dirty="0" smtClean="0">
                <a:solidFill>
                  <a:schemeClr val="bg1"/>
                </a:solidFill>
                <a:latin typeface="Arial Unicode MS" pitchFamily="34" charset="-128"/>
                <a:ea typeface="Arial Unicode MS" pitchFamily="34" charset="-128"/>
                <a:cs typeface="Arial Unicode MS" pitchFamily="34" charset="-128"/>
              </a:rPr>
              <a:t>"He who overcomes shall inherit all things, and I will be his God and he shall be My son.</a:t>
            </a:r>
          </a:p>
          <a:p>
            <a:pPr algn="just">
              <a:buNone/>
            </a:pP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8 "But the cowardly, unbelieving, abominable, murderers, sexually immoral, sorcerers, idolaters, and all liars shall have their part in the lake which burns with fire and brimstone, which is the second death."</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p:spPr>
        <p:txBody>
          <a:bodyPr>
            <a:normAutofit/>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APOCALYPSE 21:1-8</a:t>
            </a:r>
          </a:p>
          <a:p>
            <a:pPr algn="just"/>
            <a:r>
              <a:rPr lang="fr-FR" sz="4000" b="1" dirty="0" smtClean="0">
                <a:latin typeface="Arial Unicode MS" pitchFamily="34" charset="-128"/>
                <a:ea typeface="Arial Unicode MS" pitchFamily="34" charset="-128"/>
                <a:cs typeface="Arial Unicode MS" pitchFamily="34" charset="-128"/>
              </a:rPr>
              <a:t>1</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 Puis je vis un nouveau ciel et une nouvelle terre; car le premier ciel et la première terre avaient disparu, et la mer n'était plus.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2 Et je vis descendre du ciel, d'auprès de Dieu, la ville sainte, la nouvelle Jérusalem, préparée comme une épouse qui s'est parée pour son époux</a:t>
            </a:r>
            <a:r>
              <a:rPr lang="fr-FR" sz="4000" b="1" dirty="0" smtClean="0">
                <a:solidFill>
                  <a:srgbClr val="FF0000"/>
                </a:solidFill>
                <a:latin typeface="Arial Unicode MS" pitchFamily="34" charset="-128"/>
                <a:ea typeface="Arial Unicode MS" pitchFamily="34" charset="-128"/>
                <a:cs typeface="Arial Unicode MS" pitchFamily="34" charset="-128"/>
              </a:rPr>
              <a:t>.</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3 </a:t>
            </a:r>
            <a:r>
              <a:rPr lang="fr-FR" sz="4000" b="1" dirty="0" smtClean="0">
                <a:latin typeface="Arial Unicode MS" pitchFamily="34" charset="-128"/>
                <a:ea typeface="Arial Unicode MS" pitchFamily="34" charset="-128"/>
                <a:cs typeface="Arial Unicode MS" pitchFamily="34" charset="-128"/>
              </a:rPr>
              <a:t>Et j'entendis du trône une forte voix qui disait: Voici le tabernacle de Dieu avec les hommes! Il habitera avec eux, et ils seront son peuple, et Dieu lui-même sera avec eux.</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4 Il essuiera toute larme de leurs yeux, et la mort ne sera plus, et il n'y aura plus ni deuil, ni cri, ni douleur, car les premières choses ont disparu.</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234950" indent="-234950"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5 </a:t>
            </a:r>
            <a:r>
              <a:rPr lang="fr-FR" sz="4000" b="1" dirty="0" smtClean="0">
                <a:latin typeface="Arial Unicode MS" pitchFamily="34" charset="-128"/>
                <a:ea typeface="Arial Unicode MS" pitchFamily="34" charset="-128"/>
                <a:cs typeface="Arial Unicode MS" pitchFamily="34" charset="-128"/>
              </a:rPr>
              <a:t>Et celui qui était assis sur le trône dit: Voici, je fais toutes choses nouvelles. Et il dit: Écris; car ces paroles sont certaines et véritables.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6 Et il me dit: C'est fait! Je suis l'alpha et l'oméga, le commencement et la fin. A celui qui a soif je donnerai de la source de l'eau de la vie, gratuitement.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991600" cy="6858000"/>
          </a:xfrm>
        </p:spPr>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7 </a:t>
            </a:r>
            <a:r>
              <a:rPr lang="fr-FR" sz="4000" b="1" dirty="0" smtClean="0">
                <a:latin typeface="Arial Unicode MS" pitchFamily="34" charset="-128"/>
                <a:ea typeface="Arial Unicode MS" pitchFamily="34" charset="-128"/>
                <a:cs typeface="Arial Unicode MS" pitchFamily="34" charset="-128"/>
              </a:rPr>
              <a:t>Celui qui vaincra héritera ces choses; je serai son Dieu, et il sera mon fils.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8 Mais pour les lâches, les incrédules, les abominables, les meurtriers, les impudiques, les enchanteurs, les idolâtres, et tous les menteurs, leur part sera dans l'étang ardent de feu et de soufre, ce qui est la seconde mort.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234950" indent="-234950" algn="just"/>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781288" cy="65532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b="1" dirty="0" smtClean="0">
                <a:solidFill>
                  <a:srgbClr val="FFC000"/>
                </a:solidFill>
                <a:latin typeface="Copperplate Gothic Light" pitchFamily="34" charset="0"/>
              </a:rPr>
              <a:t>167 FMJ VOICI JESUS REVIENT DU CIEL</a:t>
            </a:r>
            <a:endParaRPr lang="en-US" b="1" dirty="0" smtClean="0">
              <a:solidFill>
                <a:srgbClr val="FFC000"/>
              </a:solidFill>
              <a:latin typeface="Copperplate Gothic Light" pitchFamily="34" charset="0"/>
            </a:endParaRPr>
          </a:p>
          <a:p>
            <a:pPr algn="ctr">
              <a:buNone/>
            </a:pPr>
            <a:r>
              <a:rPr lang="fr-FR" b="1" dirty="0" smtClean="0">
                <a:solidFill>
                  <a:srgbClr val="FFC000"/>
                </a:solidFill>
                <a:latin typeface="Copperplate Gothic Light" pitchFamily="34" charset="0"/>
              </a:rPr>
              <a:t>1</a:t>
            </a:r>
            <a:endParaRPr lang="en-US" b="1" dirty="0" smtClean="0">
              <a:solidFill>
                <a:srgbClr val="FFC000"/>
              </a:solidFill>
              <a:latin typeface="Copperplate Gothic Light" pitchFamily="34" charset="0"/>
            </a:endParaRPr>
          </a:p>
          <a:p>
            <a:pPr algn="ctr">
              <a:buNone/>
            </a:pPr>
            <a:r>
              <a:rPr lang="fr-FR" sz="3600" b="1" dirty="0" smtClean="0">
                <a:latin typeface="Copperplate Gothic Light" pitchFamily="34" charset="0"/>
              </a:rPr>
              <a:t>Voici, Jésus revient des cieux.</a:t>
            </a:r>
            <a:br>
              <a:rPr lang="fr-FR" sz="3600" b="1" dirty="0" smtClean="0">
                <a:latin typeface="Copperplate Gothic Light" pitchFamily="34" charset="0"/>
              </a:rPr>
            </a:br>
            <a:r>
              <a:rPr lang="fr-FR" sz="3600" b="1" dirty="0" smtClean="0">
                <a:latin typeface="Copperplate Gothic Light" pitchFamily="34" charset="0"/>
              </a:rPr>
              <a:t>Quelle joie, glorieuse attente:</a:t>
            </a:r>
            <a:br>
              <a:rPr lang="fr-FR" sz="3600" b="1" dirty="0" smtClean="0">
                <a:latin typeface="Copperplate Gothic Light" pitchFamily="34" charset="0"/>
              </a:rPr>
            </a:br>
            <a:r>
              <a:rPr lang="fr-FR" sz="3600" b="1" dirty="0" smtClean="0">
                <a:latin typeface="Copperplate Gothic Light" pitchFamily="34" charset="0"/>
              </a:rPr>
              <a:t>Bientôt nous le verrons des yeux</a:t>
            </a:r>
            <a:br>
              <a:rPr lang="fr-FR" sz="3600" b="1" dirty="0" smtClean="0">
                <a:latin typeface="Copperplate Gothic Light" pitchFamily="34" charset="0"/>
              </a:rPr>
            </a:br>
            <a:r>
              <a:rPr lang="fr-FR" sz="3600" b="1" dirty="0" smtClean="0">
                <a:latin typeface="Copperplate Gothic Light" pitchFamily="34" charset="0"/>
              </a:rPr>
              <a:t>Revenir dans la nue éclatante</a:t>
            </a:r>
            <a:r>
              <a:rPr lang="fr-FR" sz="3600" b="1" dirty="0" smtClean="0">
                <a:latin typeface="Copperplate Gothic Light" pitchFamily="34" charset="0"/>
              </a:rPr>
              <a:t>.</a:t>
            </a:r>
            <a:endParaRPr lang="en-US" sz="3600" b="1" dirty="0" smtClean="0">
              <a:latin typeface="Copperplate Gothic Light" pitchFamily="34" charset="0"/>
            </a:endParaRPr>
          </a:p>
          <a:p>
            <a:pPr algn="ctr">
              <a:buNone/>
            </a:pPr>
            <a:r>
              <a:rPr lang="fr-FR" sz="3600" b="1" dirty="0" smtClean="0">
                <a:solidFill>
                  <a:srgbClr val="FFC000"/>
                </a:solidFill>
                <a:latin typeface="Copperplate Gothic Light" pitchFamily="34" charset="0"/>
              </a:rPr>
              <a:t>Chœur:</a:t>
            </a:r>
            <a:r>
              <a:rPr lang="fr-FR" sz="3600" b="1" dirty="0" smtClean="0">
                <a:latin typeface="Copperplate Gothic Light" pitchFamily="34" charset="0"/>
              </a:rPr>
              <a:t/>
            </a:r>
            <a:br>
              <a:rPr lang="fr-FR" sz="3600" b="1" dirty="0" smtClean="0">
                <a:latin typeface="Copperplate Gothic Light" pitchFamily="34" charset="0"/>
              </a:rPr>
            </a:br>
            <a:r>
              <a:rPr lang="fr-FR" sz="3600" b="1" dirty="0" smtClean="0">
                <a:solidFill>
                  <a:srgbClr val="00D661"/>
                </a:solidFill>
                <a:latin typeface="Copperplate Gothic Light" pitchFamily="34" charset="0"/>
              </a:rPr>
              <a:t>Il vient bientôt (bis)</a:t>
            </a:r>
            <a:br>
              <a:rPr lang="fr-FR" sz="3600" b="1" dirty="0" smtClean="0">
                <a:solidFill>
                  <a:srgbClr val="00D661"/>
                </a:solidFill>
                <a:latin typeface="Copperplate Gothic Light" pitchFamily="34" charset="0"/>
              </a:rPr>
            </a:br>
            <a:r>
              <a:rPr lang="fr-FR" sz="3600" b="1" dirty="0" smtClean="0">
                <a:solidFill>
                  <a:srgbClr val="00D661"/>
                </a:solidFill>
                <a:latin typeface="Copperplate Gothic Light" pitchFamily="34" charset="0"/>
              </a:rPr>
              <a:t>Joyeux nous acclamerons Jésus.</a:t>
            </a:r>
            <a:br>
              <a:rPr lang="fr-FR" sz="3600" b="1" dirty="0" smtClean="0">
                <a:solidFill>
                  <a:srgbClr val="00D661"/>
                </a:solidFill>
                <a:latin typeface="Copperplate Gothic Light" pitchFamily="34" charset="0"/>
              </a:rPr>
            </a:br>
            <a:r>
              <a:rPr lang="fr-FR" sz="3600" b="1" dirty="0" smtClean="0">
                <a:solidFill>
                  <a:srgbClr val="00D661"/>
                </a:solidFill>
                <a:latin typeface="Copperplate Gothic Light" pitchFamily="34" charset="0"/>
              </a:rPr>
              <a:t>Tenons-nous prêts,</a:t>
            </a:r>
            <a:br>
              <a:rPr lang="fr-FR" sz="3600" b="1" dirty="0" smtClean="0">
                <a:solidFill>
                  <a:srgbClr val="00D661"/>
                </a:solidFill>
                <a:latin typeface="Copperplate Gothic Light" pitchFamily="34" charset="0"/>
              </a:rPr>
            </a:br>
            <a:r>
              <a:rPr lang="fr-FR" sz="3600" b="1" dirty="0" smtClean="0">
                <a:solidFill>
                  <a:srgbClr val="00D661"/>
                </a:solidFill>
                <a:latin typeface="Copperplate Gothic Light" pitchFamily="34" charset="0"/>
              </a:rPr>
              <a:t>Levons les yeux en haut</a:t>
            </a:r>
            <a:br>
              <a:rPr lang="fr-FR" sz="3600" b="1" dirty="0" smtClean="0">
                <a:solidFill>
                  <a:srgbClr val="00D661"/>
                </a:solidFill>
                <a:latin typeface="Copperplate Gothic Light" pitchFamily="34" charset="0"/>
              </a:rPr>
            </a:br>
            <a:r>
              <a:rPr lang="fr-FR" sz="3600" b="1" dirty="0" smtClean="0">
                <a:solidFill>
                  <a:srgbClr val="00D661"/>
                </a:solidFill>
                <a:latin typeface="Copperplate Gothic Light" pitchFamily="34" charset="0"/>
              </a:rPr>
              <a:t>Jésus vient sur la nue</a:t>
            </a:r>
            <a:r>
              <a:rPr lang="fr-FR" sz="3600" b="1" dirty="0" smtClean="0">
                <a:solidFill>
                  <a:srgbClr val="00D661"/>
                </a:solidFill>
                <a:latin typeface="Copperplate Gothic Light" pitchFamily="34" charset="0"/>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781288" cy="65532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b="1" dirty="0" smtClean="0">
                <a:solidFill>
                  <a:srgbClr val="FFC000"/>
                </a:solidFill>
                <a:latin typeface="Copperplate Gothic Light" pitchFamily="34" charset="0"/>
              </a:rPr>
              <a:t>2</a:t>
            </a:r>
            <a:r>
              <a:rPr lang="fr-FR" b="1" dirty="0" smtClean="0">
                <a:solidFill>
                  <a:srgbClr val="FFC000"/>
                </a:solidFill>
                <a:latin typeface="Copperplate Gothic Light" pitchFamily="34" charset="0"/>
              </a:rPr>
              <a:t>.</a:t>
            </a:r>
            <a:r>
              <a:rPr lang="fr-FR" b="1" dirty="0" smtClean="0">
                <a:latin typeface="Copperplate Gothic Light" pitchFamily="34" charset="0"/>
              </a:rPr>
              <a:t/>
            </a:r>
            <a:br>
              <a:rPr lang="fr-FR" b="1" dirty="0" smtClean="0">
                <a:latin typeface="Copperplate Gothic Light" pitchFamily="34" charset="0"/>
              </a:rPr>
            </a:br>
            <a:r>
              <a:rPr lang="fr-FR" sz="3200" b="1" dirty="0" smtClean="0">
                <a:latin typeface="Copperplate Gothic Light" pitchFamily="34" charset="0"/>
              </a:rPr>
              <a:t>Les signes des temps, </a:t>
            </a:r>
            <a:endParaRPr lang="fr-FR" sz="3200" b="1" dirty="0" smtClean="0">
              <a:latin typeface="Copperplate Gothic Light" pitchFamily="34" charset="0"/>
            </a:endParaRPr>
          </a:p>
          <a:p>
            <a:pPr algn="ctr">
              <a:buNone/>
            </a:pPr>
            <a:r>
              <a:rPr lang="fr-FR" sz="3200" b="1" dirty="0" smtClean="0">
                <a:latin typeface="Copperplate Gothic Light" pitchFamily="34" charset="0"/>
              </a:rPr>
              <a:t>sur </a:t>
            </a:r>
            <a:r>
              <a:rPr lang="fr-FR" sz="3200" b="1" dirty="0" smtClean="0">
                <a:latin typeface="Copperplate Gothic Light" pitchFamily="34" charset="0"/>
              </a:rPr>
              <a:t>terre, sur mer</a:t>
            </a:r>
            <a:br>
              <a:rPr lang="fr-FR" sz="3200" b="1" dirty="0" smtClean="0">
                <a:latin typeface="Copperplate Gothic Light" pitchFamily="34" charset="0"/>
              </a:rPr>
            </a:br>
            <a:r>
              <a:rPr lang="fr-FR" sz="3200" b="1" dirty="0" smtClean="0">
                <a:latin typeface="Copperplate Gothic Light" pitchFamily="34" charset="0"/>
              </a:rPr>
              <a:t>Nous disent que le grand jour approche</a:t>
            </a:r>
            <a:br>
              <a:rPr lang="fr-FR" sz="3200" b="1" dirty="0" smtClean="0">
                <a:latin typeface="Copperplate Gothic Light" pitchFamily="34" charset="0"/>
              </a:rPr>
            </a:br>
            <a:r>
              <a:rPr lang="fr-FR" sz="3200" b="1" dirty="0" smtClean="0">
                <a:latin typeface="Copperplate Gothic Light" pitchFamily="34" charset="0"/>
              </a:rPr>
              <a:t>Promesse suprême de Dieu le Père,</a:t>
            </a:r>
            <a:br>
              <a:rPr lang="fr-FR" sz="3200" b="1" dirty="0" smtClean="0">
                <a:latin typeface="Copperplate Gothic Light" pitchFamily="34" charset="0"/>
              </a:rPr>
            </a:br>
            <a:r>
              <a:rPr lang="fr-FR" sz="3200" b="1" dirty="0" smtClean="0">
                <a:latin typeface="Copperplate Gothic Light" pitchFamily="34" charset="0"/>
              </a:rPr>
              <a:t>Jésus doit régner, le temps est proche.</a:t>
            </a:r>
            <a:br>
              <a:rPr lang="fr-FR" sz="3200" b="1" dirty="0" smtClean="0">
                <a:latin typeface="Copperplate Gothic Light" pitchFamily="34" charset="0"/>
              </a:rPr>
            </a:br>
            <a:r>
              <a:rPr lang="fr-FR" sz="3200" b="1" dirty="0" smtClean="0">
                <a:solidFill>
                  <a:srgbClr val="FFC000"/>
                </a:solidFill>
                <a:latin typeface="Copperplate Gothic Light" pitchFamily="34" charset="0"/>
              </a:rPr>
              <a:t>Chœur:</a:t>
            </a:r>
            <a:r>
              <a:rPr lang="fr-FR" sz="3200" b="1" dirty="0" smtClean="0">
                <a:latin typeface="Copperplate Gothic Light" pitchFamily="34" charset="0"/>
              </a:rPr>
              <a:t/>
            </a:r>
            <a:br>
              <a:rPr lang="fr-FR" sz="3200" b="1" dirty="0" smtClean="0">
                <a:latin typeface="Copperplate Gothic Light" pitchFamily="34" charset="0"/>
              </a:rPr>
            </a:br>
            <a:r>
              <a:rPr lang="fr-FR" sz="3200" b="1" dirty="0" smtClean="0">
                <a:solidFill>
                  <a:srgbClr val="00D661"/>
                </a:solidFill>
                <a:latin typeface="Copperplate Gothic Light" pitchFamily="34" charset="0"/>
              </a:rPr>
              <a:t>Il vient bientôt (bis)</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Joyeux nous acclamerons Jésus.</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Tenons-nous prêts,</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Levons les yeux en haut</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Jésus vient sur la nue.</a:t>
            </a:r>
            <a:endParaRPr lang="en-US" sz="32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781288" cy="6553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b="1" dirty="0" smtClean="0">
                <a:solidFill>
                  <a:srgbClr val="FFC000"/>
                </a:solidFill>
                <a:latin typeface="Copperplate Gothic Light" pitchFamily="34" charset="0"/>
              </a:rPr>
              <a:t>3</a:t>
            </a:r>
            <a:r>
              <a:rPr lang="fr-FR" b="1" dirty="0" smtClean="0">
                <a:solidFill>
                  <a:srgbClr val="FFC000"/>
                </a:solidFill>
                <a:latin typeface="Copperplate Gothic Light" pitchFamily="34" charset="0"/>
              </a:rPr>
              <a:t>.</a:t>
            </a:r>
            <a:r>
              <a:rPr lang="fr-FR" b="1" dirty="0" smtClean="0">
                <a:latin typeface="Copperplate Gothic Light" pitchFamily="34" charset="0"/>
              </a:rPr>
              <a:t/>
            </a:r>
            <a:br>
              <a:rPr lang="fr-FR" b="1" dirty="0" smtClean="0">
                <a:latin typeface="Copperplate Gothic Light" pitchFamily="34" charset="0"/>
              </a:rPr>
            </a:br>
            <a:r>
              <a:rPr lang="fr-FR" sz="3200" b="1" dirty="0" smtClean="0">
                <a:latin typeface="Copperplate Gothic Light" pitchFamily="34" charset="0"/>
              </a:rPr>
              <a:t>Ce doux espoir ranime nos cœurs.</a:t>
            </a:r>
            <a:br>
              <a:rPr lang="fr-FR" sz="3200" b="1" dirty="0" smtClean="0">
                <a:latin typeface="Copperplate Gothic Light" pitchFamily="34" charset="0"/>
              </a:rPr>
            </a:br>
            <a:r>
              <a:rPr lang="fr-FR" sz="3200" b="1" dirty="0" smtClean="0">
                <a:latin typeface="Copperplate Gothic Light" pitchFamily="34" charset="0"/>
              </a:rPr>
              <a:t>Hâtons ce jour de fête, mon frère.</a:t>
            </a:r>
            <a:br>
              <a:rPr lang="fr-FR" sz="3200" b="1" dirty="0" smtClean="0">
                <a:latin typeface="Copperplate Gothic Light" pitchFamily="34" charset="0"/>
              </a:rPr>
            </a:br>
            <a:r>
              <a:rPr lang="fr-FR" sz="3200" b="1" dirty="0" smtClean="0">
                <a:latin typeface="Copperplate Gothic Light" pitchFamily="34" charset="0"/>
              </a:rPr>
              <a:t>Heureux le cœur où Christ demeure,</a:t>
            </a:r>
            <a:br>
              <a:rPr lang="fr-FR" sz="3200" b="1" dirty="0" smtClean="0">
                <a:latin typeface="Copperplate Gothic Light" pitchFamily="34" charset="0"/>
              </a:rPr>
            </a:br>
            <a:r>
              <a:rPr lang="fr-FR" sz="3200" b="1" dirty="0" smtClean="0">
                <a:latin typeface="Copperplate Gothic Light" pitchFamily="34" charset="0"/>
              </a:rPr>
              <a:t>Travaillons, luttons dans la prière</a:t>
            </a:r>
            <a:r>
              <a:rPr lang="fr-FR" sz="3200" b="1" dirty="0" smtClean="0">
                <a:latin typeface="Copperplate Gothic Light" pitchFamily="34" charset="0"/>
              </a:rPr>
              <a:t>.</a:t>
            </a:r>
          </a:p>
          <a:p>
            <a:pPr algn="ctr">
              <a:buNone/>
            </a:pPr>
            <a:r>
              <a:rPr lang="fr-FR" sz="3200" b="1" dirty="0" smtClean="0">
                <a:solidFill>
                  <a:srgbClr val="FFC000"/>
                </a:solidFill>
                <a:latin typeface="Copperplate Gothic Light" pitchFamily="34" charset="0"/>
              </a:rPr>
              <a:t>Chœur:</a:t>
            </a:r>
            <a:r>
              <a:rPr lang="fr-FR" sz="3200" b="1" dirty="0" smtClean="0">
                <a:latin typeface="Copperplate Gothic Light" pitchFamily="34" charset="0"/>
              </a:rPr>
              <a:t/>
            </a:r>
            <a:br>
              <a:rPr lang="fr-FR" sz="3200" b="1" dirty="0" smtClean="0">
                <a:latin typeface="Copperplate Gothic Light" pitchFamily="34" charset="0"/>
              </a:rPr>
            </a:br>
            <a:r>
              <a:rPr lang="fr-FR" sz="3200" b="1" dirty="0" smtClean="0">
                <a:solidFill>
                  <a:srgbClr val="00D661"/>
                </a:solidFill>
                <a:latin typeface="Copperplate Gothic Light" pitchFamily="34" charset="0"/>
              </a:rPr>
              <a:t>Il vient bientôt (bis)</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Joyeux nous acclamerons Jésus.</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Tenons-nous prêts,</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Levons les yeux en haut</a:t>
            </a:r>
            <a:br>
              <a:rPr lang="fr-FR" sz="3200" b="1" dirty="0" smtClean="0">
                <a:solidFill>
                  <a:srgbClr val="00D661"/>
                </a:solidFill>
                <a:latin typeface="Copperplate Gothic Light" pitchFamily="34" charset="0"/>
              </a:rPr>
            </a:br>
            <a:r>
              <a:rPr lang="fr-FR" sz="3200" b="1" dirty="0" smtClean="0">
                <a:solidFill>
                  <a:srgbClr val="00D661"/>
                </a:solidFill>
                <a:latin typeface="Copperplate Gothic Light" pitchFamily="34" charset="0"/>
              </a:rPr>
              <a:t>Jésus vient sur la nue.</a:t>
            </a:r>
            <a:endParaRPr lang="en-US" sz="3200" b="1" dirty="0" smtClean="0">
              <a:latin typeface="Arial Unicode MS" pitchFamily="34" charset="-128"/>
              <a:ea typeface="Arial Unicode MS" pitchFamily="34" charset="-128"/>
              <a:cs typeface="Arial Unicode MS" pitchFamily="34" charset="-128"/>
            </a:endParaRPr>
          </a:p>
          <a:p>
            <a:pPr algn="ctr">
              <a:buNone/>
            </a:pPr>
            <a:endParaRPr lang="en-US" b="1" dirty="0" smtClean="0">
              <a:latin typeface="Copperplate Gothic Light" pitchFamily="34" charset="0"/>
            </a:endParaRPr>
          </a:p>
          <a:p>
            <a:pPr algn="ctr">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t>PRIERE COMMUNE</a:t>
            </a:r>
            <a:endParaRPr lang="en-US" dirty="0"/>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(Thurs 7-9PM)</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Rehearsal after church: Ladies</a:t>
            </a:r>
          </a:p>
          <a:p>
            <a:pPr lvl="1" algn="ctr">
              <a:buNone/>
            </a:pPr>
            <a:r>
              <a:rPr lang="en-US" sz="3600" b="1" dirty="0" smtClean="0">
                <a:solidFill>
                  <a:srgbClr val="FF0000"/>
                </a:solidFill>
              </a:rPr>
              <a:t>EVENT</a:t>
            </a:r>
          </a:p>
          <a:p>
            <a:pPr lvl="1"/>
            <a:r>
              <a:rPr lang="en-US" sz="3600" b="1" dirty="0" smtClean="0">
                <a:solidFill>
                  <a:srgbClr val="FF0000"/>
                </a:solidFill>
              </a:rPr>
              <a:t>EASTER SUNDAY APRIL 17</a:t>
            </a:r>
            <a:r>
              <a:rPr lang="en-US" sz="3600" b="1" baseline="30000" dirty="0" smtClean="0">
                <a:solidFill>
                  <a:srgbClr val="FF0000"/>
                </a:solidFill>
              </a:rPr>
              <a:t>TH</a:t>
            </a:r>
            <a:r>
              <a:rPr lang="en-US" sz="3600" b="1" dirty="0" smtClean="0">
                <a:solidFill>
                  <a:srgbClr val="FF0000"/>
                </a:solidFill>
              </a:rPr>
              <a:t> 2022</a:t>
            </a:r>
            <a:endParaRPr lang="en-US" sz="3600" b="1" dirty="0" smtClean="0">
              <a:solidFill>
                <a:srgbClr val="FF0000"/>
              </a:solidFill>
            </a:endParaRP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b="1" dirty="0" err="1" smtClean="0">
                <a:solidFill>
                  <a:srgbClr val="C00000"/>
                </a:solidFill>
                <a:latin typeface="Copperplate Gothic Light" pitchFamily="34" charset="0"/>
              </a:rPr>
              <a:t>Pran</a:t>
            </a:r>
            <a:r>
              <a:rPr lang="fr-FR" b="1" dirty="0" smtClean="0">
                <a:solidFill>
                  <a:srgbClr val="C00000"/>
                </a:solidFill>
                <a:latin typeface="Copperplate Gothic Light" pitchFamily="34" charset="0"/>
              </a:rPr>
              <a:t> La Vi-m, </a:t>
            </a:r>
            <a:r>
              <a:rPr lang="fr-FR" b="1" dirty="0" err="1" smtClean="0">
                <a:solidFill>
                  <a:srgbClr val="C00000"/>
                </a:solidFill>
                <a:latin typeface="Copperplate Gothic Light" pitchFamily="34" charset="0"/>
              </a:rPr>
              <a:t>Ségnè</a:t>
            </a:r>
            <a:r>
              <a:rPr lang="fr-FR" b="1" dirty="0" smtClean="0">
                <a:solidFill>
                  <a:srgbClr val="C00000"/>
                </a:solidFill>
                <a:latin typeface="Copperplate Gothic Light" pitchFamily="34" charset="0"/>
              </a:rPr>
              <a:t> </a:t>
            </a:r>
            <a:r>
              <a:rPr lang="fr-FR" b="1" dirty="0" err="1" smtClean="0">
                <a:solidFill>
                  <a:srgbClr val="C00000"/>
                </a:solidFill>
                <a:latin typeface="Copperplate Gothic Light" pitchFamily="34" charset="0"/>
              </a:rPr>
              <a:t>Jézu</a:t>
            </a:r>
            <a:r>
              <a:rPr lang="fr-FR" b="1" dirty="0" smtClean="0">
                <a:solidFill>
                  <a:srgbClr val="C00000"/>
                </a:solidFill>
                <a:latin typeface="Copperplate Gothic Light" pitchFamily="34" charset="0"/>
              </a:rPr>
              <a:t> </a:t>
            </a:r>
            <a:br>
              <a:rPr lang="fr-FR" b="1" dirty="0" smtClean="0">
                <a:solidFill>
                  <a:srgbClr val="C00000"/>
                </a:solidFill>
                <a:latin typeface="Copperplate Gothic Light" pitchFamily="34" charset="0"/>
              </a:rPr>
            </a:br>
            <a:r>
              <a:rPr lang="fr-FR" b="1" dirty="0" smtClean="0">
                <a:solidFill>
                  <a:srgbClr val="C00000"/>
                </a:solidFill>
                <a:latin typeface="Copperplate Gothic Light" pitchFamily="34" charset="0"/>
              </a:rPr>
              <a:t>50 KCD </a:t>
            </a:r>
            <a:r>
              <a:rPr lang="fr-FR" b="1" dirty="0" smtClean="0">
                <a:latin typeface="Copperplate Gothic Light" pitchFamily="34" charset="0"/>
              </a:rPr>
              <a:t/>
            </a:r>
            <a:br>
              <a:rPr lang="fr-FR" b="1" dirty="0" smtClean="0">
                <a:latin typeface="Copperplate Gothic Light" pitchFamily="34" charset="0"/>
              </a:rPr>
            </a:br>
            <a:r>
              <a:rPr lang="fr-FR" b="1" dirty="0" smtClean="0">
                <a:latin typeface="Copperplate Gothic Light" pitchFamily="34" charset="0"/>
              </a:rPr>
              <a:t>1</a:t>
            </a:r>
            <a:r>
              <a:rPr lang="fr-FR" sz="3200" b="1" dirty="0" smtClean="0">
                <a:latin typeface="Copperplate Gothic Light" pitchFamily="34" charset="0"/>
              </a:rPr>
              <a:t/>
            </a:r>
            <a:br>
              <a:rPr lang="fr-FR" sz="3200" b="1" dirty="0" smtClean="0">
                <a:latin typeface="Copperplate Gothic Light" pitchFamily="34" charset="0"/>
              </a:rPr>
            </a:br>
            <a:r>
              <a:rPr lang="fr-FR" sz="3200" b="1" dirty="0" err="1" smtClean="0">
                <a:latin typeface="Copperplate Gothic Light" pitchFamily="34" charset="0"/>
              </a:rPr>
              <a:t>Pran</a:t>
            </a:r>
            <a:r>
              <a:rPr lang="fr-FR" sz="3200" b="1" dirty="0" smtClean="0">
                <a:latin typeface="Copperplate Gothic Light" pitchFamily="34" charset="0"/>
              </a:rPr>
              <a:t> la vi-m, </a:t>
            </a:r>
            <a:r>
              <a:rPr lang="fr-FR" sz="3200" b="1" dirty="0" err="1" smtClean="0">
                <a:latin typeface="Copperplate Gothic Light" pitchFamily="34" charset="0"/>
              </a:rPr>
              <a:t>Ségnè</a:t>
            </a:r>
            <a:r>
              <a:rPr lang="fr-FR" sz="3200" b="1" dirty="0" smtClean="0">
                <a:latin typeface="Copperplate Gothic Light" pitchFamily="34" charset="0"/>
              </a:rPr>
              <a:t> </a:t>
            </a:r>
            <a:r>
              <a:rPr lang="fr-FR" sz="3200" b="1" dirty="0" err="1" smtClean="0">
                <a:latin typeface="Copperplate Gothic Light" pitchFamily="34" charset="0"/>
              </a:rPr>
              <a:t>Jézu</a:t>
            </a:r>
            <a:r>
              <a:rPr lang="fr-FR" sz="3200" b="1" dirty="0" smtClean="0">
                <a:latin typeface="Copperplate Gothic Light" pitchFamily="34" charset="0"/>
              </a:rPr>
              <a:t>, </a:t>
            </a:r>
            <a:br>
              <a:rPr lang="fr-FR" sz="3200" b="1" dirty="0" smtClean="0">
                <a:latin typeface="Copperplate Gothic Light" pitchFamily="34" charset="0"/>
              </a:rPr>
            </a:br>
            <a:r>
              <a:rPr lang="fr-FR" sz="3200" b="1" dirty="0" err="1" smtClean="0">
                <a:latin typeface="Copperplate Gothic Light" pitchFamily="34" charset="0"/>
              </a:rPr>
              <a:t>Mouin</a:t>
            </a:r>
            <a:r>
              <a:rPr lang="fr-FR" sz="3200" b="1" dirty="0" smtClean="0">
                <a:latin typeface="Copperplate Gothic Light" pitchFamily="34" charset="0"/>
              </a:rPr>
              <a:t> </a:t>
            </a:r>
            <a:r>
              <a:rPr lang="fr-FR" sz="3200" b="1" dirty="0" err="1" smtClean="0">
                <a:latin typeface="Copperplate Gothic Light" pitchFamily="34" charset="0"/>
              </a:rPr>
              <a:t>vlé</a:t>
            </a:r>
            <a:r>
              <a:rPr lang="fr-FR" sz="3200" b="1" dirty="0" smtClean="0">
                <a:latin typeface="Copperplate Gothic Light" pitchFamily="34" charset="0"/>
              </a:rPr>
              <a:t> </a:t>
            </a:r>
            <a:r>
              <a:rPr lang="fr-FR" sz="3200" b="1" dirty="0" err="1" smtClean="0">
                <a:latin typeface="Copperplate Gothic Light" pitchFamily="34" charset="0"/>
              </a:rPr>
              <a:t>konsakré</a:t>
            </a:r>
            <a:r>
              <a:rPr lang="fr-FR" sz="3200" b="1" dirty="0" smtClean="0">
                <a:latin typeface="Copperplate Gothic Light" pitchFamily="34" charset="0"/>
              </a:rPr>
              <a:t>-l </a:t>
            </a:r>
            <a:r>
              <a:rPr lang="fr-FR" sz="3200" b="1" dirty="0" err="1" smtClean="0">
                <a:latin typeface="Copperplate Gothic Light" pitchFamily="34" charset="0"/>
              </a:rPr>
              <a:t>ba</a:t>
            </a:r>
            <a:r>
              <a:rPr lang="fr-FR" sz="3200" b="1" dirty="0" smtClean="0">
                <a:latin typeface="Copperplate Gothic Light" pitchFamily="34" charset="0"/>
              </a:rPr>
              <a:t> Ou. </a:t>
            </a:r>
            <a:br>
              <a:rPr lang="fr-FR" sz="3200" b="1" dirty="0" smtClean="0">
                <a:latin typeface="Copperplate Gothic Light" pitchFamily="34" charset="0"/>
              </a:rPr>
            </a:br>
            <a:r>
              <a:rPr lang="fr-FR" sz="3200" b="1" dirty="0" err="1" smtClean="0">
                <a:latin typeface="Copperplate Gothic Light" pitchFamily="34" charset="0"/>
              </a:rPr>
              <a:t>Pran</a:t>
            </a:r>
            <a:r>
              <a:rPr lang="fr-FR" sz="3200" b="1" dirty="0" smtClean="0">
                <a:latin typeface="Copperplate Gothic Light" pitchFamily="34" charset="0"/>
              </a:rPr>
              <a:t> </a:t>
            </a:r>
            <a:r>
              <a:rPr lang="fr-FR" sz="3200" b="1" dirty="0" err="1" smtClean="0">
                <a:latin typeface="Copperplate Gothic Light" pitchFamily="34" charset="0"/>
              </a:rPr>
              <a:t>chak</a:t>
            </a:r>
            <a:r>
              <a:rPr lang="fr-FR" sz="3200" b="1" dirty="0" smtClean="0">
                <a:latin typeface="Copperplate Gothic Light" pitchFamily="34" charset="0"/>
              </a:rPr>
              <a:t> è é </a:t>
            </a:r>
            <a:r>
              <a:rPr lang="fr-FR" sz="3200" b="1" dirty="0" err="1" smtClean="0">
                <a:latin typeface="Copperplate Gothic Light" pitchFamily="34" charset="0"/>
              </a:rPr>
              <a:t>pran</a:t>
            </a:r>
            <a:r>
              <a:rPr lang="fr-FR" sz="3200" b="1" dirty="0" smtClean="0">
                <a:latin typeface="Copperplate Gothic Light" pitchFamily="34" charset="0"/>
              </a:rPr>
              <a:t> </a:t>
            </a:r>
            <a:r>
              <a:rPr lang="fr-FR" sz="3200" b="1" dirty="0" err="1" smtClean="0">
                <a:latin typeface="Copperplate Gothic Light" pitchFamily="34" charset="0"/>
              </a:rPr>
              <a:t>chak</a:t>
            </a:r>
            <a:r>
              <a:rPr lang="fr-FR" sz="3200" b="1" dirty="0" smtClean="0">
                <a:latin typeface="Copperplate Gothic Light" pitchFamily="34" charset="0"/>
              </a:rPr>
              <a:t> </a:t>
            </a:r>
            <a:r>
              <a:rPr lang="fr-FR" sz="3200" b="1" dirty="0" err="1" smtClean="0">
                <a:latin typeface="Copperplate Gothic Light" pitchFamily="34" charset="0"/>
              </a:rPr>
              <a:t>jou</a:t>
            </a:r>
            <a:r>
              <a:rPr lang="fr-FR" sz="3200" b="1" dirty="0" smtClean="0">
                <a:latin typeface="Copperplate Gothic Light" pitchFamily="34" charset="0"/>
              </a:rPr>
              <a:t>, </a:t>
            </a:r>
            <a:br>
              <a:rPr lang="fr-FR" sz="3200" b="1" dirty="0" smtClean="0">
                <a:latin typeface="Copperplate Gothic Light" pitchFamily="34" charset="0"/>
              </a:rPr>
            </a:br>
            <a:r>
              <a:rPr lang="fr-FR" sz="3200" b="1" dirty="0" smtClean="0">
                <a:latin typeface="Copperplate Gothic Light" pitchFamily="34" charset="0"/>
              </a:rPr>
              <a:t>Tout tan </a:t>
            </a:r>
            <a:r>
              <a:rPr lang="fr-FR" sz="3200" b="1" dirty="0" err="1" smtClean="0">
                <a:latin typeface="Copperplate Gothic Light" pitchFamily="34" charset="0"/>
              </a:rPr>
              <a:t>mouin</a:t>
            </a:r>
            <a:r>
              <a:rPr lang="fr-FR" sz="3200" b="1" dirty="0" smtClean="0">
                <a:latin typeface="Copperplate Gothic Light" pitchFamily="34" charset="0"/>
              </a:rPr>
              <a:t> </a:t>
            </a:r>
            <a:r>
              <a:rPr lang="fr-FR" sz="3200" b="1" dirty="0" err="1" smtClean="0">
                <a:latin typeface="Copperplate Gothic Light" pitchFamily="34" charset="0"/>
              </a:rPr>
              <a:t>vlé</a:t>
            </a:r>
            <a:r>
              <a:rPr lang="fr-FR" sz="3200" b="1" dirty="0" smtClean="0">
                <a:latin typeface="Copperplate Gothic Light" pitchFamily="34" charset="0"/>
              </a:rPr>
              <a:t> loué Ou. ( 2 </a:t>
            </a:r>
            <a:r>
              <a:rPr lang="fr-FR" sz="3200" b="1" dirty="0" err="1" smtClean="0">
                <a:latin typeface="Copperplate Gothic Light" pitchFamily="34" charset="0"/>
              </a:rPr>
              <a:t>foua</a:t>
            </a:r>
            <a:r>
              <a:rPr lang="fr-FR" sz="3200" b="1" dirty="0" smtClean="0">
                <a:latin typeface="Copperplate Gothic Light" pitchFamily="34" charset="0"/>
              </a:rPr>
              <a:t>) </a:t>
            </a:r>
            <a:br>
              <a:rPr lang="fr-FR" sz="3200" b="1" dirty="0" smtClean="0">
                <a:latin typeface="Copperplate Gothic Light" pitchFamily="34" charset="0"/>
              </a:rPr>
            </a:br>
            <a:r>
              <a:rPr lang="fr-FR" sz="3200" b="1" dirty="0" smtClean="0">
                <a:latin typeface="Copperplate Gothic Light" pitchFamily="34" charset="0"/>
              </a:rPr>
              <a:t>2</a:t>
            </a:r>
            <a:r>
              <a:rPr lang="fr-FR" sz="3200" b="1" dirty="0" smtClean="0">
                <a:latin typeface="Copperplate Gothic Light" pitchFamily="34" charset="0"/>
              </a:rPr>
              <a:t/>
            </a:r>
            <a:br>
              <a:rPr lang="fr-FR" sz="3200" b="1" dirty="0" smtClean="0">
                <a:latin typeface="Copperplate Gothic Light" pitchFamily="34" charset="0"/>
              </a:rPr>
            </a:br>
            <a:r>
              <a:rPr lang="fr-FR" sz="3200" b="1" dirty="0" err="1" smtClean="0">
                <a:solidFill>
                  <a:srgbClr val="C00000"/>
                </a:solidFill>
                <a:latin typeface="Copperplate Gothic Light" pitchFamily="34" charset="0"/>
              </a:rPr>
              <a:t>Pran</a:t>
            </a:r>
            <a:r>
              <a:rPr lang="fr-FR" sz="3200" b="1" dirty="0" smtClean="0">
                <a:solidFill>
                  <a:srgbClr val="C00000"/>
                </a:solidFill>
                <a:latin typeface="Copperplate Gothic Light" pitchFamily="34" charset="0"/>
              </a:rPr>
              <a:t> min </a:t>
            </a:r>
            <a:r>
              <a:rPr lang="fr-FR" sz="3200" b="1" dirty="0" err="1" smtClean="0">
                <a:solidFill>
                  <a:srgbClr val="C00000"/>
                </a:solidFill>
                <a:latin typeface="Copperplate Gothic Light" pitchFamily="34" charset="0"/>
              </a:rPr>
              <a:t>mouin</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yo</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Jézu</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Kri</a:t>
            </a:r>
            <a:r>
              <a:rPr lang="fr-FR" sz="3200" b="1" dirty="0" smtClean="0">
                <a:solidFill>
                  <a:srgbClr val="C00000"/>
                </a:solidFill>
                <a:latin typeface="Copperplate Gothic Light" pitchFamily="34" charset="0"/>
              </a:rPr>
              <a:t>, </a:t>
            </a:r>
            <a:br>
              <a:rPr lang="fr-FR" sz="3200" b="1" dirty="0" smtClean="0">
                <a:solidFill>
                  <a:srgbClr val="C00000"/>
                </a:solidFill>
                <a:latin typeface="Copperplate Gothic Light" pitchFamily="34" charset="0"/>
              </a:rPr>
            </a:br>
            <a:r>
              <a:rPr lang="fr-FR" sz="3200" b="1" dirty="0" smtClean="0">
                <a:solidFill>
                  <a:srgbClr val="C00000"/>
                </a:solidFill>
                <a:latin typeface="Copperplate Gothic Light" pitchFamily="34" charset="0"/>
              </a:rPr>
              <a:t>E </a:t>
            </a:r>
            <a:r>
              <a:rPr lang="fr-FR" sz="3200" b="1" dirty="0" err="1" smtClean="0">
                <a:solidFill>
                  <a:srgbClr val="C00000"/>
                </a:solidFill>
                <a:latin typeface="Copperplate Gothic Light" pitchFamily="34" charset="0"/>
              </a:rPr>
              <a:t>sèvi</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ak</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yo</a:t>
            </a:r>
            <a:r>
              <a:rPr lang="fr-FR" sz="3200" b="1" dirty="0" smtClean="0">
                <a:solidFill>
                  <a:srgbClr val="C00000"/>
                </a:solidFill>
                <a:latin typeface="Copperplate Gothic Light" pitchFamily="34" charset="0"/>
              </a:rPr>
              <a:t> tan </a:t>
            </a:r>
            <a:r>
              <a:rPr lang="fr-FR" sz="3200" b="1" dirty="0" err="1" smtClean="0">
                <a:solidFill>
                  <a:srgbClr val="C00000"/>
                </a:solidFill>
                <a:latin typeface="Copperplate Gothic Light" pitchFamily="34" charset="0"/>
              </a:rPr>
              <a:t>pri</a:t>
            </a:r>
            <a:r>
              <a:rPr lang="fr-FR" sz="3200" b="1" dirty="0" smtClean="0">
                <a:solidFill>
                  <a:srgbClr val="C00000"/>
                </a:solidFill>
                <a:latin typeface="Copperplate Gothic Light" pitchFamily="34" charset="0"/>
              </a:rPr>
              <a:t>. </a:t>
            </a:r>
            <a:br>
              <a:rPr lang="fr-FR" sz="3200" b="1" dirty="0" smtClean="0">
                <a:solidFill>
                  <a:srgbClr val="C00000"/>
                </a:solidFill>
                <a:latin typeface="Copperplate Gothic Light" pitchFamily="34" charset="0"/>
              </a:rPr>
            </a:br>
            <a:r>
              <a:rPr lang="fr-FR" sz="3200" b="1" dirty="0" err="1" smtClean="0">
                <a:solidFill>
                  <a:srgbClr val="C00000"/>
                </a:solidFill>
                <a:latin typeface="Copperplate Gothic Light" pitchFamily="34" charset="0"/>
              </a:rPr>
              <a:t>Pran</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pié</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mouin</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yo</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tou</a:t>
            </a:r>
            <a:r>
              <a:rPr lang="fr-FR" sz="3200" b="1" dirty="0" smtClean="0">
                <a:solidFill>
                  <a:srgbClr val="C00000"/>
                </a:solidFill>
                <a:latin typeface="Copperplate Gothic Light" pitchFamily="34" charset="0"/>
              </a:rPr>
              <a:t>, </a:t>
            </a:r>
            <a:r>
              <a:rPr lang="fr-FR" sz="3200" b="1" dirty="0" err="1" smtClean="0">
                <a:solidFill>
                  <a:srgbClr val="C00000"/>
                </a:solidFill>
                <a:latin typeface="Copperplate Gothic Light" pitchFamily="34" charset="0"/>
              </a:rPr>
              <a:t>Ségné</a:t>
            </a:r>
            <a:r>
              <a:rPr lang="fr-FR" sz="3200" b="1" dirty="0" smtClean="0">
                <a:solidFill>
                  <a:srgbClr val="C00000"/>
                </a:solidFill>
                <a:latin typeface="Copperplate Gothic Light" pitchFamily="34" charset="0"/>
              </a:rPr>
              <a:t>, </a:t>
            </a:r>
            <a:br>
              <a:rPr lang="fr-FR" sz="3200" b="1" dirty="0" smtClean="0">
                <a:solidFill>
                  <a:srgbClr val="C00000"/>
                </a:solidFill>
                <a:latin typeface="Copperplate Gothic Light" pitchFamily="34" charset="0"/>
              </a:rPr>
            </a:br>
            <a:r>
              <a:rPr lang="fr-FR" sz="3200" b="1" dirty="0" smtClean="0">
                <a:solidFill>
                  <a:srgbClr val="C00000"/>
                </a:solidFill>
                <a:latin typeface="Copperplate Gothic Light" pitchFamily="34" charset="0"/>
              </a:rPr>
              <a:t>Pou </a:t>
            </a:r>
            <a:r>
              <a:rPr lang="fr-FR" sz="3200" b="1" dirty="0" err="1" smtClean="0">
                <a:solidFill>
                  <a:srgbClr val="C00000"/>
                </a:solidFill>
                <a:latin typeface="Copperplate Gothic Light" pitchFamily="34" charset="0"/>
              </a:rPr>
              <a:t>kouri</a:t>
            </a:r>
            <a:r>
              <a:rPr lang="fr-FR" sz="3200" b="1" dirty="0" smtClean="0">
                <a:solidFill>
                  <a:srgbClr val="C00000"/>
                </a:solidFill>
                <a:latin typeface="Copperplate Gothic Light" pitchFamily="34" charset="0"/>
              </a:rPr>
              <a:t> pou Ou tout è ( 2 </a:t>
            </a:r>
            <a:r>
              <a:rPr lang="fr-FR" sz="3200" b="1" dirty="0" err="1" smtClean="0">
                <a:solidFill>
                  <a:srgbClr val="C00000"/>
                </a:solidFill>
                <a:latin typeface="Copperplate Gothic Light" pitchFamily="34" charset="0"/>
              </a:rPr>
              <a:t>foua</a:t>
            </a:r>
            <a:r>
              <a:rPr lang="fr-FR" sz="3200" b="1" dirty="0" smtClean="0">
                <a:solidFill>
                  <a:srgbClr val="C00000"/>
                </a:solidFill>
                <a:latin typeface="Copperplate Gothic Light" pitchFamily="34" charset="0"/>
              </a:rPr>
              <a:t>) </a:t>
            </a:r>
            <a:r>
              <a:rPr lang="fr-FR" b="1" dirty="0" smtClean="0">
                <a:solidFill>
                  <a:srgbClr val="C00000"/>
                </a:solidFill>
                <a:latin typeface="Copperplate Gothic Light" pitchFamily="34" charset="0"/>
              </a:rPr>
              <a:t/>
            </a:r>
            <a:br>
              <a:rPr lang="fr-FR" b="1" dirty="0" smtClean="0">
                <a:solidFill>
                  <a:srgbClr val="C00000"/>
                </a:solidFill>
                <a:latin typeface="Copperplate Gothic Light" pitchFamily="34" charset="0"/>
              </a:rPr>
            </a:br>
            <a:endParaRPr lang="en-US" b="1" dirty="0">
              <a:solidFill>
                <a:srgbClr val="C000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b="1" dirty="0" smtClean="0">
                <a:latin typeface="Copperplate Gothic Light" pitchFamily="34" charset="0"/>
              </a:rPr>
              <a:t>3</a:t>
            </a:r>
            <a:r>
              <a:rPr lang="fr-FR" b="1" dirty="0" smtClean="0">
                <a:latin typeface="Copperplate Gothic Light" pitchFamily="34" charset="0"/>
              </a:rPr>
              <a:t/>
            </a:r>
            <a:br>
              <a:rPr lang="fr-FR" b="1" dirty="0" smtClean="0">
                <a:latin typeface="Copperplate Gothic Light" pitchFamily="34" charset="0"/>
              </a:rPr>
            </a:br>
            <a:r>
              <a:rPr lang="fr-FR" sz="3600" b="1" dirty="0" err="1" smtClean="0">
                <a:latin typeface="Copperplate Gothic Light" pitchFamily="34" charset="0"/>
              </a:rPr>
              <a:t>Pran</a:t>
            </a:r>
            <a:r>
              <a:rPr lang="fr-FR" sz="3600" b="1" dirty="0" smtClean="0">
                <a:latin typeface="Copperplate Gothic Light" pitchFamily="34" charset="0"/>
              </a:rPr>
              <a:t> voua </a:t>
            </a:r>
            <a:r>
              <a:rPr lang="fr-FR" sz="3600" b="1" dirty="0" err="1" smtClean="0">
                <a:latin typeface="Copperplate Gothic Light" pitchFamily="34" charset="0"/>
              </a:rPr>
              <a:t>mouin</a:t>
            </a:r>
            <a:r>
              <a:rPr lang="fr-FR" sz="3600" b="1" dirty="0" smtClean="0">
                <a:latin typeface="Copperplate Gothic Light" pitchFamily="34" charset="0"/>
              </a:rPr>
              <a:t>, é </a:t>
            </a:r>
            <a:r>
              <a:rPr lang="fr-FR" sz="3600" b="1" dirty="0" err="1" smtClean="0">
                <a:latin typeface="Copperplate Gothic Light" pitchFamily="34" charset="0"/>
              </a:rPr>
              <a:t>kité</a:t>
            </a:r>
            <a:r>
              <a:rPr lang="fr-FR" sz="3600" b="1" dirty="0" smtClean="0">
                <a:latin typeface="Copperplate Gothic Light" pitchFamily="34" charset="0"/>
              </a:rPr>
              <a:t> </a:t>
            </a:r>
            <a:r>
              <a:rPr lang="fr-FR" sz="3600" b="1" dirty="0" err="1" smtClean="0">
                <a:latin typeface="Copperplate Gothic Light" pitchFamily="34" charset="0"/>
              </a:rPr>
              <a:t>mouin</a:t>
            </a:r>
            <a:r>
              <a:rPr lang="fr-FR" sz="3600" b="1" dirty="0" smtClean="0">
                <a:latin typeface="Copperplate Gothic Light" pitchFamily="34" charset="0"/>
              </a:rPr>
              <a:t> </a:t>
            </a:r>
            <a:br>
              <a:rPr lang="fr-FR" sz="3600" b="1" dirty="0" smtClean="0">
                <a:latin typeface="Copperplate Gothic Light" pitchFamily="34" charset="0"/>
              </a:rPr>
            </a:br>
            <a:r>
              <a:rPr lang="fr-FR" sz="3600" b="1" dirty="0" smtClean="0">
                <a:latin typeface="Copperplate Gothic Light" pitchFamily="34" charset="0"/>
              </a:rPr>
              <a:t>Chanté pou Ou, </a:t>
            </a:r>
            <a:r>
              <a:rPr lang="fr-FR" sz="3600" b="1" dirty="0" err="1" smtClean="0">
                <a:latin typeface="Copperplate Gothic Light" pitchFamily="34" charset="0"/>
              </a:rPr>
              <a:t>ki</a:t>
            </a:r>
            <a:r>
              <a:rPr lang="fr-FR" sz="3600" b="1" dirty="0" smtClean="0">
                <a:latin typeface="Copperplate Gothic Light" pitchFamily="34" charset="0"/>
              </a:rPr>
              <a:t> Roua </a:t>
            </a:r>
            <a:r>
              <a:rPr lang="fr-FR" sz="3600" b="1" dirty="0" err="1" smtClean="0">
                <a:latin typeface="Copperplate Gothic Light" pitchFamily="34" charset="0"/>
              </a:rPr>
              <a:t>mouin</a:t>
            </a:r>
            <a:r>
              <a:rPr lang="fr-FR" sz="3600" b="1" dirty="0" smtClean="0">
                <a:latin typeface="Copperplate Gothic Light" pitchFamily="34" charset="0"/>
              </a:rPr>
              <a:t>. </a:t>
            </a:r>
            <a:br>
              <a:rPr lang="fr-FR" sz="3600" b="1" dirty="0" smtClean="0">
                <a:latin typeface="Copperplate Gothic Light" pitchFamily="34" charset="0"/>
              </a:rPr>
            </a:br>
            <a:r>
              <a:rPr lang="en-US" sz="3600" b="1" dirty="0" err="1" smtClean="0">
                <a:latin typeface="Copperplate Gothic Light" pitchFamily="34" charset="0"/>
              </a:rPr>
              <a:t>Pran</a:t>
            </a:r>
            <a:r>
              <a:rPr lang="en-US" sz="3600" b="1" dirty="0" smtClean="0">
                <a:latin typeface="Copperplate Gothic Light" pitchFamily="34" charset="0"/>
              </a:rPr>
              <a:t> </a:t>
            </a:r>
            <a:r>
              <a:rPr lang="en-US" sz="3600" b="1" dirty="0" err="1" smtClean="0">
                <a:latin typeface="Copperplate Gothic Light" pitchFamily="34" charset="0"/>
              </a:rPr>
              <a:t>lèv</a:t>
            </a:r>
            <a:r>
              <a:rPr lang="en-US" sz="3600" b="1" dirty="0" smtClean="0">
                <a:latin typeface="Copperplate Gothic Light" pitchFamily="34" charset="0"/>
              </a:rPr>
              <a:t> </a:t>
            </a:r>
            <a:r>
              <a:rPr lang="en-US" sz="3600" b="1" dirty="0" err="1" smtClean="0">
                <a:latin typeface="Copperplate Gothic Light" pitchFamily="34" charset="0"/>
              </a:rPr>
              <a:t>mouin</a:t>
            </a:r>
            <a:r>
              <a:rPr lang="en-US" sz="3600" b="1" dirty="0" smtClean="0">
                <a:latin typeface="Copperplate Gothic Light" pitchFamily="34" charset="0"/>
              </a:rPr>
              <a:t> </a:t>
            </a:r>
            <a:r>
              <a:rPr lang="en-US" sz="3600" b="1" dirty="0" err="1" smtClean="0">
                <a:latin typeface="Copperplate Gothic Light" pitchFamily="34" charset="0"/>
              </a:rPr>
              <a:t>yo</a:t>
            </a:r>
            <a:r>
              <a:rPr lang="en-US" sz="3600" b="1" dirty="0" smtClean="0">
                <a:latin typeface="Copperplate Gothic Light" pitchFamily="34" charset="0"/>
              </a:rPr>
              <a:t>, </a:t>
            </a:r>
            <a:r>
              <a:rPr lang="en-US" sz="3600" b="1" dirty="0" err="1" smtClean="0">
                <a:latin typeface="Copperplate Gothic Light" pitchFamily="34" charset="0"/>
              </a:rPr>
              <a:t>ranpli</a:t>
            </a:r>
            <a:r>
              <a:rPr lang="en-US" sz="3600" b="1" dirty="0" smtClean="0">
                <a:latin typeface="Copperplate Gothic Light" pitchFamily="34" charset="0"/>
              </a:rPr>
              <a:t> </a:t>
            </a:r>
            <a:r>
              <a:rPr lang="en-US" sz="3600" b="1" dirty="0" err="1" smtClean="0">
                <a:latin typeface="Copperplate Gothic Light" pitchFamily="34" charset="0"/>
              </a:rPr>
              <a:t>yo</a:t>
            </a:r>
            <a:r>
              <a:rPr lang="en-US" sz="3600" b="1" dirty="0" smtClean="0">
                <a:latin typeface="Copperplate Gothic Light" pitchFamily="34" charset="0"/>
              </a:rPr>
              <a:t> </a:t>
            </a:r>
            <a:br>
              <a:rPr lang="en-US" sz="3600" b="1" dirty="0" smtClean="0">
                <a:latin typeface="Copperplate Gothic Light" pitchFamily="34" charset="0"/>
              </a:rPr>
            </a:br>
            <a:r>
              <a:rPr lang="en-US" sz="3600" b="1" dirty="0" err="1" smtClean="0">
                <a:latin typeface="Copperplate Gothic Light" pitchFamily="34" charset="0"/>
              </a:rPr>
              <a:t>Ak</a:t>
            </a:r>
            <a:r>
              <a:rPr lang="en-US" sz="3600" b="1" dirty="0" smtClean="0">
                <a:latin typeface="Copperplate Gothic Light" pitchFamily="34" charset="0"/>
              </a:rPr>
              <a:t> mo </a:t>
            </a:r>
            <a:r>
              <a:rPr lang="en-US" sz="3600" b="1" dirty="0" err="1" smtClean="0">
                <a:latin typeface="Copperplate Gothic Light" pitchFamily="34" charset="0"/>
              </a:rPr>
              <a:t>ki</a:t>
            </a:r>
            <a:r>
              <a:rPr lang="en-US" sz="3600" b="1" dirty="0" smtClean="0">
                <a:latin typeface="Copperplate Gothic Light" pitchFamily="34" charset="0"/>
              </a:rPr>
              <a:t> </a:t>
            </a:r>
            <a:r>
              <a:rPr lang="en-US" sz="3600" b="1" dirty="0" err="1" smtClean="0">
                <a:latin typeface="Copperplate Gothic Light" pitchFamily="34" charset="0"/>
              </a:rPr>
              <a:t>sòti</a:t>
            </a:r>
            <a:r>
              <a:rPr lang="en-US" sz="3600" b="1" dirty="0" smtClean="0">
                <a:latin typeface="Copperplate Gothic Light" pitchFamily="34" charset="0"/>
              </a:rPr>
              <a:t> an ro. </a:t>
            </a:r>
            <a:r>
              <a:rPr lang="fr-FR" sz="3600" b="1" dirty="0" smtClean="0">
                <a:latin typeface="Copperplate Gothic Light" pitchFamily="34" charset="0"/>
              </a:rPr>
              <a:t>(2 </a:t>
            </a:r>
            <a:r>
              <a:rPr lang="fr-FR" sz="3600" b="1" dirty="0" err="1" smtClean="0">
                <a:latin typeface="Copperplate Gothic Light" pitchFamily="34" charset="0"/>
              </a:rPr>
              <a:t>foua</a:t>
            </a:r>
            <a:r>
              <a:rPr lang="fr-FR" sz="3600" b="1" dirty="0" smtClean="0">
                <a:latin typeface="Copperplate Gothic Light" pitchFamily="34" charset="0"/>
              </a:rPr>
              <a:t>) </a:t>
            </a:r>
            <a:br>
              <a:rPr lang="fr-FR" sz="3600" b="1" dirty="0" smtClean="0">
                <a:latin typeface="Copperplate Gothic Light" pitchFamily="34" charset="0"/>
              </a:rPr>
            </a:br>
            <a:r>
              <a:rPr lang="fr-FR" sz="3600" b="1" dirty="0" smtClean="0">
                <a:solidFill>
                  <a:srgbClr val="C00000"/>
                </a:solidFill>
                <a:latin typeface="Copperplate Gothic Light" pitchFamily="34" charset="0"/>
              </a:rPr>
              <a:t>4</a:t>
            </a:r>
            <a:r>
              <a:rPr lang="fr-FR" sz="3600" b="1" dirty="0" smtClean="0">
                <a:latin typeface="Copperplate Gothic Light" pitchFamily="34" charset="0"/>
              </a:rPr>
              <a:t/>
            </a:r>
            <a:br>
              <a:rPr lang="fr-FR" sz="3600" b="1" dirty="0" smtClean="0">
                <a:latin typeface="Copperplate Gothic Light" pitchFamily="34" charset="0"/>
              </a:rPr>
            </a:br>
            <a:r>
              <a:rPr lang="fr-FR" sz="3600" b="1" dirty="0" err="1" smtClean="0">
                <a:solidFill>
                  <a:srgbClr val="C00000"/>
                </a:solidFill>
                <a:latin typeface="Copperplate Gothic Light" pitchFamily="34" charset="0"/>
              </a:rPr>
              <a:t>Pran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lò</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mouin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ak</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lajan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tou</a:t>
            </a:r>
            <a:r>
              <a:rPr lang="fr-FR" sz="3600" b="1" dirty="0" smtClean="0">
                <a:solidFill>
                  <a:srgbClr val="C00000"/>
                </a:solidFill>
                <a:latin typeface="Copperplate Gothic Light" pitchFamily="34" charset="0"/>
              </a:rPr>
              <a:t>, </a:t>
            </a:r>
            <a:br>
              <a:rPr lang="fr-FR" sz="3600" b="1" dirty="0" smtClean="0">
                <a:solidFill>
                  <a:srgbClr val="C00000"/>
                </a:solidFill>
                <a:latin typeface="Copperplate Gothic Light" pitchFamily="34" charset="0"/>
              </a:rPr>
            </a:br>
            <a:r>
              <a:rPr lang="fr-FR" sz="3600" b="1" dirty="0" err="1" smtClean="0">
                <a:solidFill>
                  <a:srgbClr val="C00000"/>
                </a:solidFill>
                <a:latin typeface="Copperplate Gothic Light" pitchFamily="34" charset="0"/>
              </a:rPr>
              <a:t>Tou</a:t>
            </a:r>
            <a:r>
              <a:rPr lang="fr-FR" sz="3600" b="1" dirty="0" smtClean="0">
                <a:solidFill>
                  <a:srgbClr val="C00000"/>
                </a:solidFill>
                <a:latin typeface="Copperplate Gothic Light" pitchFamily="34" charset="0"/>
              </a:rPr>
              <a:t> sa m-</a:t>
            </a:r>
            <a:r>
              <a:rPr lang="fr-FR" sz="3600" b="1" dirty="0" err="1" smtClean="0">
                <a:solidFill>
                  <a:srgbClr val="C00000"/>
                </a:solidFill>
                <a:latin typeface="Copperplate Gothic Light" pitchFamily="34" charset="0"/>
              </a:rPr>
              <a:t>gignin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sé</a:t>
            </a:r>
            <a:r>
              <a:rPr lang="fr-FR" sz="3600" b="1" dirty="0" smtClean="0">
                <a:solidFill>
                  <a:srgbClr val="C00000"/>
                </a:solidFill>
                <a:latin typeface="Copperplate Gothic Light" pitchFamily="34" charset="0"/>
              </a:rPr>
              <a:t> pou Ou. </a:t>
            </a:r>
            <a:br>
              <a:rPr lang="fr-FR" sz="3600" b="1" dirty="0" smtClean="0">
                <a:solidFill>
                  <a:srgbClr val="C00000"/>
                </a:solidFill>
                <a:latin typeface="Copperplate Gothic Light" pitchFamily="34" charset="0"/>
              </a:rPr>
            </a:br>
            <a:r>
              <a:rPr lang="fr-FR" sz="3600" b="1" dirty="0" err="1" smtClean="0">
                <a:solidFill>
                  <a:srgbClr val="C00000"/>
                </a:solidFill>
                <a:latin typeface="Copperplate Gothic Light" pitchFamily="34" charset="0"/>
              </a:rPr>
              <a:t>Pran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léspri</a:t>
            </a:r>
            <a:r>
              <a:rPr lang="fr-FR" sz="3600" b="1" dirty="0" smtClean="0">
                <a:solidFill>
                  <a:srgbClr val="C00000"/>
                </a:solidFill>
                <a:latin typeface="Copperplate Gothic Light" pitchFamily="34" charset="0"/>
              </a:rPr>
              <a:t>-m </a:t>
            </a:r>
            <a:r>
              <a:rPr lang="fr-FR" sz="3600" b="1" dirty="0" err="1" smtClean="0">
                <a:solidFill>
                  <a:srgbClr val="C00000"/>
                </a:solidFill>
                <a:latin typeface="Copperplate Gothic Light" pitchFamily="34" charset="0"/>
              </a:rPr>
              <a:t>ak</a:t>
            </a:r>
            <a:r>
              <a:rPr lang="fr-FR" sz="3600" b="1" dirty="0" smtClean="0">
                <a:solidFill>
                  <a:srgbClr val="C00000"/>
                </a:solidFill>
                <a:latin typeface="Copperplate Gothic Light" pitchFamily="34" charset="0"/>
              </a:rPr>
              <a:t> tout </a:t>
            </a:r>
            <a:r>
              <a:rPr lang="fr-FR" sz="3600" b="1" dirty="0" err="1" smtClean="0">
                <a:solidFill>
                  <a:srgbClr val="C00000"/>
                </a:solidFill>
                <a:latin typeface="Copperplate Gothic Light" pitchFamily="34" charset="0"/>
              </a:rPr>
              <a:t>fòs</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mouin</a:t>
            </a:r>
            <a:r>
              <a:rPr lang="fr-FR" sz="3600" b="1" dirty="0" smtClean="0">
                <a:solidFill>
                  <a:srgbClr val="C00000"/>
                </a:solidFill>
                <a:latin typeface="Copperplate Gothic Light" pitchFamily="34" charset="0"/>
              </a:rPr>
              <a:t>, </a:t>
            </a:r>
            <a:br>
              <a:rPr lang="fr-FR" sz="3600" b="1" dirty="0" smtClean="0">
                <a:solidFill>
                  <a:srgbClr val="C00000"/>
                </a:solidFill>
                <a:latin typeface="Copperplate Gothic Light" pitchFamily="34" charset="0"/>
              </a:rPr>
            </a:br>
            <a:r>
              <a:rPr lang="fr-FR" sz="3600" b="1" dirty="0" err="1" smtClean="0">
                <a:solidFill>
                  <a:srgbClr val="C00000"/>
                </a:solidFill>
                <a:latin typeface="Copperplate Gothic Light" pitchFamily="34" charset="0"/>
              </a:rPr>
              <a:t>Sèvi</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ak</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yo</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Jouk</a:t>
            </a:r>
            <a:r>
              <a:rPr lang="fr-FR" sz="3600" b="1" dirty="0" smtClean="0">
                <a:solidFill>
                  <a:srgbClr val="C00000"/>
                </a:solidFill>
                <a:latin typeface="Copperplate Gothic Light" pitchFamily="34" charset="0"/>
              </a:rPr>
              <a:t> la fin. (2 </a:t>
            </a:r>
            <a:r>
              <a:rPr lang="fr-FR" sz="3600" b="1" dirty="0" err="1" smtClean="0">
                <a:solidFill>
                  <a:srgbClr val="C00000"/>
                </a:solidFill>
                <a:latin typeface="Copperplate Gothic Light" pitchFamily="34" charset="0"/>
              </a:rPr>
              <a:t>foua</a:t>
            </a:r>
            <a:r>
              <a:rPr lang="fr-FR" sz="3600" b="1" dirty="0" smtClean="0">
                <a:solidFill>
                  <a:srgbClr val="C00000"/>
                </a:solidFill>
                <a:latin typeface="Copperplate Gothic Light" pitchFamily="34" charset="0"/>
              </a:rPr>
              <a:t>) </a:t>
            </a:r>
            <a:r>
              <a:rPr lang="fr-FR" b="1" dirty="0" smtClean="0">
                <a:latin typeface="Copperplate Gothic Light" pitchFamily="34" charset="0"/>
              </a:rPr>
              <a:t/>
            </a:r>
            <a:br>
              <a:rPr lang="fr-FR" b="1" dirty="0" smtClean="0">
                <a:latin typeface="Copperplate Gothic Light" pitchFamily="34" charset="0"/>
              </a:rPr>
            </a:br>
            <a:endParaRPr lang="en-US" b="1" dirty="0">
              <a:latin typeface="Copperplate Gothic Light"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3600" b="1" dirty="0" smtClean="0">
                <a:latin typeface="Copperplate Gothic Light" pitchFamily="34" charset="0"/>
              </a:rPr>
              <a:t>5</a:t>
            </a:r>
            <a:r>
              <a:rPr lang="fr-FR" sz="3600" b="1" dirty="0" smtClean="0">
                <a:latin typeface="Copperplate Gothic Light" pitchFamily="34" charset="0"/>
              </a:rPr>
              <a:t/>
            </a:r>
            <a:br>
              <a:rPr lang="fr-FR" sz="3600" b="1" dirty="0" smtClean="0">
                <a:latin typeface="Copperplate Gothic Light" pitchFamily="34" charset="0"/>
              </a:rPr>
            </a:br>
            <a:r>
              <a:rPr lang="fr-FR" sz="3600" b="1" dirty="0" err="1" smtClean="0">
                <a:latin typeface="Copperplate Gothic Light" pitchFamily="34" charset="0"/>
              </a:rPr>
              <a:t>Pran</a:t>
            </a:r>
            <a:r>
              <a:rPr lang="fr-FR" sz="3600" b="1" dirty="0" smtClean="0">
                <a:latin typeface="Copperplate Gothic Light" pitchFamily="34" charset="0"/>
              </a:rPr>
              <a:t> </a:t>
            </a:r>
            <a:r>
              <a:rPr lang="fr-FR" sz="3600" b="1" dirty="0" smtClean="0">
                <a:latin typeface="Copperplate Gothic Light" pitchFamily="34" charset="0"/>
              </a:rPr>
              <a:t>volonté </a:t>
            </a:r>
            <a:r>
              <a:rPr lang="fr-FR" sz="3600" b="1" dirty="0" err="1" smtClean="0">
                <a:latin typeface="Copperplate Gothic Light" pitchFamily="34" charset="0"/>
              </a:rPr>
              <a:t>pa</a:t>
            </a:r>
            <a:r>
              <a:rPr lang="fr-FR" sz="3600" b="1" dirty="0" smtClean="0">
                <a:latin typeface="Copperplate Gothic Light" pitchFamily="34" charset="0"/>
              </a:rPr>
              <a:t>-m, </a:t>
            </a:r>
            <a:r>
              <a:rPr lang="fr-FR" sz="3600" b="1" dirty="0" err="1" smtClean="0">
                <a:latin typeface="Copperplate Gothic Light" pitchFamily="34" charset="0"/>
              </a:rPr>
              <a:t>Ségné</a:t>
            </a:r>
            <a:r>
              <a:rPr lang="fr-FR" sz="3600" b="1" dirty="0" smtClean="0">
                <a:latin typeface="Copperplate Gothic Light" pitchFamily="34" charset="0"/>
              </a:rPr>
              <a:t>; </a:t>
            </a:r>
            <a:br>
              <a:rPr lang="fr-FR" sz="3600" b="1" dirty="0" smtClean="0">
                <a:latin typeface="Copperplate Gothic Light" pitchFamily="34" charset="0"/>
              </a:rPr>
            </a:br>
            <a:r>
              <a:rPr lang="fr-FR" sz="3600" b="1" dirty="0" smtClean="0">
                <a:latin typeface="Copperplate Gothic Light" pitchFamily="34" charset="0"/>
              </a:rPr>
              <a:t>Sa Ou </a:t>
            </a:r>
            <a:r>
              <a:rPr lang="fr-FR" sz="3600" b="1" dirty="0" err="1" smtClean="0">
                <a:latin typeface="Copperplate Gothic Light" pitchFamily="34" charset="0"/>
              </a:rPr>
              <a:t>vlé</a:t>
            </a:r>
            <a:r>
              <a:rPr lang="fr-FR" sz="3600" b="1" dirty="0" smtClean="0">
                <a:latin typeface="Copperplate Gothic Light" pitchFamily="34" charset="0"/>
              </a:rPr>
              <a:t>, </a:t>
            </a:r>
            <a:r>
              <a:rPr lang="fr-FR" sz="3600" b="1" dirty="0" err="1" smtClean="0">
                <a:latin typeface="Copperplate Gothic Light" pitchFamily="34" charset="0"/>
              </a:rPr>
              <a:t>sé</a:t>
            </a:r>
            <a:r>
              <a:rPr lang="fr-FR" sz="3600" b="1" dirty="0" smtClean="0">
                <a:latin typeface="Copperplate Gothic Light" pitchFamily="34" charset="0"/>
              </a:rPr>
              <a:t> sa ma </a:t>
            </a:r>
            <a:r>
              <a:rPr lang="fr-FR" sz="3600" b="1" dirty="0" err="1" smtClean="0">
                <a:latin typeface="Copperplate Gothic Light" pitchFamily="34" charset="0"/>
              </a:rPr>
              <a:t>fé</a:t>
            </a:r>
            <a:r>
              <a:rPr lang="fr-FR" sz="3600" b="1" dirty="0" smtClean="0">
                <a:latin typeface="Copperplate Gothic Light" pitchFamily="34" charset="0"/>
              </a:rPr>
              <a:t>. </a:t>
            </a:r>
            <a:br>
              <a:rPr lang="fr-FR" sz="3600" b="1" dirty="0" smtClean="0">
                <a:latin typeface="Copperplate Gothic Light" pitchFamily="34" charset="0"/>
              </a:rPr>
            </a:br>
            <a:r>
              <a:rPr lang="fr-FR" sz="3600" b="1" dirty="0" err="1" smtClean="0">
                <a:latin typeface="Copperplate Gothic Light" pitchFamily="34" charset="0"/>
              </a:rPr>
              <a:t>Pran</a:t>
            </a:r>
            <a:r>
              <a:rPr lang="fr-FR" sz="3600" b="1" dirty="0" smtClean="0">
                <a:latin typeface="Copperplate Gothic Light" pitchFamily="34" charset="0"/>
              </a:rPr>
              <a:t> </a:t>
            </a:r>
            <a:r>
              <a:rPr lang="fr-FR" sz="3600" b="1" dirty="0" err="1" smtClean="0">
                <a:latin typeface="Copperplate Gothic Light" pitchFamily="34" charset="0"/>
              </a:rPr>
              <a:t>ké</a:t>
            </a:r>
            <a:r>
              <a:rPr lang="fr-FR" sz="3600" b="1" dirty="0" smtClean="0">
                <a:latin typeface="Copperplate Gothic Light" pitchFamily="34" charset="0"/>
              </a:rPr>
              <a:t> </a:t>
            </a:r>
            <a:r>
              <a:rPr lang="fr-FR" sz="3600" b="1" dirty="0" err="1" smtClean="0">
                <a:latin typeface="Copperplate Gothic Light" pitchFamily="34" charset="0"/>
              </a:rPr>
              <a:t>mouin</a:t>
            </a:r>
            <a:r>
              <a:rPr lang="fr-FR" sz="3600" b="1" dirty="0" smtClean="0">
                <a:latin typeface="Copperplate Gothic Light" pitchFamily="34" charset="0"/>
              </a:rPr>
              <a:t>, li pou Ou </a:t>
            </a:r>
            <a:r>
              <a:rPr lang="fr-FR" sz="3600" b="1" dirty="0" err="1" smtClean="0">
                <a:latin typeface="Copperplate Gothic Light" pitchFamily="34" charset="0"/>
              </a:rPr>
              <a:t>tou</a:t>
            </a:r>
            <a:r>
              <a:rPr lang="fr-FR" sz="3600" b="1" dirty="0" smtClean="0">
                <a:latin typeface="Copperplate Gothic Light" pitchFamily="34" charset="0"/>
              </a:rPr>
              <a:t>, </a:t>
            </a:r>
            <a:br>
              <a:rPr lang="fr-FR" sz="3600" b="1" dirty="0" smtClean="0">
                <a:latin typeface="Copperplate Gothic Light" pitchFamily="34" charset="0"/>
              </a:rPr>
            </a:br>
            <a:r>
              <a:rPr lang="fr-FR" sz="3600" b="1" dirty="0" smtClean="0">
                <a:latin typeface="Copperplate Gothic Light" pitchFamily="34" charset="0"/>
              </a:rPr>
              <a:t>Li va </a:t>
            </a:r>
            <a:r>
              <a:rPr lang="fr-FR" sz="3600" b="1" dirty="0" err="1" smtClean="0">
                <a:latin typeface="Copperplate Gothic Light" pitchFamily="34" charset="0"/>
              </a:rPr>
              <a:t>sèvi</a:t>
            </a:r>
            <a:r>
              <a:rPr lang="fr-FR" sz="3600" b="1" dirty="0" smtClean="0">
                <a:latin typeface="Copperplate Gothic Light" pitchFamily="34" charset="0"/>
              </a:rPr>
              <a:t> la </a:t>
            </a:r>
            <a:r>
              <a:rPr lang="fr-FR" sz="3600" b="1" dirty="0" err="1" smtClean="0">
                <a:latin typeface="Copperplate Gothic Light" pitchFamily="34" charset="0"/>
              </a:rPr>
              <a:t>kay</a:t>
            </a:r>
            <a:r>
              <a:rPr lang="fr-FR" sz="3600" b="1" dirty="0" smtClean="0">
                <a:latin typeface="Copperplate Gothic Light" pitchFamily="34" charset="0"/>
              </a:rPr>
              <a:t> Ou. (2 </a:t>
            </a:r>
            <a:r>
              <a:rPr lang="fr-FR" sz="3600" b="1" dirty="0" err="1" smtClean="0">
                <a:latin typeface="Copperplate Gothic Light" pitchFamily="34" charset="0"/>
              </a:rPr>
              <a:t>foua</a:t>
            </a:r>
            <a:r>
              <a:rPr lang="fr-FR" sz="3600" b="1" dirty="0" smtClean="0">
                <a:latin typeface="Copperplate Gothic Light" pitchFamily="34" charset="0"/>
              </a:rPr>
              <a:t>) </a:t>
            </a:r>
            <a:br>
              <a:rPr lang="fr-FR" sz="3600" b="1" dirty="0" smtClean="0">
                <a:latin typeface="Copperplate Gothic Light" pitchFamily="34" charset="0"/>
              </a:rPr>
            </a:br>
            <a:r>
              <a:rPr lang="fr-FR" sz="3600" b="1" dirty="0" smtClean="0">
                <a:solidFill>
                  <a:srgbClr val="C00000"/>
                </a:solidFill>
                <a:latin typeface="Copperplate Gothic Light" pitchFamily="34" charset="0"/>
              </a:rPr>
              <a:t>6</a:t>
            </a:r>
            <a:r>
              <a:rPr lang="fr-FR" sz="3600" b="1" dirty="0" smtClean="0">
                <a:solidFill>
                  <a:srgbClr val="C00000"/>
                </a:solidFill>
                <a:latin typeface="Copperplate Gothic Light" pitchFamily="34" charset="0"/>
              </a:rPr>
              <a:t/>
            </a:r>
            <a:br>
              <a:rPr lang="fr-FR" sz="3600" b="1" dirty="0" smtClean="0">
                <a:solidFill>
                  <a:srgbClr val="C00000"/>
                </a:solidFill>
                <a:latin typeface="Copperplate Gothic Light" pitchFamily="34" charset="0"/>
              </a:rPr>
            </a:br>
            <a:r>
              <a:rPr lang="fr-FR" sz="3600" b="1" dirty="0" err="1" smtClean="0">
                <a:solidFill>
                  <a:srgbClr val="C00000"/>
                </a:solidFill>
                <a:latin typeface="Copperplate Gothic Light" pitchFamily="34" charset="0"/>
              </a:rPr>
              <a:t>Pran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amou</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mouin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Ségné</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mouin</a:t>
            </a:r>
            <a:r>
              <a:rPr lang="fr-FR" sz="3600" b="1" dirty="0" smtClean="0">
                <a:solidFill>
                  <a:srgbClr val="C00000"/>
                </a:solidFill>
                <a:latin typeface="Copperplate Gothic Light" pitchFamily="34" charset="0"/>
              </a:rPr>
              <a:t>, </a:t>
            </a:r>
            <a:br>
              <a:rPr lang="fr-FR" sz="3600" b="1" dirty="0" smtClean="0">
                <a:solidFill>
                  <a:srgbClr val="C00000"/>
                </a:solidFill>
                <a:latin typeface="Copperplate Gothic Light" pitchFamily="34" charset="0"/>
              </a:rPr>
            </a:br>
            <a:r>
              <a:rPr lang="fr-FR" sz="3600" b="1" dirty="0" err="1" smtClean="0">
                <a:solidFill>
                  <a:srgbClr val="C00000"/>
                </a:solidFill>
                <a:latin typeface="Copperplate Gothic Light" pitchFamily="34" charset="0"/>
              </a:rPr>
              <a:t>Fè</a:t>
            </a:r>
            <a:r>
              <a:rPr lang="fr-FR" sz="3600" b="1" dirty="0" smtClean="0">
                <a:solidFill>
                  <a:srgbClr val="C00000"/>
                </a:solidFill>
                <a:latin typeface="Copperplate Gothic Light" pitchFamily="34" charset="0"/>
              </a:rPr>
              <a:t>-l pou Ou gnou </a:t>
            </a:r>
            <a:r>
              <a:rPr lang="fr-FR" sz="3600" b="1" dirty="0" err="1" smtClean="0">
                <a:solidFill>
                  <a:srgbClr val="C00000"/>
                </a:solidFill>
                <a:latin typeface="Copperplate Gothic Light" pitchFamily="34" charset="0"/>
              </a:rPr>
              <a:t>bagay</a:t>
            </a:r>
            <a:r>
              <a:rPr lang="fr-FR" sz="3600" b="1" dirty="0" smtClean="0">
                <a:solidFill>
                  <a:srgbClr val="C00000"/>
                </a:solidFill>
                <a:latin typeface="Copperplate Gothic Light" pitchFamily="34" charset="0"/>
              </a:rPr>
              <a:t> sin. </a:t>
            </a:r>
            <a:br>
              <a:rPr lang="fr-FR" sz="3600" b="1" dirty="0" smtClean="0">
                <a:solidFill>
                  <a:srgbClr val="C00000"/>
                </a:solidFill>
                <a:latin typeface="Copperplate Gothic Light" pitchFamily="34" charset="0"/>
              </a:rPr>
            </a:br>
            <a:r>
              <a:rPr lang="fr-FR" sz="3600" b="1" dirty="0" err="1" smtClean="0">
                <a:solidFill>
                  <a:srgbClr val="C00000"/>
                </a:solidFill>
                <a:latin typeface="Copperplate Gothic Light" pitchFamily="34" charset="0"/>
              </a:rPr>
              <a:t>Pran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mouin</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minm</a:t>
            </a:r>
            <a:r>
              <a:rPr lang="fr-FR" sz="3600" b="1" dirty="0" smtClean="0">
                <a:solidFill>
                  <a:srgbClr val="C00000"/>
                </a:solidFill>
                <a:latin typeface="Copperplate Gothic Light" pitchFamily="34" charset="0"/>
              </a:rPr>
              <a:t>, m-</a:t>
            </a:r>
            <a:r>
              <a:rPr lang="fr-FR" sz="3600" b="1" dirty="0" err="1" smtClean="0">
                <a:solidFill>
                  <a:srgbClr val="C00000"/>
                </a:solidFill>
                <a:latin typeface="Copperplate Gothic Light" pitchFamily="34" charset="0"/>
              </a:rPr>
              <a:t>vlé</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viv</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toujou</a:t>
            </a:r>
            <a:r>
              <a:rPr lang="fr-FR" sz="3600" b="1" dirty="0" smtClean="0">
                <a:solidFill>
                  <a:srgbClr val="C00000"/>
                </a:solidFill>
                <a:latin typeface="Copperplate Gothic Light" pitchFamily="34" charset="0"/>
              </a:rPr>
              <a:t> </a:t>
            </a:r>
            <a:br>
              <a:rPr lang="fr-FR" sz="3600" b="1" dirty="0" smtClean="0">
                <a:solidFill>
                  <a:srgbClr val="C00000"/>
                </a:solidFill>
                <a:latin typeface="Copperplate Gothic Light" pitchFamily="34" charset="0"/>
              </a:rPr>
            </a:br>
            <a:r>
              <a:rPr lang="fr-FR" sz="3600" b="1" dirty="0" err="1" smtClean="0">
                <a:solidFill>
                  <a:srgbClr val="C00000"/>
                </a:solidFill>
                <a:latin typeface="Copperplate Gothic Light" pitchFamily="34" charset="0"/>
              </a:rPr>
              <a:t>Ak</a:t>
            </a:r>
            <a:r>
              <a:rPr lang="fr-FR" sz="3600" b="1" dirty="0" smtClean="0">
                <a:solidFill>
                  <a:srgbClr val="C00000"/>
                </a:solidFill>
                <a:latin typeface="Copperplate Gothic Light" pitchFamily="34" charset="0"/>
              </a:rPr>
              <a:t> tout </a:t>
            </a:r>
            <a:r>
              <a:rPr lang="fr-FR" sz="3600" b="1" dirty="0" err="1" smtClean="0">
                <a:solidFill>
                  <a:srgbClr val="C00000"/>
                </a:solidFill>
                <a:latin typeface="Copperplate Gothic Light" pitchFamily="34" charset="0"/>
              </a:rPr>
              <a:t>fos</a:t>
            </a:r>
            <a:r>
              <a:rPr lang="fr-FR" sz="3600" b="1" dirty="0" smtClean="0">
                <a:solidFill>
                  <a:srgbClr val="C00000"/>
                </a:solidFill>
                <a:latin typeface="Copperplate Gothic Light" pitchFamily="34" charset="0"/>
              </a:rPr>
              <a:t> </a:t>
            </a:r>
            <a:r>
              <a:rPr lang="fr-FR" sz="3600" b="1" dirty="0" err="1" smtClean="0">
                <a:solidFill>
                  <a:srgbClr val="C00000"/>
                </a:solidFill>
                <a:latin typeface="Copperplate Gothic Light" pitchFamily="34" charset="0"/>
              </a:rPr>
              <a:t>Sèlman</a:t>
            </a:r>
            <a:r>
              <a:rPr lang="fr-FR" sz="3600" b="1" dirty="0" smtClean="0">
                <a:solidFill>
                  <a:srgbClr val="C00000"/>
                </a:solidFill>
                <a:latin typeface="Copperplate Gothic Light" pitchFamily="34" charset="0"/>
              </a:rPr>
              <a:t> pou Ou. (2 </a:t>
            </a:r>
            <a:r>
              <a:rPr lang="fr-FR" sz="3600" b="1" dirty="0" err="1" smtClean="0">
                <a:solidFill>
                  <a:srgbClr val="C00000"/>
                </a:solidFill>
                <a:latin typeface="Copperplate Gothic Light" pitchFamily="34" charset="0"/>
              </a:rPr>
              <a:t>foua</a:t>
            </a:r>
            <a:r>
              <a:rPr lang="fr-FR" sz="3600" b="1" dirty="0" smtClean="0">
                <a:solidFill>
                  <a:srgbClr val="C00000"/>
                </a:solidFill>
                <a:latin typeface="Copperplate Gothic Light" pitchFamily="34" charset="0"/>
              </a:rPr>
              <a:t>)</a:t>
            </a:r>
            <a:endParaRPr lang="en-US" sz="3600" b="1" dirty="0">
              <a:solidFill>
                <a:srgbClr val="C000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err="1" smtClean="0"/>
              <a:t>Priere</a:t>
            </a:r>
            <a:r>
              <a:rPr lang="en-US" dirty="0" smtClean="0"/>
              <a:t> pour </a:t>
            </a:r>
            <a:r>
              <a:rPr lang="en-US" dirty="0" err="1" smtClean="0"/>
              <a:t>l’OFFRANDE</a:t>
            </a:r>
            <a:r>
              <a:rPr lang="en-US" dirty="0" smtClean="0"/>
              <a:t> </a:t>
            </a:r>
            <a:br>
              <a:rPr lang="en-US" dirty="0" smtClean="0"/>
            </a:br>
            <a:r>
              <a:rPr lang="en-US" dirty="0" smtClean="0"/>
              <a:t>ET LE SERMON</a:t>
            </a:r>
            <a:endParaRPr lang="en-US" dirty="0"/>
          </a:p>
        </p:txBody>
      </p:sp>
      <p:sp>
        <p:nvSpPr>
          <p:cNvPr id="3" name="Content Placeholder 2"/>
          <p:cNvSpPr>
            <a:spLocks noGrp="1"/>
          </p:cNvSpPr>
          <p:nvPr>
            <p:ph idx="1"/>
          </p:nvPr>
        </p:nvSpPr>
        <p:spPr>
          <a:xfrm>
            <a:off x="533400" y="1447800"/>
            <a:ext cx="8153400" cy="4572000"/>
          </a:xfrm>
        </p:spPr>
        <p:style>
          <a:lnRef idx="1">
            <a:schemeClr val="dk1"/>
          </a:lnRef>
          <a:fillRef idx="2">
            <a:schemeClr val="dk1"/>
          </a:fillRef>
          <a:effectRef idx="1">
            <a:schemeClr val="dk1"/>
          </a:effectRef>
          <a:fontRef idx="minor">
            <a:schemeClr val="dk1"/>
          </a:fontRef>
        </p:style>
        <p:txBody>
          <a:bodyPr/>
          <a:lstStyle/>
          <a:p>
            <a:pPr algn="ctr">
              <a:buNone/>
            </a:pPr>
            <a:endParaRPr lang="en-US" b="1" dirty="0" smtClean="0"/>
          </a:p>
          <a:p>
            <a:pPr algn="ctr">
              <a:buNone/>
            </a:pPr>
            <a:r>
              <a:rPr lang="en-US" b="1" dirty="0" smtClean="0"/>
              <a:t>SERMON</a:t>
            </a:r>
          </a:p>
          <a:p>
            <a:pPr algn="ctr">
              <a:buNone/>
            </a:pPr>
            <a:r>
              <a:rPr lang="en-US" b="1" dirty="0" smtClean="0"/>
              <a:t> </a:t>
            </a:r>
          </a:p>
          <a:p>
            <a:pPr algn="ctr">
              <a:buNone/>
            </a:pPr>
            <a:r>
              <a:rPr lang="en-US" b="1" dirty="0" smtClean="0">
                <a:solidFill>
                  <a:srgbClr val="FF0000"/>
                </a:solidFill>
              </a:rPr>
              <a:t>PAR</a:t>
            </a:r>
          </a:p>
          <a:p>
            <a:pPr algn="ctr">
              <a:buNone/>
            </a:pPr>
            <a:endParaRPr lang="en-US" b="1" dirty="0" smtClean="0">
              <a:solidFill>
                <a:srgbClr val="FF0000"/>
              </a:solidFill>
            </a:endParaRPr>
          </a:p>
          <a:p>
            <a:pPr algn="ctr">
              <a:buNone/>
            </a:pPr>
            <a:r>
              <a:rPr lang="en-US" b="1" dirty="0" smtClean="0"/>
              <a:t>PASTOR</a:t>
            </a:r>
          </a:p>
          <a:p>
            <a:pPr algn="ctr">
              <a:buNone/>
            </a:pPr>
            <a:endParaRPr lang="en-US" b="1" dirty="0" smtClean="0"/>
          </a:p>
          <a:p>
            <a:pPr algn="ctr">
              <a:buNone/>
            </a:pPr>
            <a:r>
              <a:rPr lang="en-US" b="1" dirty="0" smtClean="0">
                <a:solidFill>
                  <a:srgbClr val="FF0000"/>
                </a:solidFill>
              </a:rPr>
              <a:t>JEAN CLAUDE JEAN BAPTISTE</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b="1" dirty="0" smtClean="0">
                <a:solidFill>
                  <a:srgbClr val="00B0F0"/>
                </a:solidFill>
                <a:latin typeface="Copperplate Gothic Light" pitchFamily="34" charset="0"/>
              </a:rPr>
              <a:t>108 CEK, Page 151</a:t>
            </a:r>
            <a:endParaRPr lang="en-US" sz="3600" dirty="0" smtClean="0">
              <a:solidFill>
                <a:srgbClr val="00B0F0"/>
              </a:solidFill>
              <a:latin typeface="Copperplate Gothic Light" pitchFamily="34" charset="0"/>
            </a:endParaRPr>
          </a:p>
          <a:p>
            <a:pPr algn="ctr">
              <a:buNone/>
            </a:pPr>
            <a:r>
              <a:rPr lang="fr-FR" sz="3600" b="1" dirty="0" smtClean="0">
                <a:solidFill>
                  <a:srgbClr val="00B0F0"/>
                </a:solidFill>
                <a:latin typeface="Copperplate Gothic Light" pitchFamily="34" charset="0"/>
              </a:rPr>
              <a:t>1</a:t>
            </a:r>
            <a:r>
              <a:rPr lang="fr-FR" sz="3600" dirty="0" smtClean="0">
                <a:latin typeface="Copperplate Gothic Light" pitchFamily="34" charset="0"/>
              </a:rPr>
              <a:t/>
            </a:r>
            <a:br>
              <a:rPr lang="fr-FR" sz="3600" dirty="0" smtClean="0">
                <a:latin typeface="Copperplate Gothic Light" pitchFamily="34" charset="0"/>
              </a:rPr>
            </a:br>
            <a:r>
              <a:rPr lang="fr-FR" sz="3600" dirty="0" err="1" smtClean="0">
                <a:latin typeface="Copperplate Gothic Light" pitchFamily="34" charset="0"/>
              </a:rPr>
              <a:t>Labib</a:t>
            </a:r>
            <a:r>
              <a:rPr lang="fr-FR" sz="3600" dirty="0" smtClean="0">
                <a:latin typeface="Copperplate Gothic Light" pitchFamily="34" charset="0"/>
              </a:rPr>
              <a:t> di </a:t>
            </a:r>
            <a:r>
              <a:rPr lang="fr-FR" sz="3600" dirty="0" err="1" smtClean="0">
                <a:latin typeface="Copperplate Gothic Light" pitchFamily="34" charset="0"/>
              </a:rPr>
              <a:t>nou</a:t>
            </a:r>
            <a:r>
              <a:rPr lang="fr-FR" sz="3600" dirty="0" smtClean="0">
                <a:latin typeface="Copperplate Gothic Light" pitchFamily="34" charset="0"/>
              </a:rPr>
              <a:t> te </a:t>
            </a:r>
            <a:r>
              <a:rPr lang="fr-FR" sz="3600" dirty="0" err="1" smtClean="0">
                <a:latin typeface="Copperplate Gothic Light" pitchFamily="34" charset="0"/>
              </a:rPr>
              <a:t>gen</a:t>
            </a:r>
            <a:r>
              <a:rPr lang="fr-FR" sz="3600" dirty="0" smtClean="0">
                <a:latin typeface="Copperplate Gothic Light" pitchFamily="34" charset="0"/>
              </a:rPr>
              <a:t> </a:t>
            </a:r>
            <a:r>
              <a:rPr lang="fr-FR" sz="3600" dirty="0" err="1" smtClean="0">
                <a:latin typeface="Copperplate Gothic Light" pitchFamily="34" charset="0"/>
              </a:rPr>
              <a:t>yon</a:t>
            </a:r>
            <a:r>
              <a:rPr lang="fr-FR" sz="3600" dirty="0" smtClean="0">
                <a:latin typeface="Copperplate Gothic Light" pitchFamily="34" charset="0"/>
              </a:rPr>
              <a:t> </a:t>
            </a:r>
            <a:r>
              <a:rPr lang="fr-FR" sz="3600" dirty="0" err="1" smtClean="0">
                <a:latin typeface="Copperplate Gothic Light" pitchFamily="34" charset="0"/>
              </a:rPr>
              <a:t>nonm</a:t>
            </a:r>
            <a:r>
              <a:rPr lang="fr-FR" sz="3600" dirty="0" smtClean="0">
                <a:latin typeface="Copperplate Gothic Light" pitchFamily="34" charset="0"/>
              </a:rPr>
              <a:t/>
            </a:r>
            <a:br>
              <a:rPr lang="fr-FR" sz="3600" dirty="0" smtClean="0">
                <a:latin typeface="Copperplate Gothic Light" pitchFamily="34" charset="0"/>
              </a:rPr>
            </a:br>
            <a:r>
              <a:rPr lang="fr-FR" sz="3600" dirty="0" err="1" smtClean="0">
                <a:latin typeface="Copperplate Gothic Light" pitchFamily="34" charset="0"/>
              </a:rPr>
              <a:t>Ki</a:t>
            </a:r>
            <a:r>
              <a:rPr lang="fr-FR" sz="3600" dirty="0" smtClean="0">
                <a:latin typeface="Copperplate Gothic Light" pitchFamily="34" charset="0"/>
              </a:rPr>
              <a:t> </a:t>
            </a:r>
            <a:r>
              <a:rPr lang="fr-FR" sz="3600" dirty="0" err="1" smtClean="0">
                <a:latin typeface="Copperplate Gothic Light" pitchFamily="34" charset="0"/>
              </a:rPr>
              <a:t>viv</a:t>
            </a:r>
            <a:r>
              <a:rPr lang="fr-FR" sz="3600" dirty="0" smtClean="0">
                <a:latin typeface="Copperplate Gothic Light" pitchFamily="34" charset="0"/>
              </a:rPr>
              <a:t> nan tan </a:t>
            </a:r>
            <a:r>
              <a:rPr lang="fr-FR" sz="3600" dirty="0" err="1" smtClean="0">
                <a:latin typeface="Copperplate Gothic Light" pitchFamily="34" charset="0"/>
              </a:rPr>
              <a:t>lontan</a:t>
            </a:r>
            <a:r>
              <a:rPr lang="fr-FR" sz="3600" dirty="0" smtClean="0">
                <a:latin typeface="Copperplate Gothic Light" pitchFamily="34" charset="0"/>
              </a:rPr>
              <a:t>,</a:t>
            </a:r>
            <a:br>
              <a:rPr lang="fr-FR" sz="3600" dirty="0" smtClean="0">
                <a:latin typeface="Copperplate Gothic Light" pitchFamily="34" charset="0"/>
              </a:rPr>
            </a:br>
            <a:r>
              <a:rPr lang="fr-FR" sz="3600" dirty="0" smtClean="0">
                <a:latin typeface="Copperplate Gothic Light" pitchFamily="34" charset="0"/>
              </a:rPr>
              <a:t>Li te </a:t>
            </a:r>
            <a:r>
              <a:rPr lang="fr-FR" sz="3600" dirty="0" err="1" smtClean="0">
                <a:latin typeface="Copperplate Gothic Light" pitchFamily="34" charset="0"/>
              </a:rPr>
              <a:t>byen</a:t>
            </a:r>
            <a:r>
              <a:rPr lang="fr-FR" sz="3600" dirty="0" smtClean="0">
                <a:latin typeface="Copperplate Gothic Light" pitchFamily="34" charset="0"/>
              </a:rPr>
              <a:t> </a:t>
            </a:r>
            <a:r>
              <a:rPr lang="fr-FR" sz="3600" dirty="0" err="1" smtClean="0">
                <a:latin typeface="Copperplate Gothic Light" pitchFamily="34" charset="0"/>
              </a:rPr>
              <a:t>rich</a:t>
            </a:r>
            <a:r>
              <a:rPr lang="fr-FR" sz="3600" dirty="0" smtClean="0">
                <a:latin typeface="Copperplate Gothic Light" pitchFamily="34" charset="0"/>
              </a:rPr>
              <a:t>, men li </a:t>
            </a:r>
            <a:r>
              <a:rPr lang="fr-FR" sz="3600" dirty="0" err="1" smtClean="0">
                <a:latin typeface="Copperplate Gothic Light" pitchFamily="34" charset="0"/>
              </a:rPr>
              <a:t>santi</a:t>
            </a:r>
            <a:r>
              <a:rPr lang="fr-FR" sz="3600" dirty="0" smtClean="0">
                <a:latin typeface="Copperplate Gothic Light" pitchFamily="34" charset="0"/>
              </a:rPr>
              <a:t/>
            </a:r>
            <a:br>
              <a:rPr lang="fr-FR" sz="3600" dirty="0" smtClean="0">
                <a:latin typeface="Copperplate Gothic Light" pitchFamily="34" charset="0"/>
              </a:rPr>
            </a:br>
            <a:r>
              <a:rPr lang="fr-FR" sz="3600" dirty="0" smtClean="0">
                <a:latin typeface="Copperplate Gothic Light" pitchFamily="34" charset="0"/>
              </a:rPr>
              <a:t>Li </a:t>
            </a:r>
            <a:r>
              <a:rPr lang="fr-FR" sz="3600" dirty="0" err="1" smtClean="0">
                <a:latin typeface="Copperplate Gothic Light" pitchFamily="34" charset="0"/>
              </a:rPr>
              <a:t>bezwen</a:t>
            </a:r>
            <a:r>
              <a:rPr lang="fr-FR" sz="3600" dirty="0" smtClean="0">
                <a:latin typeface="Copperplate Gothic Light" pitchFamily="34" charset="0"/>
              </a:rPr>
              <a:t> plis </a:t>
            </a:r>
            <a:r>
              <a:rPr lang="fr-FR" sz="3600" dirty="0" err="1" smtClean="0">
                <a:latin typeface="Copperplate Gothic Light" pitchFamily="34" charset="0"/>
              </a:rPr>
              <a:t>ke</a:t>
            </a:r>
            <a:r>
              <a:rPr lang="fr-FR" sz="3600" dirty="0" smtClean="0">
                <a:latin typeface="Copperplate Gothic Light" pitchFamily="34" charset="0"/>
              </a:rPr>
              <a:t> </a:t>
            </a:r>
            <a:r>
              <a:rPr lang="fr-FR" sz="3600" dirty="0" err="1" smtClean="0">
                <a:latin typeface="Copperplate Gothic Light" pitchFamily="34" charset="0"/>
              </a:rPr>
              <a:t>lò</a:t>
            </a:r>
            <a:r>
              <a:rPr lang="fr-FR" sz="3600" dirty="0" smtClean="0">
                <a:latin typeface="Copperplate Gothic Light" pitchFamily="34" charset="0"/>
              </a:rPr>
              <a:t>.</a:t>
            </a:r>
            <a:r>
              <a:rPr lang="en-US" sz="3600" dirty="0" smtClean="0">
                <a:latin typeface="Copperplate Gothic Light" pitchFamily="34" charset="0"/>
              </a:rPr>
              <a:t/>
            </a:r>
            <a:br>
              <a:rPr lang="en-US" sz="3600" dirty="0" smtClean="0">
                <a:latin typeface="Copperplate Gothic Light" pitchFamily="34" charset="0"/>
              </a:rPr>
            </a:br>
            <a:r>
              <a:rPr lang="en-US" sz="3600" b="1" dirty="0" err="1" smtClean="0">
                <a:solidFill>
                  <a:srgbClr val="00B0F0"/>
                </a:solidFill>
                <a:latin typeface="Copperplate Gothic Light" pitchFamily="34" charset="0"/>
              </a:rPr>
              <a:t>Kè</a:t>
            </a:r>
            <a:r>
              <a:rPr lang="en-US" sz="3600" dirty="0" smtClean="0">
                <a:latin typeface="Copperplate Gothic Light" pitchFamily="34" charset="0"/>
              </a:rPr>
              <a:t/>
            </a:r>
            <a:br>
              <a:rPr lang="en-US" sz="3600" dirty="0" smtClean="0">
                <a:latin typeface="Copperplate Gothic Light" pitchFamily="34" charset="0"/>
              </a:rPr>
            </a:br>
            <a:r>
              <a:rPr lang="en-US" sz="3600" dirty="0" err="1" smtClean="0">
                <a:solidFill>
                  <a:srgbClr val="FFC000"/>
                </a:solidFill>
                <a:latin typeface="Copperplate Gothic Light" pitchFamily="34" charset="0"/>
              </a:rPr>
              <a:t>Wi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mezanmi</a:t>
            </a:r>
            <a:r>
              <a:rPr lang="en-US" sz="3600" dirty="0" smtClean="0">
                <a:solidFill>
                  <a:srgbClr val="FFC000"/>
                </a:solidFill>
                <a:latin typeface="Copperplate Gothic Light" pitchFamily="34" charset="0"/>
              </a:rPr>
              <a:t>, gen yon </a:t>
            </a:r>
            <a:r>
              <a:rPr lang="en-US" sz="3600" dirty="0" err="1" smtClean="0">
                <a:solidFill>
                  <a:srgbClr val="FFC000"/>
                </a:solidFill>
                <a:latin typeface="Copperplate Gothic Light" pitchFamily="34" charset="0"/>
              </a:rPr>
              <a:t>bagay</a:t>
            </a:r>
            <a:r>
              <a:rPr lang="en-US" sz="3600" dirty="0" smtClean="0">
                <a:solidFill>
                  <a:srgbClr val="FFC000"/>
                </a:solidFill>
                <a:latin typeface="Copperplate Gothic Light" pitchFamily="34" charset="0"/>
              </a:rPr>
              <a:t/>
            </a:r>
            <a:br>
              <a:rPr lang="en-US" sz="3600" dirty="0" smtClean="0">
                <a:solidFill>
                  <a:srgbClr val="FFC000"/>
                </a:solidFill>
                <a:latin typeface="Copperplate Gothic Light" pitchFamily="34" charset="0"/>
              </a:rPr>
            </a:br>
            <a:r>
              <a:rPr lang="en-US" sz="3600" dirty="0" err="1" smtClean="0">
                <a:solidFill>
                  <a:srgbClr val="FFC000"/>
                </a:solidFill>
                <a:latin typeface="Copperplate Gothic Light" pitchFamily="34" charset="0"/>
              </a:rPr>
              <a:t>Ki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plis</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pase</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lò</a:t>
            </a:r>
            <a:r>
              <a:rPr lang="en-US" sz="3600" dirty="0" smtClean="0">
                <a:solidFill>
                  <a:srgbClr val="FFC000"/>
                </a:solidFill>
                <a:latin typeface="Copperplate Gothic Light" pitchFamily="34" charset="0"/>
              </a:rPr>
              <a:t>!</a:t>
            </a:r>
            <a:br>
              <a:rPr lang="en-US" sz="3600" dirty="0" smtClean="0">
                <a:solidFill>
                  <a:srgbClr val="FFC000"/>
                </a:solidFill>
                <a:latin typeface="Copperplate Gothic Light" pitchFamily="34" charset="0"/>
              </a:rPr>
            </a:br>
            <a:r>
              <a:rPr lang="fr-FR" sz="3600" dirty="0" err="1" smtClean="0">
                <a:solidFill>
                  <a:srgbClr val="FFC000"/>
                </a:solidFill>
                <a:latin typeface="Copperplate Gothic Light" pitchFamily="34" charset="0"/>
              </a:rPr>
              <a:t>Konnen</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peche</a:t>
            </a:r>
            <a:r>
              <a:rPr lang="fr-FR" sz="3600" dirty="0" smtClean="0">
                <a:solidFill>
                  <a:srgbClr val="FFC000"/>
                </a:solidFill>
                <a:latin typeface="Copperplate Gothic Light" pitchFamily="34" charset="0"/>
              </a:rPr>
              <a:t> ou </a:t>
            </a:r>
            <a:r>
              <a:rPr lang="fr-FR" sz="3600" dirty="0" err="1" smtClean="0">
                <a:solidFill>
                  <a:srgbClr val="FFC000"/>
                </a:solidFill>
                <a:latin typeface="Copperplate Gothic Light" pitchFamily="34" charset="0"/>
              </a:rPr>
              <a:t>padone</a:t>
            </a:r>
            <a:r>
              <a:rPr lang="fr-FR" sz="3600" dirty="0" smtClean="0">
                <a:solidFill>
                  <a:srgbClr val="FFC000"/>
                </a:solidFill>
                <a:latin typeface="Copperplate Gothic Light" pitchFamily="34" charset="0"/>
              </a:rPr>
              <a:t>,</a:t>
            </a:r>
            <a:br>
              <a:rPr lang="fr-FR" sz="3600" dirty="0" smtClean="0">
                <a:solidFill>
                  <a:srgbClr val="FFC000"/>
                </a:solidFill>
                <a:latin typeface="Copperplate Gothic Light" pitchFamily="34" charset="0"/>
              </a:rPr>
            </a:br>
            <a:r>
              <a:rPr lang="fr-FR" sz="3600" dirty="0" smtClean="0">
                <a:solidFill>
                  <a:srgbClr val="FFC000"/>
                </a:solidFill>
                <a:latin typeface="Copperplate Gothic Light" pitchFamily="34" charset="0"/>
              </a:rPr>
              <a:t>Se pi </a:t>
            </a:r>
            <a:r>
              <a:rPr lang="fr-FR" sz="3600" dirty="0" err="1" smtClean="0">
                <a:solidFill>
                  <a:srgbClr val="FFC000"/>
                </a:solidFill>
                <a:latin typeface="Copperplate Gothic Light" pitchFamily="34" charset="0"/>
              </a:rPr>
              <a:t>bèl</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pase</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lò</a:t>
            </a:r>
            <a:r>
              <a:rPr lang="fr-FR" sz="3600" dirty="0" smtClean="0">
                <a:solidFill>
                  <a:srgbClr val="FFC000"/>
                </a:solidFill>
                <a:latin typeface="Copperplate Gothic Light" pitchFamily="34" charset="0"/>
              </a:rPr>
              <a:t>!</a:t>
            </a:r>
            <a:endParaRPr lang="en-US" sz="3600" dirty="0" smtClean="0">
              <a:solidFill>
                <a:srgbClr val="FFC000"/>
              </a:solidFill>
              <a:latin typeface="Copperplate Gothic Light"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b="1" dirty="0" smtClean="0">
                <a:latin typeface="Copperplate Gothic Light" pitchFamily="34" charset="0"/>
              </a:rPr>
              <a:t>2</a:t>
            </a:r>
            <a:r>
              <a:rPr lang="fr-FR" sz="3600" dirty="0" smtClean="0">
                <a:latin typeface="Copperplate Gothic Light" pitchFamily="34" charset="0"/>
              </a:rPr>
              <a:t/>
            </a:r>
            <a:br>
              <a:rPr lang="fr-FR" sz="3600" dirty="0" smtClean="0">
                <a:latin typeface="Copperplate Gothic Light" pitchFamily="34" charset="0"/>
              </a:rPr>
            </a:br>
            <a:r>
              <a:rPr lang="fr-FR" sz="3600" dirty="0" err="1" smtClean="0">
                <a:latin typeface="Copperplate Gothic Light" pitchFamily="34" charset="0"/>
              </a:rPr>
              <a:t>Nonm</a:t>
            </a:r>
            <a:r>
              <a:rPr lang="fr-FR" sz="3600" dirty="0" smtClean="0">
                <a:latin typeface="Copperplate Gothic Light" pitchFamily="34" charset="0"/>
              </a:rPr>
              <a:t> nan se te </a:t>
            </a:r>
            <a:r>
              <a:rPr lang="fr-FR" sz="3600" dirty="0" err="1" smtClean="0">
                <a:latin typeface="Copperplate Gothic Light" pitchFamily="34" charset="0"/>
              </a:rPr>
              <a:t>yon</a:t>
            </a:r>
            <a:r>
              <a:rPr lang="fr-FR" sz="3600" dirty="0" smtClean="0">
                <a:latin typeface="Copperplate Gothic Light" pitchFamily="34" charset="0"/>
              </a:rPr>
              <a:t> </a:t>
            </a:r>
            <a:r>
              <a:rPr lang="fr-FR" sz="3600" dirty="0" err="1" smtClean="0">
                <a:latin typeface="Copperplate Gothic Light" pitchFamily="34" charset="0"/>
              </a:rPr>
              <a:t>moun</a:t>
            </a:r>
            <a:r>
              <a:rPr lang="fr-FR" sz="3600" dirty="0" smtClean="0">
                <a:latin typeface="Copperplate Gothic Light" pitchFamily="34" charset="0"/>
              </a:rPr>
              <a:t> ti </a:t>
            </a:r>
            <a:r>
              <a:rPr lang="fr-FR" sz="3600" dirty="0" err="1" smtClean="0">
                <a:latin typeface="Copperplate Gothic Light" pitchFamily="34" charset="0"/>
              </a:rPr>
              <a:t>tay</a:t>
            </a:r>
            <a:r>
              <a:rPr lang="fr-FR" sz="3600" dirty="0" smtClean="0">
                <a:latin typeface="Copperplate Gothic Light" pitchFamily="34" charset="0"/>
              </a:rPr>
              <a:t>.</a:t>
            </a:r>
            <a:br>
              <a:rPr lang="fr-FR" sz="3600" dirty="0" smtClean="0">
                <a:latin typeface="Copperplate Gothic Light" pitchFamily="34" charset="0"/>
              </a:rPr>
            </a:br>
            <a:r>
              <a:rPr lang="en-US" sz="3600" dirty="0" smtClean="0">
                <a:latin typeface="Copperplate Gothic Light" pitchFamily="34" charset="0"/>
              </a:rPr>
              <a:t>Yon </a:t>
            </a:r>
            <a:r>
              <a:rPr lang="en-US" sz="3600" dirty="0" err="1" smtClean="0">
                <a:latin typeface="Copperplate Gothic Light" pitchFamily="34" charset="0"/>
              </a:rPr>
              <a:t>jou</a:t>
            </a:r>
            <a:r>
              <a:rPr lang="en-US" sz="3600" dirty="0" smtClean="0">
                <a:latin typeface="Copperplate Gothic Light" pitchFamily="34" charset="0"/>
              </a:rPr>
              <a:t> </a:t>
            </a:r>
            <a:r>
              <a:rPr lang="en-US" sz="3600" dirty="0" err="1" smtClean="0">
                <a:latin typeface="Copperplate Gothic Light" pitchFamily="34" charset="0"/>
              </a:rPr>
              <a:t>moun</a:t>
            </a:r>
            <a:r>
              <a:rPr lang="en-US" sz="3600" dirty="0" smtClean="0">
                <a:latin typeface="Copperplate Gothic Light" pitchFamily="34" charset="0"/>
              </a:rPr>
              <a:t> </a:t>
            </a:r>
            <a:r>
              <a:rPr lang="en-US" sz="3600" dirty="0" err="1" smtClean="0">
                <a:latin typeface="Copperplate Gothic Light" pitchFamily="34" charset="0"/>
              </a:rPr>
              <a:t>yo</a:t>
            </a:r>
            <a:r>
              <a:rPr lang="en-US" sz="3600" dirty="0" smtClean="0">
                <a:latin typeface="Copperplate Gothic Light" pitchFamily="34" charset="0"/>
              </a:rPr>
              <a:t> </a:t>
            </a:r>
            <a:r>
              <a:rPr lang="en-US" sz="3600" dirty="0" err="1" smtClean="0">
                <a:latin typeface="Copperplate Gothic Light" pitchFamily="34" charset="0"/>
              </a:rPr>
              <a:t>vin</a:t>
            </a:r>
            <a:r>
              <a:rPr lang="en-US" sz="3600" dirty="0" smtClean="0">
                <a:latin typeface="Copperplate Gothic Light" pitchFamily="34" charset="0"/>
              </a:rPr>
              <a:t> </a:t>
            </a:r>
            <a:r>
              <a:rPr lang="en-US" sz="3600" dirty="0" err="1" smtClean="0">
                <a:latin typeface="Copperplate Gothic Light" pitchFamily="34" charset="0"/>
              </a:rPr>
              <a:t>di</a:t>
            </a:r>
            <a:r>
              <a:rPr lang="en-US" sz="3600" dirty="0" smtClean="0">
                <a:latin typeface="Copperplate Gothic Light" pitchFamily="34" charset="0"/>
              </a:rPr>
              <a:t> l</a:t>
            </a:r>
            <a:br>
              <a:rPr lang="en-US" sz="3600" dirty="0" smtClean="0">
                <a:latin typeface="Copperplate Gothic Light" pitchFamily="34" charset="0"/>
              </a:rPr>
            </a:br>
            <a:r>
              <a:rPr lang="en-US" sz="3600" dirty="0" smtClean="0">
                <a:latin typeface="Copperplate Gothic Light" pitchFamily="34" charset="0"/>
              </a:rPr>
              <a:t>Men </a:t>
            </a:r>
            <a:r>
              <a:rPr lang="en-US" sz="3600" dirty="0" err="1" smtClean="0">
                <a:latin typeface="Copperplate Gothic Light" pitchFamily="34" charset="0"/>
              </a:rPr>
              <a:t>Jezi</a:t>
            </a:r>
            <a:r>
              <a:rPr lang="en-US" sz="3600" dirty="0" smtClean="0">
                <a:latin typeface="Copperplate Gothic Light" pitchFamily="34" charset="0"/>
              </a:rPr>
              <a:t> </a:t>
            </a:r>
            <a:r>
              <a:rPr lang="en-US" sz="3600" dirty="0" err="1" smtClean="0">
                <a:latin typeface="Copperplate Gothic Light" pitchFamily="34" charset="0"/>
              </a:rPr>
              <a:t>prale</a:t>
            </a:r>
            <a:r>
              <a:rPr lang="en-US" sz="3600" dirty="0" smtClean="0">
                <a:latin typeface="Copperplate Gothic Light" pitchFamily="34" charset="0"/>
              </a:rPr>
              <a:t> </a:t>
            </a:r>
            <a:r>
              <a:rPr lang="en-US" sz="3600" dirty="0" err="1" smtClean="0">
                <a:latin typeface="Copperplate Gothic Light" pitchFamily="34" charset="0"/>
              </a:rPr>
              <a:t>vin</a:t>
            </a:r>
            <a:r>
              <a:rPr lang="en-US" sz="3600" dirty="0" smtClean="0">
                <a:latin typeface="Copperplate Gothic Light" pitchFamily="34" charset="0"/>
              </a:rPr>
              <a:t> </a:t>
            </a:r>
            <a:r>
              <a:rPr lang="en-US" sz="3600" dirty="0" err="1" smtClean="0">
                <a:latin typeface="Copperplate Gothic Light" pitchFamily="34" charset="0"/>
              </a:rPr>
              <a:t>ofri</a:t>
            </a:r>
            <a:r>
              <a:rPr lang="en-US" sz="3600" dirty="0" smtClean="0">
                <a:latin typeface="Copperplate Gothic Light" pitchFamily="34" charset="0"/>
              </a:rPr>
              <a:t/>
            </a:r>
            <a:br>
              <a:rPr lang="en-US" sz="3600" dirty="0" smtClean="0">
                <a:latin typeface="Copperplate Gothic Light" pitchFamily="34" charset="0"/>
              </a:rPr>
            </a:br>
            <a:r>
              <a:rPr lang="en-US" sz="3600" dirty="0" smtClean="0">
                <a:latin typeface="Copperplate Gothic Light" pitchFamily="34" charset="0"/>
              </a:rPr>
              <a:t>Yon </a:t>
            </a:r>
            <a:r>
              <a:rPr lang="en-US" sz="3600" dirty="0" err="1" smtClean="0">
                <a:latin typeface="Copperplate Gothic Light" pitchFamily="34" charset="0"/>
              </a:rPr>
              <a:t>bagay</a:t>
            </a:r>
            <a:r>
              <a:rPr lang="en-US" sz="3600" dirty="0" smtClean="0">
                <a:latin typeface="Copperplate Gothic Light" pitchFamily="34" charset="0"/>
              </a:rPr>
              <a:t> </a:t>
            </a:r>
            <a:r>
              <a:rPr lang="en-US" sz="3600" dirty="0" err="1" smtClean="0">
                <a:latin typeface="Copperplate Gothic Light" pitchFamily="34" charset="0"/>
              </a:rPr>
              <a:t>plis</a:t>
            </a:r>
            <a:r>
              <a:rPr lang="en-US" sz="3600" dirty="0" smtClean="0">
                <a:latin typeface="Copperplate Gothic Light" pitchFamily="34" charset="0"/>
              </a:rPr>
              <a:t> </a:t>
            </a:r>
            <a:r>
              <a:rPr lang="en-US" sz="3600" dirty="0" err="1" smtClean="0">
                <a:latin typeface="Copperplate Gothic Light" pitchFamily="34" charset="0"/>
              </a:rPr>
              <a:t>ke</a:t>
            </a:r>
            <a:r>
              <a:rPr lang="en-US" sz="3600" dirty="0" smtClean="0">
                <a:latin typeface="Copperplate Gothic Light" pitchFamily="34" charset="0"/>
              </a:rPr>
              <a:t> </a:t>
            </a:r>
            <a:r>
              <a:rPr lang="en-US" sz="3600" dirty="0" err="1" smtClean="0">
                <a:latin typeface="Copperplate Gothic Light" pitchFamily="34" charset="0"/>
              </a:rPr>
              <a:t>lò</a:t>
            </a:r>
            <a:r>
              <a:rPr lang="en-US" sz="3600" dirty="0" smtClean="0">
                <a:latin typeface="Copperplate Gothic Light" pitchFamily="34" charset="0"/>
              </a:rPr>
              <a:t>.</a:t>
            </a:r>
          </a:p>
          <a:p>
            <a:pPr algn="ctr">
              <a:buNone/>
            </a:pPr>
            <a:r>
              <a:rPr lang="en-US" sz="3600" b="1" dirty="0" err="1" smtClean="0">
                <a:solidFill>
                  <a:srgbClr val="00B0F0"/>
                </a:solidFill>
                <a:latin typeface="Copperplate Gothic Light" pitchFamily="34" charset="0"/>
              </a:rPr>
              <a:t>Kè</a:t>
            </a:r>
            <a:r>
              <a:rPr lang="en-US" sz="3600" dirty="0" smtClean="0">
                <a:latin typeface="Copperplate Gothic Light" pitchFamily="34" charset="0"/>
              </a:rPr>
              <a:t/>
            </a:r>
            <a:br>
              <a:rPr lang="en-US" sz="3600" dirty="0" smtClean="0">
                <a:latin typeface="Copperplate Gothic Light" pitchFamily="34" charset="0"/>
              </a:rPr>
            </a:br>
            <a:r>
              <a:rPr lang="en-US" sz="3600" dirty="0" err="1" smtClean="0">
                <a:solidFill>
                  <a:srgbClr val="FFC000"/>
                </a:solidFill>
                <a:latin typeface="Copperplate Gothic Light" pitchFamily="34" charset="0"/>
              </a:rPr>
              <a:t>Wi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mezanmi</a:t>
            </a:r>
            <a:r>
              <a:rPr lang="en-US" sz="3600" dirty="0" smtClean="0">
                <a:solidFill>
                  <a:srgbClr val="FFC000"/>
                </a:solidFill>
                <a:latin typeface="Copperplate Gothic Light" pitchFamily="34" charset="0"/>
              </a:rPr>
              <a:t>, gen yon </a:t>
            </a:r>
            <a:r>
              <a:rPr lang="en-US" sz="3600" dirty="0" err="1" smtClean="0">
                <a:solidFill>
                  <a:srgbClr val="FFC000"/>
                </a:solidFill>
                <a:latin typeface="Copperplate Gothic Light" pitchFamily="34" charset="0"/>
              </a:rPr>
              <a:t>bagay</a:t>
            </a:r>
            <a:r>
              <a:rPr lang="en-US" sz="3600" dirty="0" smtClean="0">
                <a:solidFill>
                  <a:srgbClr val="FFC000"/>
                </a:solidFill>
                <a:latin typeface="Copperplate Gothic Light" pitchFamily="34" charset="0"/>
              </a:rPr>
              <a:t/>
            </a:r>
            <a:br>
              <a:rPr lang="en-US" sz="3600" dirty="0" smtClean="0">
                <a:solidFill>
                  <a:srgbClr val="FFC000"/>
                </a:solidFill>
                <a:latin typeface="Copperplate Gothic Light" pitchFamily="34" charset="0"/>
              </a:rPr>
            </a:br>
            <a:r>
              <a:rPr lang="en-US" sz="3600" dirty="0" err="1" smtClean="0">
                <a:solidFill>
                  <a:srgbClr val="FFC000"/>
                </a:solidFill>
                <a:latin typeface="Copperplate Gothic Light" pitchFamily="34" charset="0"/>
              </a:rPr>
              <a:t>Ki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plis</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pase</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lò</a:t>
            </a:r>
            <a:r>
              <a:rPr lang="en-US" sz="3600" dirty="0" smtClean="0">
                <a:solidFill>
                  <a:srgbClr val="FFC000"/>
                </a:solidFill>
                <a:latin typeface="Copperplate Gothic Light" pitchFamily="34" charset="0"/>
              </a:rPr>
              <a:t>!</a:t>
            </a:r>
            <a:br>
              <a:rPr lang="en-US" sz="3600" dirty="0" smtClean="0">
                <a:solidFill>
                  <a:srgbClr val="FFC000"/>
                </a:solidFill>
                <a:latin typeface="Copperplate Gothic Light" pitchFamily="34" charset="0"/>
              </a:rPr>
            </a:br>
            <a:r>
              <a:rPr lang="fr-FR" sz="3600" dirty="0" err="1" smtClean="0">
                <a:solidFill>
                  <a:srgbClr val="FFC000"/>
                </a:solidFill>
                <a:latin typeface="Copperplate Gothic Light" pitchFamily="34" charset="0"/>
              </a:rPr>
              <a:t>Konnen</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peche</a:t>
            </a:r>
            <a:r>
              <a:rPr lang="fr-FR" sz="3600" dirty="0" smtClean="0">
                <a:solidFill>
                  <a:srgbClr val="FFC000"/>
                </a:solidFill>
                <a:latin typeface="Copperplate Gothic Light" pitchFamily="34" charset="0"/>
              </a:rPr>
              <a:t> ou </a:t>
            </a:r>
            <a:r>
              <a:rPr lang="fr-FR" sz="3600" dirty="0" err="1" smtClean="0">
                <a:solidFill>
                  <a:srgbClr val="FFC000"/>
                </a:solidFill>
                <a:latin typeface="Copperplate Gothic Light" pitchFamily="34" charset="0"/>
              </a:rPr>
              <a:t>padone</a:t>
            </a:r>
            <a:r>
              <a:rPr lang="fr-FR" sz="3600" dirty="0" smtClean="0">
                <a:solidFill>
                  <a:srgbClr val="FFC000"/>
                </a:solidFill>
                <a:latin typeface="Copperplate Gothic Light" pitchFamily="34" charset="0"/>
              </a:rPr>
              <a:t>,</a:t>
            </a:r>
            <a:br>
              <a:rPr lang="fr-FR" sz="3600" dirty="0" smtClean="0">
                <a:solidFill>
                  <a:srgbClr val="FFC000"/>
                </a:solidFill>
                <a:latin typeface="Copperplate Gothic Light" pitchFamily="34" charset="0"/>
              </a:rPr>
            </a:br>
            <a:r>
              <a:rPr lang="fr-FR" sz="3600" dirty="0" smtClean="0">
                <a:solidFill>
                  <a:srgbClr val="FFC000"/>
                </a:solidFill>
                <a:latin typeface="Copperplate Gothic Light" pitchFamily="34" charset="0"/>
              </a:rPr>
              <a:t>Se pi </a:t>
            </a:r>
            <a:r>
              <a:rPr lang="fr-FR" sz="3600" dirty="0" err="1" smtClean="0">
                <a:solidFill>
                  <a:srgbClr val="FFC000"/>
                </a:solidFill>
                <a:latin typeface="Copperplate Gothic Light" pitchFamily="34" charset="0"/>
              </a:rPr>
              <a:t>bèl</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pase</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lò</a:t>
            </a:r>
            <a:r>
              <a:rPr lang="fr-FR" sz="3600" dirty="0" smtClean="0">
                <a:solidFill>
                  <a:srgbClr val="FFC000"/>
                </a:solidFill>
                <a:latin typeface="Copperplate Gothic Light" pitchFamily="34" charset="0"/>
              </a:rPr>
              <a:t>!</a:t>
            </a:r>
            <a:endParaRPr lang="en-US" sz="3600" dirty="0">
              <a:latin typeface="Copperplate Gothic Light"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en-US" sz="3600" b="1" dirty="0" smtClean="0">
                <a:latin typeface="Copperplate Gothic Light" pitchFamily="34" charset="0"/>
              </a:rPr>
              <a:t>3</a:t>
            </a:r>
            <a:r>
              <a:rPr lang="en-US" sz="3600" dirty="0" smtClean="0">
                <a:latin typeface="Copperplate Gothic Light" pitchFamily="34" charset="0"/>
              </a:rPr>
              <a:t/>
            </a:r>
            <a:br>
              <a:rPr lang="en-US" sz="3600" dirty="0" smtClean="0">
                <a:latin typeface="Copperplate Gothic Light" pitchFamily="34" charset="0"/>
              </a:rPr>
            </a:br>
            <a:r>
              <a:rPr lang="en-US" sz="3600" dirty="0" err="1" smtClean="0">
                <a:latin typeface="Copperplate Gothic Light" pitchFamily="34" charset="0"/>
              </a:rPr>
              <a:t>Nonm</a:t>
            </a:r>
            <a:r>
              <a:rPr lang="en-US" sz="3600" dirty="0" smtClean="0">
                <a:latin typeface="Copperplate Gothic Light" pitchFamily="34" charset="0"/>
              </a:rPr>
              <a:t> </a:t>
            </a:r>
            <a:r>
              <a:rPr lang="en-US" sz="3600" dirty="0" err="1" smtClean="0">
                <a:latin typeface="Copperplate Gothic Light" pitchFamily="34" charset="0"/>
              </a:rPr>
              <a:t>lan</a:t>
            </a:r>
            <a:r>
              <a:rPr lang="en-US" sz="3600" dirty="0" smtClean="0">
                <a:latin typeface="Copperplate Gothic Light" pitchFamily="34" charset="0"/>
              </a:rPr>
              <a:t> </a:t>
            </a:r>
            <a:r>
              <a:rPr lang="en-US" sz="3600" dirty="0" err="1" smtClean="0">
                <a:latin typeface="Copperplate Gothic Light" pitchFamily="34" charset="0"/>
              </a:rPr>
              <a:t>te</a:t>
            </a:r>
            <a:r>
              <a:rPr lang="en-US" sz="3600" dirty="0" smtClean="0">
                <a:latin typeface="Copperplate Gothic Light" pitchFamily="34" charset="0"/>
              </a:rPr>
              <a:t> </a:t>
            </a:r>
            <a:r>
              <a:rPr lang="en-US" sz="3600" dirty="0" err="1" smtClean="0">
                <a:latin typeface="Copperplate Gothic Light" pitchFamily="34" charset="0"/>
              </a:rPr>
              <a:t>monte</a:t>
            </a:r>
            <a:r>
              <a:rPr lang="en-US" sz="3600" dirty="0" smtClean="0">
                <a:latin typeface="Copperplate Gothic Light" pitchFamily="34" charset="0"/>
              </a:rPr>
              <a:t> yon </a:t>
            </a:r>
            <a:r>
              <a:rPr lang="en-US" sz="3600" dirty="0" err="1" smtClean="0">
                <a:latin typeface="Copperplate Gothic Light" pitchFamily="34" charset="0"/>
              </a:rPr>
              <a:t>pyebwa</a:t>
            </a:r>
            <a:r>
              <a:rPr lang="en-US" sz="3600" dirty="0" smtClean="0">
                <a:latin typeface="Copperplate Gothic Light" pitchFamily="34" charset="0"/>
              </a:rPr>
              <a:t>,</a:t>
            </a:r>
            <a:br>
              <a:rPr lang="en-US" sz="3600" dirty="0" smtClean="0">
                <a:latin typeface="Copperplate Gothic Light" pitchFamily="34" charset="0"/>
              </a:rPr>
            </a:br>
            <a:r>
              <a:rPr lang="en-US" sz="3600" dirty="0" err="1" smtClean="0">
                <a:latin typeface="Copperplate Gothic Light" pitchFamily="34" charset="0"/>
              </a:rPr>
              <a:t>Pou</a:t>
            </a:r>
            <a:r>
              <a:rPr lang="en-US" sz="3600" dirty="0" smtClean="0">
                <a:latin typeface="Copperplate Gothic Light" pitchFamily="34" charset="0"/>
              </a:rPr>
              <a:t> </a:t>
            </a:r>
            <a:r>
              <a:rPr lang="en-US" sz="3600" dirty="0" err="1" smtClean="0">
                <a:latin typeface="Copperplate Gothic Light" pitchFamily="34" charset="0"/>
              </a:rPr>
              <a:t>li</a:t>
            </a:r>
            <a:r>
              <a:rPr lang="en-US" sz="3600" dirty="0" smtClean="0">
                <a:latin typeface="Copperplate Gothic Light" pitchFamily="34" charset="0"/>
              </a:rPr>
              <a:t> </a:t>
            </a:r>
            <a:r>
              <a:rPr lang="en-US" sz="3600" dirty="0" err="1" smtClean="0">
                <a:latin typeface="Copperplate Gothic Light" pitchFamily="34" charset="0"/>
              </a:rPr>
              <a:t>te</a:t>
            </a:r>
            <a:r>
              <a:rPr lang="en-US" sz="3600" dirty="0" smtClean="0">
                <a:latin typeface="Copperplate Gothic Light" pitchFamily="34" charset="0"/>
              </a:rPr>
              <a:t> </a:t>
            </a:r>
            <a:r>
              <a:rPr lang="en-US" sz="3600" dirty="0" err="1" smtClean="0">
                <a:latin typeface="Copperplate Gothic Light" pitchFamily="34" charset="0"/>
              </a:rPr>
              <a:t>kapab</a:t>
            </a:r>
            <a:r>
              <a:rPr lang="en-US" sz="3600" dirty="0" smtClean="0">
                <a:latin typeface="Copperplate Gothic Light" pitchFamily="34" charset="0"/>
              </a:rPr>
              <a:t> </a:t>
            </a:r>
            <a:r>
              <a:rPr lang="en-US" sz="3600" dirty="0" err="1" smtClean="0">
                <a:latin typeface="Copperplate Gothic Light" pitchFamily="34" charset="0"/>
              </a:rPr>
              <a:t>wè</a:t>
            </a:r>
            <a:r>
              <a:rPr lang="en-US" sz="3600" dirty="0" smtClean="0">
                <a:latin typeface="Copperplate Gothic Light" pitchFamily="34" charset="0"/>
              </a:rPr>
              <a:t/>
            </a:r>
            <a:br>
              <a:rPr lang="en-US" sz="3600" dirty="0" smtClean="0">
                <a:latin typeface="Copperplate Gothic Light" pitchFamily="34" charset="0"/>
              </a:rPr>
            </a:br>
            <a:r>
              <a:rPr lang="en-US" sz="3600" dirty="0" err="1" smtClean="0">
                <a:latin typeface="Copperplate Gothic Light" pitchFamily="34" charset="0"/>
              </a:rPr>
              <a:t>Sovè</a:t>
            </a:r>
            <a:r>
              <a:rPr lang="en-US" sz="3600" dirty="0" smtClean="0">
                <a:latin typeface="Copperplate Gothic Light" pitchFamily="34" charset="0"/>
              </a:rPr>
              <a:t> a </a:t>
            </a:r>
            <a:r>
              <a:rPr lang="en-US" sz="3600" dirty="0" err="1" smtClean="0">
                <a:latin typeface="Copperplate Gothic Light" pitchFamily="34" charset="0"/>
              </a:rPr>
              <a:t>ki</a:t>
            </a:r>
            <a:r>
              <a:rPr lang="en-US" sz="3600" dirty="0" smtClean="0">
                <a:latin typeface="Copperplate Gothic Light" pitchFamily="34" charset="0"/>
              </a:rPr>
              <a:t> </a:t>
            </a:r>
            <a:r>
              <a:rPr lang="en-US" sz="3600" dirty="0" err="1" smtClean="0">
                <a:latin typeface="Copperplate Gothic Light" pitchFamily="34" charset="0"/>
              </a:rPr>
              <a:t>kapab</a:t>
            </a:r>
            <a:r>
              <a:rPr lang="en-US" sz="3600" dirty="0" smtClean="0">
                <a:latin typeface="Copperplate Gothic Light" pitchFamily="34" charset="0"/>
              </a:rPr>
              <a:t> </a:t>
            </a:r>
            <a:r>
              <a:rPr lang="en-US" sz="3600" dirty="0" err="1" smtClean="0">
                <a:latin typeface="Copperplate Gothic Light" pitchFamily="34" charset="0"/>
              </a:rPr>
              <a:t>ofri</a:t>
            </a:r>
            <a:r>
              <a:rPr lang="en-US" sz="3600" dirty="0" smtClean="0">
                <a:latin typeface="Copperplate Gothic Light" pitchFamily="34" charset="0"/>
              </a:rPr>
              <a:t/>
            </a:r>
            <a:br>
              <a:rPr lang="en-US" sz="3600" dirty="0" smtClean="0">
                <a:latin typeface="Copperplate Gothic Light" pitchFamily="34" charset="0"/>
              </a:rPr>
            </a:br>
            <a:r>
              <a:rPr lang="en-US" sz="3600" dirty="0" smtClean="0">
                <a:latin typeface="Copperplate Gothic Light" pitchFamily="34" charset="0"/>
              </a:rPr>
              <a:t>Yon </a:t>
            </a:r>
            <a:r>
              <a:rPr lang="en-US" sz="3600" dirty="0" err="1" smtClean="0">
                <a:latin typeface="Copperplate Gothic Light" pitchFamily="34" charset="0"/>
              </a:rPr>
              <a:t>bagay</a:t>
            </a:r>
            <a:r>
              <a:rPr lang="en-US" sz="3600" dirty="0" smtClean="0">
                <a:latin typeface="Copperplate Gothic Light" pitchFamily="34" charset="0"/>
              </a:rPr>
              <a:t> </a:t>
            </a:r>
            <a:r>
              <a:rPr lang="en-US" sz="3600" dirty="0" err="1" smtClean="0">
                <a:latin typeface="Copperplate Gothic Light" pitchFamily="34" charset="0"/>
              </a:rPr>
              <a:t>plis</a:t>
            </a:r>
            <a:r>
              <a:rPr lang="en-US" sz="3600" dirty="0" smtClean="0">
                <a:latin typeface="Copperplate Gothic Light" pitchFamily="34" charset="0"/>
              </a:rPr>
              <a:t> </a:t>
            </a:r>
            <a:r>
              <a:rPr lang="en-US" sz="3600" dirty="0" err="1" smtClean="0">
                <a:latin typeface="Copperplate Gothic Light" pitchFamily="34" charset="0"/>
              </a:rPr>
              <a:t>ke</a:t>
            </a:r>
            <a:r>
              <a:rPr lang="en-US" sz="3600" dirty="0" smtClean="0">
                <a:latin typeface="Copperplate Gothic Light" pitchFamily="34" charset="0"/>
              </a:rPr>
              <a:t> </a:t>
            </a:r>
            <a:r>
              <a:rPr lang="en-US" sz="3600" dirty="0" err="1" smtClean="0">
                <a:latin typeface="Copperplate Gothic Light" pitchFamily="34" charset="0"/>
              </a:rPr>
              <a:t>lò</a:t>
            </a:r>
            <a:r>
              <a:rPr lang="en-US" sz="3600" dirty="0" smtClean="0">
                <a:latin typeface="Copperplate Gothic Light" pitchFamily="34" charset="0"/>
              </a:rPr>
              <a:t>.</a:t>
            </a:r>
          </a:p>
          <a:p>
            <a:pPr algn="ctr">
              <a:buNone/>
            </a:pPr>
            <a:r>
              <a:rPr lang="en-US" sz="3600" b="1" dirty="0" err="1" smtClean="0">
                <a:solidFill>
                  <a:srgbClr val="00B0F0"/>
                </a:solidFill>
                <a:latin typeface="Copperplate Gothic Light" pitchFamily="34" charset="0"/>
              </a:rPr>
              <a:t>Kè</a:t>
            </a:r>
            <a:r>
              <a:rPr lang="en-US" sz="3600" dirty="0" smtClean="0">
                <a:latin typeface="Copperplate Gothic Light" pitchFamily="34" charset="0"/>
              </a:rPr>
              <a:t/>
            </a:r>
            <a:br>
              <a:rPr lang="en-US" sz="3600" dirty="0" smtClean="0">
                <a:latin typeface="Copperplate Gothic Light" pitchFamily="34" charset="0"/>
              </a:rPr>
            </a:br>
            <a:r>
              <a:rPr lang="en-US" sz="3600" dirty="0" err="1" smtClean="0">
                <a:solidFill>
                  <a:srgbClr val="FFC000"/>
                </a:solidFill>
                <a:latin typeface="Copperplate Gothic Light" pitchFamily="34" charset="0"/>
              </a:rPr>
              <a:t>Wi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mezanmi</a:t>
            </a:r>
            <a:r>
              <a:rPr lang="en-US" sz="3600" dirty="0" smtClean="0">
                <a:solidFill>
                  <a:srgbClr val="FFC000"/>
                </a:solidFill>
                <a:latin typeface="Copperplate Gothic Light" pitchFamily="34" charset="0"/>
              </a:rPr>
              <a:t>, gen yon </a:t>
            </a:r>
            <a:r>
              <a:rPr lang="en-US" sz="3600" dirty="0" err="1" smtClean="0">
                <a:solidFill>
                  <a:srgbClr val="FFC000"/>
                </a:solidFill>
                <a:latin typeface="Copperplate Gothic Light" pitchFamily="34" charset="0"/>
              </a:rPr>
              <a:t>bagay</a:t>
            </a:r>
            <a:r>
              <a:rPr lang="en-US" sz="3600" dirty="0" smtClean="0">
                <a:solidFill>
                  <a:srgbClr val="FFC000"/>
                </a:solidFill>
                <a:latin typeface="Copperplate Gothic Light" pitchFamily="34" charset="0"/>
              </a:rPr>
              <a:t/>
            </a:r>
            <a:br>
              <a:rPr lang="en-US" sz="3600" dirty="0" smtClean="0">
                <a:solidFill>
                  <a:srgbClr val="FFC000"/>
                </a:solidFill>
                <a:latin typeface="Copperplate Gothic Light" pitchFamily="34" charset="0"/>
              </a:rPr>
            </a:br>
            <a:r>
              <a:rPr lang="en-US" sz="3600" dirty="0" err="1" smtClean="0">
                <a:solidFill>
                  <a:srgbClr val="FFC000"/>
                </a:solidFill>
                <a:latin typeface="Copperplate Gothic Light" pitchFamily="34" charset="0"/>
              </a:rPr>
              <a:t>Ki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plis</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pase</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lò</a:t>
            </a:r>
            <a:r>
              <a:rPr lang="en-US" sz="3600" dirty="0" smtClean="0">
                <a:solidFill>
                  <a:srgbClr val="FFC000"/>
                </a:solidFill>
                <a:latin typeface="Copperplate Gothic Light" pitchFamily="34" charset="0"/>
              </a:rPr>
              <a:t>!</a:t>
            </a:r>
            <a:br>
              <a:rPr lang="en-US" sz="3600" dirty="0" smtClean="0">
                <a:solidFill>
                  <a:srgbClr val="FFC000"/>
                </a:solidFill>
                <a:latin typeface="Copperplate Gothic Light" pitchFamily="34" charset="0"/>
              </a:rPr>
            </a:br>
            <a:r>
              <a:rPr lang="fr-FR" sz="3600" dirty="0" err="1" smtClean="0">
                <a:solidFill>
                  <a:srgbClr val="FFC000"/>
                </a:solidFill>
                <a:latin typeface="Copperplate Gothic Light" pitchFamily="34" charset="0"/>
              </a:rPr>
              <a:t>Konnen</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peche</a:t>
            </a:r>
            <a:r>
              <a:rPr lang="fr-FR" sz="3600" dirty="0" smtClean="0">
                <a:solidFill>
                  <a:srgbClr val="FFC000"/>
                </a:solidFill>
                <a:latin typeface="Copperplate Gothic Light" pitchFamily="34" charset="0"/>
              </a:rPr>
              <a:t> ou </a:t>
            </a:r>
            <a:r>
              <a:rPr lang="fr-FR" sz="3600" dirty="0" err="1" smtClean="0">
                <a:solidFill>
                  <a:srgbClr val="FFC000"/>
                </a:solidFill>
                <a:latin typeface="Copperplate Gothic Light" pitchFamily="34" charset="0"/>
              </a:rPr>
              <a:t>padone</a:t>
            </a:r>
            <a:r>
              <a:rPr lang="fr-FR" sz="3600" dirty="0" smtClean="0">
                <a:solidFill>
                  <a:srgbClr val="FFC000"/>
                </a:solidFill>
                <a:latin typeface="Copperplate Gothic Light" pitchFamily="34" charset="0"/>
              </a:rPr>
              <a:t>,</a:t>
            </a:r>
            <a:br>
              <a:rPr lang="fr-FR" sz="3600" dirty="0" smtClean="0">
                <a:solidFill>
                  <a:srgbClr val="FFC000"/>
                </a:solidFill>
                <a:latin typeface="Copperplate Gothic Light" pitchFamily="34" charset="0"/>
              </a:rPr>
            </a:br>
            <a:r>
              <a:rPr lang="fr-FR" sz="3600" dirty="0" smtClean="0">
                <a:solidFill>
                  <a:srgbClr val="FFC000"/>
                </a:solidFill>
                <a:latin typeface="Copperplate Gothic Light" pitchFamily="34" charset="0"/>
              </a:rPr>
              <a:t>Se pi </a:t>
            </a:r>
            <a:r>
              <a:rPr lang="fr-FR" sz="3600" dirty="0" err="1" smtClean="0">
                <a:solidFill>
                  <a:srgbClr val="FFC000"/>
                </a:solidFill>
                <a:latin typeface="Copperplate Gothic Light" pitchFamily="34" charset="0"/>
              </a:rPr>
              <a:t>bèl</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pase</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lò</a:t>
            </a:r>
            <a:r>
              <a:rPr lang="fr-FR" sz="3600" dirty="0" smtClean="0">
                <a:solidFill>
                  <a:srgbClr val="FFC000"/>
                </a:solidFill>
                <a:latin typeface="Copperplate Gothic Light" pitchFamily="34" charset="0"/>
              </a:rPr>
              <a:t>!</a:t>
            </a:r>
            <a:endParaRPr lang="en-US" sz="3600" dirty="0">
              <a:latin typeface="Copperplate Gothic Light"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b="1" dirty="0" smtClean="0">
                <a:latin typeface="Copperplate Gothic Light" pitchFamily="34" charset="0"/>
              </a:rPr>
              <a:t>4</a:t>
            </a:r>
            <a:r>
              <a:rPr lang="fr-FR" sz="3600" dirty="0" smtClean="0">
                <a:latin typeface="Copperplate Gothic Light" pitchFamily="34" charset="0"/>
              </a:rPr>
              <a:t/>
            </a:r>
            <a:br>
              <a:rPr lang="fr-FR" sz="3600" dirty="0" smtClean="0">
                <a:latin typeface="Copperplate Gothic Light" pitchFamily="34" charset="0"/>
              </a:rPr>
            </a:br>
            <a:r>
              <a:rPr lang="fr-FR" sz="3600" dirty="0" err="1" smtClean="0">
                <a:latin typeface="Copperplate Gothic Light" pitchFamily="34" charset="0"/>
              </a:rPr>
              <a:t>Byento</a:t>
            </a:r>
            <a:r>
              <a:rPr lang="fr-FR" sz="3600" dirty="0" smtClean="0">
                <a:latin typeface="Copperplate Gothic Light" pitchFamily="34" charset="0"/>
              </a:rPr>
              <a:t> </a:t>
            </a:r>
            <a:r>
              <a:rPr lang="fr-FR" sz="3600" dirty="0" err="1" smtClean="0">
                <a:latin typeface="Copperplate Gothic Light" pitchFamily="34" charset="0"/>
              </a:rPr>
              <a:t>Jezi</a:t>
            </a:r>
            <a:r>
              <a:rPr lang="fr-FR" sz="3600" dirty="0" smtClean="0">
                <a:latin typeface="Copperplate Gothic Light" pitchFamily="34" charset="0"/>
              </a:rPr>
              <a:t> te vin </a:t>
            </a:r>
            <a:r>
              <a:rPr lang="fr-FR" sz="3600" dirty="0" err="1" smtClean="0">
                <a:latin typeface="Copperplate Gothic Light" pitchFamily="34" charset="0"/>
              </a:rPr>
              <a:t>bò</a:t>
            </a:r>
            <a:r>
              <a:rPr lang="fr-FR" sz="3600" dirty="0" smtClean="0">
                <a:latin typeface="Copperplate Gothic Light" pitchFamily="34" charset="0"/>
              </a:rPr>
              <a:t> la,</a:t>
            </a:r>
            <a:br>
              <a:rPr lang="fr-FR" sz="3600" dirty="0" smtClean="0">
                <a:latin typeface="Copperplate Gothic Light" pitchFamily="34" charset="0"/>
              </a:rPr>
            </a:br>
            <a:r>
              <a:rPr lang="fr-FR" sz="3600" dirty="0" smtClean="0">
                <a:latin typeface="Copperplate Gothic Light" pitchFamily="34" charset="0"/>
              </a:rPr>
              <a:t>Li </a:t>
            </a:r>
            <a:r>
              <a:rPr lang="fr-FR" sz="3600" dirty="0" err="1" smtClean="0">
                <a:latin typeface="Copperplate Gothic Light" pitchFamily="34" charset="0"/>
              </a:rPr>
              <a:t>wè</a:t>
            </a:r>
            <a:r>
              <a:rPr lang="fr-FR" sz="3600" dirty="0" smtClean="0">
                <a:latin typeface="Copperplate Gothic Light" pitchFamily="34" charset="0"/>
              </a:rPr>
              <a:t> </a:t>
            </a:r>
            <a:r>
              <a:rPr lang="fr-FR" sz="3600" dirty="0" err="1" smtClean="0">
                <a:latin typeface="Copperplate Gothic Light" pitchFamily="34" charset="0"/>
              </a:rPr>
              <a:t>nonm</a:t>
            </a:r>
            <a:r>
              <a:rPr lang="fr-FR" sz="3600" dirty="0" smtClean="0">
                <a:latin typeface="Copperplate Gothic Light" pitchFamily="34" charset="0"/>
              </a:rPr>
              <a:t> nan </a:t>
            </a:r>
            <a:r>
              <a:rPr lang="fr-FR" sz="3600" dirty="0" err="1" smtClean="0">
                <a:latin typeface="Copperplate Gothic Light" pitchFamily="34" charset="0"/>
              </a:rPr>
              <a:t>anlè</a:t>
            </a:r>
            <a:r>
              <a:rPr lang="fr-FR" sz="3600" dirty="0" smtClean="0">
                <a:latin typeface="Copperplate Gothic Light" pitchFamily="34" charset="0"/>
              </a:rPr>
              <a:t>.</a:t>
            </a:r>
            <a:br>
              <a:rPr lang="fr-FR" sz="3600" dirty="0" smtClean="0">
                <a:latin typeface="Copperplate Gothic Light" pitchFamily="34" charset="0"/>
              </a:rPr>
            </a:br>
            <a:r>
              <a:rPr lang="fr-FR" sz="3600" dirty="0" smtClean="0">
                <a:latin typeface="Copperplate Gothic Light" pitchFamily="34" charset="0"/>
              </a:rPr>
              <a:t>Epi li </a:t>
            </a:r>
            <a:r>
              <a:rPr lang="fr-FR" sz="3600" dirty="0" err="1" smtClean="0">
                <a:latin typeface="Copperplate Gothic Light" pitchFamily="34" charset="0"/>
              </a:rPr>
              <a:t>rele</a:t>
            </a:r>
            <a:r>
              <a:rPr lang="fr-FR" sz="3600" dirty="0" smtClean="0">
                <a:latin typeface="Copperplate Gothic Light" pitchFamily="34" charset="0"/>
              </a:rPr>
              <a:t> l, e li di l:</a:t>
            </a:r>
            <a:br>
              <a:rPr lang="fr-FR" sz="3600" dirty="0" smtClean="0">
                <a:latin typeface="Copperplate Gothic Light" pitchFamily="34" charset="0"/>
              </a:rPr>
            </a:br>
            <a:r>
              <a:rPr lang="fr-FR" sz="3600" dirty="0" smtClean="0">
                <a:latin typeface="Copperplate Gothic Light" pitchFamily="34" charset="0"/>
              </a:rPr>
              <a:t>“</a:t>
            </a:r>
            <a:r>
              <a:rPr lang="fr-FR" sz="3600" dirty="0" err="1" smtClean="0">
                <a:latin typeface="Copperplate Gothic Light" pitchFamily="34" charset="0"/>
              </a:rPr>
              <a:t>Fòk</a:t>
            </a:r>
            <a:r>
              <a:rPr lang="fr-FR" sz="3600" dirty="0" smtClean="0">
                <a:latin typeface="Copperplate Gothic Light" pitchFamily="34" charset="0"/>
              </a:rPr>
              <a:t> </a:t>
            </a:r>
            <a:r>
              <a:rPr lang="fr-FR" sz="3600" dirty="0" err="1" smtClean="0">
                <a:latin typeface="Copperplate Gothic Light" pitchFamily="34" charset="0"/>
              </a:rPr>
              <a:t>mwen</a:t>
            </a:r>
            <a:r>
              <a:rPr lang="fr-FR" sz="3600" dirty="0" smtClean="0">
                <a:latin typeface="Copperplate Gothic Light" pitchFamily="34" charset="0"/>
              </a:rPr>
              <a:t> al </a:t>
            </a:r>
            <a:r>
              <a:rPr lang="fr-FR" sz="3600" dirty="0" err="1" smtClean="0">
                <a:latin typeface="Copperplate Gothic Light" pitchFamily="34" charset="0"/>
              </a:rPr>
              <a:t>lakay</a:t>
            </a:r>
            <a:r>
              <a:rPr lang="fr-FR" sz="3600" dirty="0" smtClean="0">
                <a:latin typeface="Copperplate Gothic Light" pitchFamily="34" charset="0"/>
              </a:rPr>
              <a:t> ou”</a:t>
            </a:r>
            <a:endParaRPr lang="en-US" sz="3600" dirty="0" smtClean="0">
              <a:latin typeface="Copperplate Gothic Light" pitchFamily="34" charset="0"/>
            </a:endParaRPr>
          </a:p>
          <a:p>
            <a:pPr algn="ctr">
              <a:buNone/>
            </a:pPr>
            <a:r>
              <a:rPr lang="en-US" sz="3600" b="1" dirty="0" err="1" smtClean="0">
                <a:solidFill>
                  <a:srgbClr val="00B0F0"/>
                </a:solidFill>
                <a:latin typeface="Copperplate Gothic Light" pitchFamily="34" charset="0"/>
              </a:rPr>
              <a:t>Kè</a:t>
            </a:r>
            <a:r>
              <a:rPr lang="en-US" sz="3600" dirty="0" smtClean="0">
                <a:latin typeface="Copperplate Gothic Light" pitchFamily="34" charset="0"/>
              </a:rPr>
              <a:t/>
            </a:r>
            <a:br>
              <a:rPr lang="en-US" sz="3600" dirty="0" smtClean="0">
                <a:latin typeface="Copperplate Gothic Light" pitchFamily="34" charset="0"/>
              </a:rPr>
            </a:br>
            <a:r>
              <a:rPr lang="en-US" sz="3600" dirty="0" err="1" smtClean="0">
                <a:solidFill>
                  <a:srgbClr val="FFC000"/>
                </a:solidFill>
                <a:latin typeface="Copperplate Gothic Light" pitchFamily="34" charset="0"/>
              </a:rPr>
              <a:t>Wi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mezanmi</a:t>
            </a:r>
            <a:r>
              <a:rPr lang="en-US" sz="3600" dirty="0" smtClean="0">
                <a:solidFill>
                  <a:srgbClr val="FFC000"/>
                </a:solidFill>
                <a:latin typeface="Copperplate Gothic Light" pitchFamily="34" charset="0"/>
              </a:rPr>
              <a:t>, gen yon </a:t>
            </a:r>
            <a:r>
              <a:rPr lang="en-US" sz="3600" dirty="0" err="1" smtClean="0">
                <a:solidFill>
                  <a:srgbClr val="FFC000"/>
                </a:solidFill>
                <a:latin typeface="Copperplate Gothic Light" pitchFamily="34" charset="0"/>
              </a:rPr>
              <a:t>bagay</a:t>
            </a:r>
            <a:r>
              <a:rPr lang="en-US" sz="3600" dirty="0" smtClean="0">
                <a:solidFill>
                  <a:srgbClr val="FFC000"/>
                </a:solidFill>
                <a:latin typeface="Copperplate Gothic Light" pitchFamily="34" charset="0"/>
              </a:rPr>
              <a:t/>
            </a:r>
            <a:br>
              <a:rPr lang="en-US" sz="3600" dirty="0" smtClean="0">
                <a:solidFill>
                  <a:srgbClr val="FFC000"/>
                </a:solidFill>
                <a:latin typeface="Copperplate Gothic Light" pitchFamily="34" charset="0"/>
              </a:rPr>
            </a:br>
            <a:r>
              <a:rPr lang="en-US" sz="3600" dirty="0" err="1" smtClean="0">
                <a:solidFill>
                  <a:srgbClr val="FFC000"/>
                </a:solidFill>
                <a:latin typeface="Copperplate Gothic Light" pitchFamily="34" charset="0"/>
              </a:rPr>
              <a:t>Ki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plis</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pase</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lò</a:t>
            </a:r>
            <a:r>
              <a:rPr lang="en-US" sz="3600" dirty="0" smtClean="0">
                <a:solidFill>
                  <a:srgbClr val="FFC000"/>
                </a:solidFill>
                <a:latin typeface="Copperplate Gothic Light" pitchFamily="34" charset="0"/>
              </a:rPr>
              <a:t>!</a:t>
            </a:r>
            <a:br>
              <a:rPr lang="en-US" sz="3600" dirty="0" smtClean="0">
                <a:solidFill>
                  <a:srgbClr val="FFC000"/>
                </a:solidFill>
                <a:latin typeface="Copperplate Gothic Light" pitchFamily="34" charset="0"/>
              </a:rPr>
            </a:br>
            <a:r>
              <a:rPr lang="fr-FR" sz="3600" dirty="0" err="1" smtClean="0">
                <a:solidFill>
                  <a:srgbClr val="FFC000"/>
                </a:solidFill>
                <a:latin typeface="Copperplate Gothic Light" pitchFamily="34" charset="0"/>
              </a:rPr>
              <a:t>Konnen</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peche</a:t>
            </a:r>
            <a:r>
              <a:rPr lang="fr-FR" sz="3600" dirty="0" smtClean="0">
                <a:solidFill>
                  <a:srgbClr val="FFC000"/>
                </a:solidFill>
                <a:latin typeface="Copperplate Gothic Light" pitchFamily="34" charset="0"/>
              </a:rPr>
              <a:t> ou </a:t>
            </a:r>
            <a:r>
              <a:rPr lang="fr-FR" sz="3600" dirty="0" err="1" smtClean="0">
                <a:solidFill>
                  <a:srgbClr val="FFC000"/>
                </a:solidFill>
                <a:latin typeface="Copperplate Gothic Light" pitchFamily="34" charset="0"/>
              </a:rPr>
              <a:t>padone</a:t>
            </a:r>
            <a:r>
              <a:rPr lang="fr-FR" sz="3600" dirty="0" smtClean="0">
                <a:solidFill>
                  <a:srgbClr val="FFC000"/>
                </a:solidFill>
                <a:latin typeface="Copperplate Gothic Light" pitchFamily="34" charset="0"/>
              </a:rPr>
              <a:t>,</a:t>
            </a:r>
            <a:br>
              <a:rPr lang="fr-FR" sz="3600" dirty="0" smtClean="0">
                <a:solidFill>
                  <a:srgbClr val="FFC000"/>
                </a:solidFill>
                <a:latin typeface="Copperplate Gothic Light" pitchFamily="34" charset="0"/>
              </a:rPr>
            </a:br>
            <a:r>
              <a:rPr lang="fr-FR" sz="3600" dirty="0" smtClean="0">
                <a:solidFill>
                  <a:srgbClr val="FFC000"/>
                </a:solidFill>
                <a:latin typeface="Copperplate Gothic Light" pitchFamily="34" charset="0"/>
              </a:rPr>
              <a:t>Se pi </a:t>
            </a:r>
            <a:r>
              <a:rPr lang="fr-FR" sz="3600" dirty="0" err="1" smtClean="0">
                <a:solidFill>
                  <a:srgbClr val="FFC000"/>
                </a:solidFill>
                <a:latin typeface="Copperplate Gothic Light" pitchFamily="34" charset="0"/>
              </a:rPr>
              <a:t>bèl</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pase</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lò</a:t>
            </a:r>
            <a:r>
              <a:rPr lang="fr-FR" sz="3600" dirty="0" smtClean="0">
                <a:solidFill>
                  <a:srgbClr val="FFC000"/>
                </a:solidFill>
                <a:latin typeface="Copperplate Gothic Light" pitchFamily="34" charset="0"/>
              </a:rPr>
              <a:t>!</a:t>
            </a:r>
            <a:endParaRPr lang="en-US" sz="3600" dirty="0">
              <a:latin typeface="Copperplate Gothic Light"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b="1" dirty="0" smtClean="0">
                <a:latin typeface="Copperplate Gothic Light" pitchFamily="34" charset="0"/>
              </a:rPr>
              <a:t>5</a:t>
            </a:r>
            <a:r>
              <a:rPr lang="fr-FR" sz="3600" dirty="0" smtClean="0">
                <a:latin typeface="Copperplate Gothic Light" pitchFamily="34" charset="0"/>
              </a:rPr>
              <a:t/>
            </a:r>
            <a:br>
              <a:rPr lang="fr-FR" sz="3600" dirty="0" smtClean="0">
                <a:latin typeface="Copperplate Gothic Light" pitchFamily="34" charset="0"/>
              </a:rPr>
            </a:br>
            <a:r>
              <a:rPr lang="fr-FR" sz="3600" dirty="0" err="1" smtClean="0">
                <a:latin typeface="Copperplate Gothic Light" pitchFamily="34" charset="0"/>
              </a:rPr>
              <a:t>Nonm</a:t>
            </a:r>
            <a:r>
              <a:rPr lang="fr-FR" sz="3600" dirty="0" smtClean="0">
                <a:latin typeface="Copperplate Gothic Light" pitchFamily="34" charset="0"/>
              </a:rPr>
              <a:t> nan te </a:t>
            </a:r>
            <a:r>
              <a:rPr lang="fr-FR" sz="3600" dirty="0" err="1" smtClean="0">
                <a:latin typeface="Copperplate Gothic Light" pitchFamily="34" charset="0"/>
              </a:rPr>
              <a:t>obeyi</a:t>
            </a:r>
            <a:r>
              <a:rPr lang="fr-FR" sz="3600" dirty="0" smtClean="0">
                <a:latin typeface="Copperplate Gothic Light" pitchFamily="34" charset="0"/>
              </a:rPr>
              <a:t> </a:t>
            </a:r>
            <a:r>
              <a:rPr lang="fr-FR" sz="3600" dirty="0" err="1" smtClean="0">
                <a:latin typeface="Copperplate Gothic Light" pitchFamily="34" charset="0"/>
              </a:rPr>
              <a:t>touswit</a:t>
            </a:r>
            <a:r>
              <a:rPr lang="fr-FR" sz="3600" dirty="0" smtClean="0">
                <a:latin typeface="Copperplate Gothic Light" pitchFamily="34" charset="0"/>
              </a:rPr>
              <a:t>;</a:t>
            </a:r>
            <a:br>
              <a:rPr lang="fr-FR" sz="3600" dirty="0" smtClean="0">
                <a:latin typeface="Copperplate Gothic Light" pitchFamily="34" charset="0"/>
              </a:rPr>
            </a:br>
            <a:r>
              <a:rPr lang="fr-FR" sz="3600" dirty="0" smtClean="0">
                <a:latin typeface="Copperplate Gothic Light" pitchFamily="34" charset="0"/>
              </a:rPr>
              <a:t>E li te </a:t>
            </a:r>
            <a:r>
              <a:rPr lang="fr-FR" sz="3600" dirty="0" err="1" smtClean="0">
                <a:latin typeface="Copperplate Gothic Light" pitchFamily="34" charset="0"/>
              </a:rPr>
              <a:t>wè</a:t>
            </a:r>
            <a:r>
              <a:rPr lang="fr-FR" sz="3600" dirty="0" smtClean="0">
                <a:latin typeface="Copperplate Gothic Light" pitchFamily="34" charset="0"/>
              </a:rPr>
              <a:t> se </a:t>
            </a:r>
            <a:r>
              <a:rPr lang="fr-FR" sz="3600" dirty="0" err="1" smtClean="0">
                <a:latin typeface="Copperplate Gothic Light" pitchFamily="34" charset="0"/>
              </a:rPr>
              <a:t>vre</a:t>
            </a:r>
            <a:r>
              <a:rPr lang="fr-FR" sz="3600" dirty="0" smtClean="0">
                <a:latin typeface="Copperplate Gothic Light" pitchFamily="34" charset="0"/>
              </a:rPr>
              <a:t/>
            </a:r>
            <a:br>
              <a:rPr lang="fr-FR" sz="3600" dirty="0" smtClean="0">
                <a:latin typeface="Copperplate Gothic Light" pitchFamily="34" charset="0"/>
              </a:rPr>
            </a:br>
            <a:r>
              <a:rPr lang="fr-FR" sz="3600" dirty="0" err="1" smtClean="0">
                <a:latin typeface="Copperplate Gothic Light" pitchFamily="34" charset="0"/>
              </a:rPr>
              <a:t>Ke</a:t>
            </a:r>
            <a:r>
              <a:rPr lang="fr-FR" sz="3600" dirty="0" smtClean="0">
                <a:latin typeface="Copperplate Gothic Light" pitchFamily="34" charset="0"/>
              </a:rPr>
              <a:t> </a:t>
            </a:r>
            <a:r>
              <a:rPr lang="fr-FR" sz="3600" dirty="0" err="1" smtClean="0">
                <a:latin typeface="Copperplate Gothic Light" pitchFamily="34" charset="0"/>
              </a:rPr>
              <a:t>byenfè</a:t>
            </a:r>
            <a:r>
              <a:rPr lang="fr-FR" sz="3600" dirty="0" smtClean="0">
                <a:latin typeface="Copperplate Gothic Light" pitchFamily="34" charset="0"/>
              </a:rPr>
              <a:t> </a:t>
            </a:r>
            <a:r>
              <a:rPr lang="fr-FR" sz="3600" dirty="0" err="1" smtClean="0">
                <a:latin typeface="Copperplate Gothic Light" pitchFamily="34" charset="0"/>
              </a:rPr>
              <a:t>Jezi</a:t>
            </a:r>
            <a:r>
              <a:rPr lang="fr-FR" sz="3600" dirty="0" smtClean="0">
                <a:latin typeface="Copperplate Gothic Light" pitchFamily="34" charset="0"/>
              </a:rPr>
              <a:t> te </a:t>
            </a:r>
            <a:r>
              <a:rPr lang="fr-FR" sz="3600" dirty="0" err="1" smtClean="0">
                <a:latin typeface="Copperplate Gothic Light" pitchFamily="34" charset="0"/>
              </a:rPr>
              <a:t>ba</a:t>
            </a:r>
            <a:r>
              <a:rPr lang="fr-FR" sz="3600" dirty="0" smtClean="0">
                <a:latin typeface="Copperplate Gothic Light" pitchFamily="34" charset="0"/>
              </a:rPr>
              <a:t> li</a:t>
            </a:r>
            <a:br>
              <a:rPr lang="fr-FR" sz="3600" dirty="0" smtClean="0">
                <a:latin typeface="Copperplate Gothic Light" pitchFamily="34" charset="0"/>
              </a:rPr>
            </a:br>
            <a:r>
              <a:rPr lang="fr-FR" sz="3600" dirty="0" smtClean="0">
                <a:latin typeface="Copperplate Gothic Light" pitchFamily="34" charset="0"/>
              </a:rPr>
              <a:t>Se te plis </a:t>
            </a:r>
            <a:r>
              <a:rPr lang="fr-FR" sz="3600" dirty="0" err="1" smtClean="0">
                <a:latin typeface="Copperplate Gothic Light" pitchFamily="34" charset="0"/>
              </a:rPr>
              <a:t>pase</a:t>
            </a:r>
            <a:r>
              <a:rPr lang="fr-FR" sz="3600" dirty="0" smtClean="0">
                <a:latin typeface="Copperplate Gothic Light" pitchFamily="34" charset="0"/>
              </a:rPr>
              <a:t> </a:t>
            </a:r>
            <a:r>
              <a:rPr lang="fr-FR" sz="3600" dirty="0" err="1" smtClean="0">
                <a:latin typeface="Copperplate Gothic Light" pitchFamily="34" charset="0"/>
              </a:rPr>
              <a:t>lò</a:t>
            </a:r>
            <a:r>
              <a:rPr lang="fr-FR" sz="3600" dirty="0" smtClean="0">
                <a:latin typeface="Copperplate Gothic Light" pitchFamily="34" charset="0"/>
              </a:rPr>
              <a:t>.</a:t>
            </a:r>
          </a:p>
          <a:p>
            <a:pPr algn="ctr">
              <a:buNone/>
            </a:pPr>
            <a:r>
              <a:rPr lang="en-US" sz="3600" b="1" dirty="0" err="1" smtClean="0">
                <a:solidFill>
                  <a:srgbClr val="00B0F0"/>
                </a:solidFill>
                <a:latin typeface="Copperplate Gothic Light" pitchFamily="34" charset="0"/>
              </a:rPr>
              <a:t>Kè</a:t>
            </a:r>
            <a:r>
              <a:rPr lang="en-US" sz="3600" dirty="0" smtClean="0">
                <a:latin typeface="Copperplate Gothic Light" pitchFamily="34" charset="0"/>
              </a:rPr>
              <a:t/>
            </a:r>
            <a:br>
              <a:rPr lang="en-US" sz="3600" dirty="0" smtClean="0">
                <a:latin typeface="Copperplate Gothic Light" pitchFamily="34" charset="0"/>
              </a:rPr>
            </a:br>
            <a:r>
              <a:rPr lang="en-US" sz="3600" dirty="0" err="1" smtClean="0">
                <a:solidFill>
                  <a:srgbClr val="FFC000"/>
                </a:solidFill>
                <a:latin typeface="Copperplate Gothic Light" pitchFamily="34" charset="0"/>
              </a:rPr>
              <a:t>Wi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mezanmi</a:t>
            </a:r>
            <a:r>
              <a:rPr lang="en-US" sz="3600" dirty="0" smtClean="0">
                <a:solidFill>
                  <a:srgbClr val="FFC000"/>
                </a:solidFill>
                <a:latin typeface="Copperplate Gothic Light" pitchFamily="34" charset="0"/>
              </a:rPr>
              <a:t>, gen yon </a:t>
            </a:r>
            <a:r>
              <a:rPr lang="en-US" sz="3600" dirty="0" err="1" smtClean="0">
                <a:solidFill>
                  <a:srgbClr val="FFC000"/>
                </a:solidFill>
                <a:latin typeface="Copperplate Gothic Light" pitchFamily="34" charset="0"/>
              </a:rPr>
              <a:t>bagay</a:t>
            </a:r>
            <a:r>
              <a:rPr lang="en-US" sz="3600" dirty="0" smtClean="0">
                <a:solidFill>
                  <a:srgbClr val="FFC000"/>
                </a:solidFill>
                <a:latin typeface="Copperplate Gothic Light" pitchFamily="34" charset="0"/>
              </a:rPr>
              <a:t/>
            </a:r>
            <a:br>
              <a:rPr lang="en-US" sz="3600" dirty="0" smtClean="0">
                <a:solidFill>
                  <a:srgbClr val="FFC000"/>
                </a:solidFill>
                <a:latin typeface="Copperplate Gothic Light" pitchFamily="34" charset="0"/>
              </a:rPr>
            </a:br>
            <a:r>
              <a:rPr lang="en-US" sz="3600" dirty="0" err="1" smtClean="0">
                <a:solidFill>
                  <a:srgbClr val="FFC000"/>
                </a:solidFill>
                <a:latin typeface="Copperplate Gothic Light" pitchFamily="34" charset="0"/>
              </a:rPr>
              <a:t>Ki</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plis</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pase</a:t>
            </a:r>
            <a:r>
              <a:rPr lang="en-US" sz="3600" dirty="0" smtClean="0">
                <a:solidFill>
                  <a:srgbClr val="FFC000"/>
                </a:solidFill>
                <a:latin typeface="Copperplate Gothic Light" pitchFamily="34" charset="0"/>
              </a:rPr>
              <a:t> </a:t>
            </a:r>
            <a:r>
              <a:rPr lang="en-US" sz="3600" dirty="0" err="1" smtClean="0">
                <a:solidFill>
                  <a:srgbClr val="FFC000"/>
                </a:solidFill>
                <a:latin typeface="Copperplate Gothic Light" pitchFamily="34" charset="0"/>
              </a:rPr>
              <a:t>lò</a:t>
            </a:r>
            <a:r>
              <a:rPr lang="en-US" sz="3600" dirty="0" smtClean="0">
                <a:solidFill>
                  <a:srgbClr val="FFC000"/>
                </a:solidFill>
                <a:latin typeface="Copperplate Gothic Light" pitchFamily="34" charset="0"/>
              </a:rPr>
              <a:t>!</a:t>
            </a:r>
            <a:br>
              <a:rPr lang="en-US" sz="3600" dirty="0" smtClean="0">
                <a:solidFill>
                  <a:srgbClr val="FFC000"/>
                </a:solidFill>
                <a:latin typeface="Copperplate Gothic Light" pitchFamily="34" charset="0"/>
              </a:rPr>
            </a:br>
            <a:r>
              <a:rPr lang="fr-FR" sz="3600" dirty="0" err="1" smtClean="0">
                <a:solidFill>
                  <a:srgbClr val="FFC000"/>
                </a:solidFill>
                <a:latin typeface="Copperplate Gothic Light" pitchFamily="34" charset="0"/>
              </a:rPr>
              <a:t>Konnen</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peche</a:t>
            </a:r>
            <a:r>
              <a:rPr lang="fr-FR" sz="3600" dirty="0" smtClean="0">
                <a:solidFill>
                  <a:srgbClr val="FFC000"/>
                </a:solidFill>
                <a:latin typeface="Copperplate Gothic Light" pitchFamily="34" charset="0"/>
              </a:rPr>
              <a:t> ou </a:t>
            </a:r>
            <a:r>
              <a:rPr lang="fr-FR" sz="3600" dirty="0" err="1" smtClean="0">
                <a:solidFill>
                  <a:srgbClr val="FFC000"/>
                </a:solidFill>
                <a:latin typeface="Copperplate Gothic Light" pitchFamily="34" charset="0"/>
              </a:rPr>
              <a:t>padone</a:t>
            </a:r>
            <a:r>
              <a:rPr lang="fr-FR" sz="3600" dirty="0" smtClean="0">
                <a:solidFill>
                  <a:srgbClr val="FFC000"/>
                </a:solidFill>
                <a:latin typeface="Copperplate Gothic Light" pitchFamily="34" charset="0"/>
              </a:rPr>
              <a:t>,</a:t>
            </a:r>
            <a:br>
              <a:rPr lang="fr-FR" sz="3600" dirty="0" smtClean="0">
                <a:solidFill>
                  <a:srgbClr val="FFC000"/>
                </a:solidFill>
                <a:latin typeface="Copperplate Gothic Light" pitchFamily="34" charset="0"/>
              </a:rPr>
            </a:br>
            <a:r>
              <a:rPr lang="fr-FR" sz="3600" dirty="0" smtClean="0">
                <a:solidFill>
                  <a:srgbClr val="FFC000"/>
                </a:solidFill>
                <a:latin typeface="Copperplate Gothic Light" pitchFamily="34" charset="0"/>
              </a:rPr>
              <a:t>Se pi </a:t>
            </a:r>
            <a:r>
              <a:rPr lang="fr-FR" sz="3600" dirty="0" err="1" smtClean="0">
                <a:solidFill>
                  <a:srgbClr val="FFC000"/>
                </a:solidFill>
                <a:latin typeface="Copperplate Gothic Light" pitchFamily="34" charset="0"/>
              </a:rPr>
              <a:t>bèl</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pase</a:t>
            </a:r>
            <a:r>
              <a:rPr lang="fr-FR" sz="3600" dirty="0" smtClean="0">
                <a:solidFill>
                  <a:srgbClr val="FFC000"/>
                </a:solidFill>
                <a:latin typeface="Copperplate Gothic Light" pitchFamily="34" charset="0"/>
              </a:rPr>
              <a:t> </a:t>
            </a:r>
            <a:r>
              <a:rPr lang="fr-FR" sz="3600" dirty="0" err="1" smtClean="0">
                <a:solidFill>
                  <a:srgbClr val="FFC000"/>
                </a:solidFill>
                <a:latin typeface="Copperplate Gothic Light" pitchFamily="34" charset="0"/>
              </a:rPr>
              <a:t>lò</a:t>
            </a:r>
            <a:r>
              <a:rPr lang="fr-FR" sz="3600" dirty="0" smtClean="0">
                <a:solidFill>
                  <a:srgbClr val="FFC000"/>
                </a:solidFill>
                <a:latin typeface="Copperplate Gothic Light" pitchFamily="34" charset="0"/>
              </a:rPr>
              <a:t>!</a:t>
            </a:r>
            <a:endParaRPr lang="en-US" sz="3600" dirty="0">
              <a:latin typeface="Copperplate Gothic Light"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FFC000"/>
          </a:solidFill>
        </p:spPr>
        <p:style>
          <a:lnRef idx="1">
            <a:schemeClr val="accent2"/>
          </a:lnRef>
          <a:fillRef idx="3">
            <a:schemeClr val="accent2"/>
          </a:fillRef>
          <a:effectRef idx="2">
            <a:schemeClr val="accent2"/>
          </a:effectRef>
          <a:fontRef idx="minor">
            <a:schemeClr val="lt1"/>
          </a:fontRef>
        </p:style>
        <p:txBody>
          <a:bodyPr/>
          <a:lstStyle/>
          <a:p>
            <a:pPr algn="ctr">
              <a:buNone/>
            </a:pPr>
            <a:r>
              <a:rPr lang="en-US" sz="3600" b="1" dirty="0" smtClean="0">
                <a:solidFill>
                  <a:schemeClr val="tx1"/>
                </a:solidFill>
              </a:rPr>
              <a:t>OFFRANDE MISSIONNAIRE</a:t>
            </a:r>
          </a:p>
          <a:p>
            <a:pPr algn="ctr">
              <a:buNone/>
            </a:pPr>
            <a:endParaRPr lang="en-US" sz="3600" b="1" dirty="0" smtClean="0">
              <a:solidFill>
                <a:schemeClr val="tx1"/>
              </a:solidFill>
            </a:endParaRPr>
          </a:p>
          <a:p>
            <a:pPr algn="ctr">
              <a:buNone/>
            </a:pPr>
            <a:r>
              <a:rPr lang="en-US" sz="3600" b="1" dirty="0" smtClean="0">
                <a:solidFill>
                  <a:schemeClr val="tx1"/>
                </a:solidFill>
              </a:rPr>
              <a:t>PRIERE FINALE / 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34089</TotalTime>
  <Words>1475</Words>
  <Application>Microsoft Office PowerPoint</Application>
  <PresentationFormat>On-screen Show (4:3)</PresentationFormat>
  <Paragraphs>208</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Equity</vt:lpstr>
      <vt:lpstr>CHRIST THE ROCK CONGREGATION  WORSHIP SERVICE</vt:lpstr>
      <vt:lpstr>March 13th  2022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LECTURE ALTERNATIVE </vt:lpstr>
      <vt:lpstr>Slide 21</vt:lpstr>
      <vt:lpstr>Slide 22</vt:lpstr>
      <vt:lpstr>Slide 23</vt:lpstr>
      <vt:lpstr>Slide 24</vt:lpstr>
      <vt:lpstr>Slide 25</vt:lpstr>
      <vt:lpstr>Slide 26</vt:lpstr>
      <vt:lpstr>Slide 27</vt:lpstr>
      <vt:lpstr>Slide 28</vt:lpstr>
      <vt:lpstr>Slide 29</vt:lpstr>
      <vt:lpstr>Slide 30</vt:lpstr>
      <vt:lpstr>Slide 31</vt:lpstr>
      <vt:lpstr>PRIERE COMMUNE</vt:lpstr>
      <vt:lpstr>Slide 33</vt:lpstr>
      <vt:lpstr>Slide 34</vt:lpstr>
      <vt:lpstr>Slide 35</vt:lpstr>
      <vt:lpstr>VISITORS WELCOME</vt:lpstr>
      <vt:lpstr>OFFRANDE</vt:lpstr>
      <vt:lpstr>Slide 38</vt:lpstr>
      <vt:lpstr>Slide 39</vt:lpstr>
      <vt:lpstr>Slide 40</vt:lpstr>
      <vt:lpstr>Slide 41</vt:lpstr>
      <vt:lpstr>Slide 42</vt:lpstr>
      <vt:lpstr>Priere pour l’OFFRANDE  ET LE SERMON</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149</cp:revision>
  <dcterms:created xsi:type="dcterms:W3CDTF">2012-11-25T13:28:17Z</dcterms:created>
  <dcterms:modified xsi:type="dcterms:W3CDTF">2022-03-13T02:07:45Z</dcterms:modified>
</cp:coreProperties>
</file>