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9"/>
  </p:notesMasterIdLst>
  <p:sldIdLst>
    <p:sldId id="256" r:id="rId2"/>
    <p:sldId id="257" r:id="rId3"/>
    <p:sldId id="258" r:id="rId4"/>
    <p:sldId id="637" r:id="rId5"/>
    <p:sldId id="482" r:id="rId6"/>
    <p:sldId id="483" r:id="rId7"/>
    <p:sldId id="633" r:id="rId8"/>
    <p:sldId id="635" r:id="rId9"/>
    <p:sldId id="555" r:id="rId10"/>
    <p:sldId id="640" r:id="rId11"/>
    <p:sldId id="716" r:id="rId12"/>
    <p:sldId id="717" r:id="rId13"/>
    <p:sldId id="718" r:id="rId14"/>
    <p:sldId id="405" r:id="rId15"/>
    <p:sldId id="682" r:id="rId16"/>
    <p:sldId id="720" r:id="rId17"/>
    <p:sldId id="721" r:id="rId18"/>
    <p:sldId id="719" r:id="rId19"/>
    <p:sldId id="722" r:id="rId20"/>
    <p:sldId id="723" r:id="rId21"/>
    <p:sldId id="724" r:id="rId22"/>
    <p:sldId id="411" r:id="rId23"/>
    <p:sldId id="733" r:id="rId24"/>
    <p:sldId id="651" r:id="rId25"/>
    <p:sldId id="656" r:id="rId26"/>
    <p:sldId id="725" r:id="rId27"/>
    <p:sldId id="726" r:id="rId28"/>
    <p:sldId id="727" r:id="rId29"/>
    <p:sldId id="648" r:id="rId30"/>
    <p:sldId id="728" r:id="rId31"/>
    <p:sldId id="729" r:id="rId32"/>
    <p:sldId id="730" r:id="rId33"/>
    <p:sldId id="657" r:id="rId34"/>
    <p:sldId id="731" r:id="rId35"/>
    <p:sldId id="734" r:id="rId36"/>
    <p:sldId id="732" r:id="rId37"/>
    <p:sldId id="735" r:id="rId38"/>
    <p:sldId id="736" r:id="rId39"/>
    <p:sldId id="737" r:id="rId40"/>
    <p:sldId id="738" r:id="rId41"/>
    <p:sldId id="603" r:id="rId42"/>
    <p:sldId id="501" r:id="rId43"/>
    <p:sldId id="471" r:id="rId44"/>
    <p:sldId id="284" r:id="rId45"/>
    <p:sldId id="435" r:id="rId46"/>
    <p:sldId id="502" r:id="rId47"/>
    <p:sldId id="662" r:id="rId48"/>
    <p:sldId id="739" r:id="rId49"/>
    <p:sldId id="740" r:id="rId50"/>
    <p:sldId id="741" r:id="rId51"/>
    <p:sldId id="503" r:id="rId52"/>
    <p:sldId id="295" r:id="rId53"/>
    <p:sldId id="296" r:id="rId54"/>
    <p:sldId id="742" r:id="rId55"/>
    <p:sldId id="746" r:id="rId56"/>
    <p:sldId id="747" r:id="rId57"/>
    <p:sldId id="748" r:id="rId58"/>
    <p:sldId id="430" r:id="rId59"/>
    <p:sldId id="517" r:id="rId60"/>
    <p:sldId id="706" r:id="rId61"/>
    <p:sldId id="518" r:id="rId62"/>
    <p:sldId id="707" r:id="rId63"/>
    <p:sldId id="480" r:id="rId64"/>
    <p:sldId id="743" r:id="rId65"/>
    <p:sldId id="744" r:id="rId66"/>
    <p:sldId id="745" r:id="rId67"/>
    <p:sldId id="330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66FF66"/>
    <a:srgbClr val="003300"/>
    <a:srgbClr val="00FF00"/>
    <a:srgbClr val="00D66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49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2/5/2022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2/5/2022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2/5/2022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2/5/2022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048000"/>
            <a:ext cx="6858000" cy="3810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Sunday, February 6</a:t>
            </a:r>
            <a:r>
              <a:rPr lang="en-US" sz="3600" b="1" baseline="30000" dirty="0" smtClean="0">
                <a:solidFill>
                  <a:srgbClr val="FFFF00"/>
                </a:solidFill>
                <a:latin typeface="Copperplate Gothic Light" pitchFamily="34" charset="0"/>
              </a:rPr>
              <a:t>th</a:t>
            </a:r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  2022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Lead by 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Rev St Gerard </a:t>
            </a:r>
            <a:r>
              <a:rPr lang="en-US" sz="36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Charlestin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/>
            <a:endParaRPr lang="en-US" sz="4000" b="1" dirty="0" smtClean="0">
              <a:solidFill>
                <a:srgbClr val="FFFF00"/>
              </a:solidFill>
            </a:endParaRPr>
          </a:p>
          <a:p>
            <a:pPr algn="ctr"/>
            <a:endParaRPr lang="en-US" sz="4000" b="1" dirty="0" smtClean="0">
              <a:solidFill>
                <a:srgbClr val="FFFF00"/>
              </a:solidFill>
            </a:endParaRPr>
          </a:p>
          <a:p>
            <a:pPr algn="ctr"/>
            <a:endParaRPr lang="en-US" sz="2800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00200"/>
            <a:ext cx="9144000" cy="1470025"/>
          </a:xfrm>
          <a:solidFill>
            <a:srgbClr val="00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WORSHIP SERVICE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0" y="0"/>
            <a:ext cx="6781800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BIENVENUE A TOUS!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AUJOURD’HUI EST LE DIMANCHE 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De la Sainte Scène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6" name="Picture 5" descr="BIBLE 2 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3276600"/>
            <a:ext cx="2133600" cy="2209800"/>
          </a:xfrm>
          <a:prstGeom prst="rect">
            <a:avLst/>
          </a:prstGeom>
        </p:spPr>
      </p:pic>
      <p:pic>
        <p:nvPicPr>
          <p:cNvPr id="8" name="Picture 7" descr="DARK SKY SUN SET 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400300" cy="160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914400"/>
          </a:xfrm>
        </p:spPr>
        <p:txBody>
          <a:bodyPr>
            <a:normAutofit/>
          </a:bodyPr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" name="Picture 10" descr="NEW ONES 2013 2014 0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BIENVENUE A TOUS!</a:t>
            </a:r>
            <a:r>
              <a:rPr lang="en-US" sz="3600" dirty="0" smtClean="0">
                <a:solidFill>
                  <a:srgbClr val="FF0000"/>
                </a:solidFill>
              </a:rPr>
              <a:t/>
            </a:r>
            <a:br>
              <a:rPr lang="en-US" sz="3600" dirty="0" smtClean="0">
                <a:solidFill>
                  <a:srgbClr val="FF0000"/>
                </a:solidFill>
              </a:rPr>
            </a:b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</a:rPr>
              <a:t>AUJOURD’HUI EST LE DIMANCHE </a:t>
            </a:r>
          </a:p>
          <a:p>
            <a:pPr algn="ctr"/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De la Sainte </a:t>
            </a:r>
            <a:r>
              <a:rPr lang="en-US" sz="3600" dirty="0" err="1" smtClean="0">
                <a:solidFill>
                  <a:schemeClr val="accent6">
                    <a:lumMod val="50000"/>
                  </a:schemeClr>
                </a:solidFill>
              </a:rPr>
              <a:t>C</a:t>
            </a:r>
            <a:r>
              <a:rPr lang="en-US" sz="3600" dirty="0" err="1" smtClean="0">
                <a:solidFill>
                  <a:schemeClr val="accent6">
                    <a:lumMod val="50000"/>
                  </a:schemeClr>
                </a:solidFill>
              </a:rPr>
              <a:t>ène</a:t>
            </a: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fr-FR" sz="4400" b="1" dirty="0" smtClean="0"/>
          </a:p>
          <a:p>
            <a:pPr algn="ctr">
              <a:buNone/>
            </a:pPr>
            <a:r>
              <a:rPr lang="fr-FR" sz="4400" b="1" dirty="0" smtClean="0"/>
              <a:t>OU PA KAPAB ALE NAN SYEL LA</a:t>
            </a:r>
            <a:endParaRPr lang="en-US" sz="4400" b="1" dirty="0" smtClean="0"/>
          </a:p>
          <a:p>
            <a:pPr algn="ctr">
              <a:buNone/>
            </a:pPr>
            <a:r>
              <a:rPr lang="fr-FR" sz="4400" b="1" dirty="0" smtClean="0"/>
              <a:t>SI WAP SEVI SATAN ICI BA (BIS 2L)</a:t>
            </a:r>
            <a:endParaRPr lang="en-US" sz="4400" b="1" dirty="0" smtClean="0"/>
          </a:p>
          <a:p>
            <a:pPr algn="ctr">
              <a:buNone/>
            </a:pPr>
            <a:r>
              <a:rPr lang="fr-FR" sz="4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REF </a:t>
            </a:r>
            <a:endParaRPr lang="en-US" sz="4400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</a:rPr>
              <a:t>SE POUW VI-N JWENN AK JEZU (BIS)</a:t>
            </a:r>
            <a:endParaRPr lang="en-US" sz="44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</a:rPr>
              <a:t>SE POUW VI-N JWENN AK JEZU KRI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D66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Rejoice in the  Lord always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And again I say rejoice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Rejoice in the  Lord always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And again I say rejoice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 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rejoice - -rejoice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and again I say rejoice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rejoice  -- rejoice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and again I say rejoice</a:t>
            </a:r>
            <a:endParaRPr lang="en-US" sz="4000" b="1" dirty="0">
              <a:solidFill>
                <a:srgbClr val="660066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sz="4000" dirty="0" smtClean="0">
                <a:latin typeface="Copperplate Gothic Light" pitchFamily="34" charset="0"/>
              </a:rPr>
              <a:t> </a:t>
            </a:r>
            <a:r>
              <a:rPr lang="en-US" sz="4000" b="1" dirty="0" smtClean="0">
                <a:latin typeface="Copperplate Gothic Light" pitchFamily="34" charset="0"/>
              </a:rPr>
              <a:t>Se yon </a:t>
            </a:r>
            <a:r>
              <a:rPr lang="en-US" sz="4000" b="1" dirty="0" err="1" smtClean="0">
                <a:latin typeface="Copperplate Gothic Light" pitchFamily="34" charset="0"/>
              </a:rPr>
              <a:t>chan</a:t>
            </a:r>
            <a:r>
              <a:rPr lang="en-US" sz="4000" b="1" dirty="0" smtClean="0"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latin typeface="Copperplate Gothic Light" pitchFamily="34" charset="0"/>
              </a:rPr>
              <a:t>jwaye</a:t>
            </a:r>
            <a:r>
              <a:rPr lang="en-US" sz="4000" b="1" dirty="0" smtClean="0">
                <a:latin typeface="Copperplate Gothic Light" pitchFamily="34" charset="0"/>
              </a:rPr>
              <a:t/>
            </a:r>
            <a:br>
              <a:rPr lang="en-US" sz="4000" b="1" dirty="0" smtClean="0">
                <a:latin typeface="Copperplate Gothic Light" pitchFamily="34" charset="0"/>
              </a:rPr>
            </a:br>
            <a:r>
              <a:rPr lang="en-US" sz="4000" b="1" dirty="0" smtClean="0">
                <a:latin typeface="Copperplate Gothic Light" pitchFamily="34" charset="0"/>
              </a:rPr>
              <a:t>Yon </a:t>
            </a:r>
            <a:r>
              <a:rPr lang="en-US" sz="4000" b="1" dirty="0" err="1" smtClean="0">
                <a:latin typeface="Copperplate Gothic Light" pitchFamily="34" charset="0"/>
              </a:rPr>
              <a:t>nouvèl</a:t>
            </a:r>
            <a:r>
              <a:rPr lang="en-US" sz="4000" b="1" dirty="0" smtClean="0"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latin typeface="Copperplate Gothic Light" pitchFamily="34" charset="0"/>
              </a:rPr>
              <a:t>glorye</a:t>
            </a:r>
            <a:r>
              <a:rPr lang="en-US" sz="4000" b="1" dirty="0" smtClean="0">
                <a:latin typeface="Copperplate Gothic Light" pitchFamily="34" charset="0"/>
              </a:rPr>
              <a:t/>
            </a:r>
            <a:br>
              <a:rPr lang="en-US" sz="4000" b="1" dirty="0" smtClean="0">
                <a:latin typeface="Copperplate Gothic Light" pitchFamily="34" charset="0"/>
              </a:rPr>
            </a:br>
            <a:r>
              <a:rPr lang="en-US" sz="4000" b="1" dirty="0" err="1" smtClean="0">
                <a:latin typeface="Copperplate Gothic Light" pitchFamily="34" charset="0"/>
              </a:rPr>
              <a:t>Nanpwen</a:t>
            </a:r>
            <a:r>
              <a:rPr lang="en-US" sz="4000" b="1" dirty="0" smtClean="0"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latin typeface="Copperplate Gothic Light" pitchFamily="34" charset="0"/>
              </a:rPr>
              <a:t>lòt</a:t>
            </a:r>
            <a:r>
              <a:rPr lang="en-US" sz="4000" b="1" dirty="0" smtClean="0"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latin typeface="Copperplate Gothic Light" pitchFamily="34" charset="0"/>
              </a:rPr>
              <a:t>kòm</a:t>
            </a:r>
            <a:r>
              <a:rPr lang="en-US" sz="4000" b="1" dirty="0" smtClean="0"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latin typeface="Copperplate Gothic Light" pitchFamily="34" charset="0"/>
              </a:rPr>
              <a:t>li</a:t>
            </a:r>
            <a:r>
              <a:rPr lang="en-US" sz="4000" b="1" dirty="0" smtClean="0">
                <a:latin typeface="Copperplate Gothic Light" pitchFamily="34" charset="0"/>
              </a:rPr>
              <a:t/>
            </a:r>
            <a:br>
              <a:rPr lang="en-US" sz="4000" b="1" dirty="0" smtClean="0">
                <a:latin typeface="Copperplate Gothic Light" pitchFamily="34" charset="0"/>
              </a:rPr>
            </a:br>
            <a:r>
              <a:rPr lang="en-US" sz="4000" b="1" dirty="0" smtClean="0">
                <a:latin typeface="Copperplate Gothic Light" pitchFamily="34" charset="0"/>
              </a:rPr>
              <a:t>Nan </a:t>
            </a:r>
            <a:r>
              <a:rPr lang="en-US" sz="4000" b="1" dirty="0" err="1" smtClean="0">
                <a:latin typeface="Copperplate Gothic Light" pitchFamily="34" charset="0"/>
              </a:rPr>
              <a:t>lemmon</a:t>
            </a:r>
            <a:r>
              <a:rPr lang="en-US" sz="4000" b="1" dirty="0" smtClean="0"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latin typeface="Copperplate Gothic Light" pitchFamily="34" charset="0"/>
              </a:rPr>
              <a:t>antye</a:t>
            </a:r>
            <a:r>
              <a:rPr lang="en-US" sz="4000" b="1" dirty="0" smtClean="0">
                <a:latin typeface="Copperplate Gothic Light" pitchFamily="34" charset="0"/>
              </a:rPr>
              <a:t/>
            </a:r>
            <a:br>
              <a:rPr lang="en-US" sz="4000" b="1" dirty="0" smtClean="0">
                <a:latin typeface="Copperplate Gothic Light" pitchFamily="34" charset="0"/>
              </a:rPr>
            </a:br>
            <a:r>
              <a:rPr lang="en-US" sz="4000" b="1" dirty="0" err="1" smtClean="0">
                <a:latin typeface="Copperplate Gothic Light" pitchFamily="34" charset="0"/>
              </a:rPr>
              <a:t>Mwen</a:t>
            </a:r>
            <a:r>
              <a:rPr lang="en-US" sz="4000" b="1" dirty="0" smtClean="0"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latin typeface="Copperplate Gothic Light" pitchFamily="34" charset="0"/>
              </a:rPr>
              <a:t>renmen</a:t>
            </a:r>
            <a:r>
              <a:rPr lang="en-US" sz="4000" b="1" dirty="0" smtClean="0"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latin typeface="Copperplate Gothic Light" pitchFamily="34" charset="0"/>
              </a:rPr>
              <a:t>chante</a:t>
            </a:r>
            <a:r>
              <a:rPr lang="en-US" sz="4000" b="1" dirty="0" smtClean="0">
                <a:latin typeface="Copperplate Gothic Light" pitchFamily="34" charset="0"/>
              </a:rPr>
              <a:t> l</a:t>
            </a:r>
            <a:br>
              <a:rPr lang="en-US" sz="4000" b="1" dirty="0" smtClean="0">
                <a:latin typeface="Copperplate Gothic Light" pitchFamily="34" charset="0"/>
              </a:rPr>
            </a:br>
            <a:r>
              <a:rPr lang="en-US" sz="4000" b="1" dirty="0" smtClean="0">
                <a:latin typeface="Copperplate Gothic Light" pitchFamily="34" charset="0"/>
              </a:rPr>
              <a:t>E </a:t>
            </a:r>
            <a:r>
              <a:rPr lang="en-US" sz="4000" b="1" dirty="0" err="1" smtClean="0">
                <a:latin typeface="Copperplate Gothic Light" pitchFamily="34" charset="0"/>
              </a:rPr>
              <a:t>m'ap</a:t>
            </a:r>
            <a:r>
              <a:rPr lang="en-US" sz="4000" b="1" dirty="0" smtClean="0"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latin typeface="Copperplate Gothic Light" pitchFamily="34" charset="0"/>
              </a:rPr>
              <a:t>pwoklame</a:t>
            </a:r>
            <a:r>
              <a:rPr lang="en-US" sz="4000" b="1" dirty="0" smtClean="0">
                <a:latin typeface="Copperplate Gothic Light" pitchFamily="34" charset="0"/>
              </a:rPr>
              <a:t> l</a:t>
            </a:r>
            <a:br>
              <a:rPr lang="en-US" sz="4000" b="1" dirty="0" smtClean="0">
                <a:latin typeface="Copperplate Gothic Light" pitchFamily="34" charset="0"/>
              </a:rPr>
            </a:br>
            <a:r>
              <a:rPr lang="en-US" sz="4000" b="1" dirty="0" err="1" smtClean="0">
                <a:latin typeface="Copperplate Gothic Light" pitchFamily="34" charset="0"/>
              </a:rPr>
              <a:t>Bondye</a:t>
            </a:r>
            <a:r>
              <a:rPr lang="en-US" sz="4000" b="1" dirty="0" smtClean="0"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latin typeface="Copperplate Gothic Light" pitchFamily="34" charset="0"/>
              </a:rPr>
              <a:t>nou</a:t>
            </a:r>
            <a:r>
              <a:rPr lang="en-US" sz="4000" b="1" dirty="0" smtClean="0"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latin typeface="Copperplate Gothic Light" pitchFamily="34" charset="0"/>
              </a:rPr>
              <a:t>kapab</a:t>
            </a:r>
            <a:r>
              <a:rPr lang="en-US" sz="4000" b="1" dirty="0" smtClean="0">
                <a:latin typeface="Copperplate Gothic Light" pitchFamily="34" charset="0"/>
              </a:rPr>
              <a:t/>
            </a:r>
            <a:br>
              <a:rPr lang="en-US" sz="4000" b="1" dirty="0" smtClean="0">
                <a:latin typeface="Copperplate Gothic Light" pitchFamily="34" charset="0"/>
              </a:rPr>
            </a:br>
            <a:r>
              <a:rPr lang="en-US" sz="4000" b="1" dirty="0" err="1" smtClean="0">
                <a:latin typeface="Copperplate Gothic Light" pitchFamily="34" charset="0"/>
              </a:rPr>
              <a:t>Ba</a:t>
            </a:r>
            <a:r>
              <a:rPr lang="en-US" sz="4000" b="1" dirty="0" smtClean="0"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latin typeface="Copperplate Gothic Light" pitchFamily="34" charset="0"/>
              </a:rPr>
              <a:t>ou</a:t>
            </a:r>
            <a:r>
              <a:rPr lang="en-US" sz="4000" b="1" dirty="0" smtClean="0">
                <a:latin typeface="Copperplate Gothic Light" pitchFamily="34" charset="0"/>
              </a:rPr>
              <a:t> la </a:t>
            </a:r>
            <a:r>
              <a:rPr lang="en-US" sz="4000" b="1" dirty="0" err="1" smtClean="0">
                <a:latin typeface="Copperplate Gothic Light" pitchFamily="34" charset="0"/>
              </a:rPr>
              <a:t>delivrans</a:t>
            </a:r>
            <a:r>
              <a:rPr lang="en-US" sz="4000" b="1" dirty="0" smtClean="0">
                <a:latin typeface="Copperplate Gothic Light" pitchFamily="34" charset="0"/>
              </a:rPr>
              <a:t/>
            </a:r>
            <a:br>
              <a:rPr lang="en-US" sz="4000" b="1" dirty="0" smtClean="0">
                <a:latin typeface="Copperplate Gothic Light" pitchFamily="34" charset="0"/>
              </a:rPr>
            </a:br>
            <a:r>
              <a:rPr lang="en-US" sz="40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Kè</a:t>
            </a:r>
            <a:r>
              <a:rPr lang="en-US" sz="4000" b="1" dirty="0" smtClean="0">
                <a:solidFill>
                  <a:srgbClr val="FFFF00"/>
                </a:solidFill>
                <a:latin typeface="Copperplate Gothic Light" pitchFamily="34" charset="0"/>
              </a:rPr>
              <a:t>:</a:t>
            </a:r>
            <a:r>
              <a:rPr lang="en-US" sz="4000" b="1" dirty="0" smtClean="0">
                <a:latin typeface="Copperplate Gothic Light" pitchFamily="34" charset="0"/>
              </a:rPr>
              <a:t/>
            </a:r>
            <a:br>
              <a:rPr lang="en-US" sz="4000" b="1" dirty="0" smtClean="0">
                <a:latin typeface="Copperplate Gothic Light" pitchFamily="34" charset="0"/>
              </a:rPr>
            </a:b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Se </a:t>
            </a:r>
            <a:r>
              <a:rPr lang="en-US" sz="4000" b="1" dirty="0" err="1" smtClean="0">
                <a:solidFill>
                  <a:srgbClr val="66FF66"/>
                </a:solidFill>
                <a:latin typeface="Copperplate Gothic Light" pitchFamily="34" charset="0"/>
              </a:rPr>
              <a:t>Bondye</a:t>
            </a: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solidFill>
                  <a:srgbClr val="66FF66"/>
                </a:solidFill>
                <a:latin typeface="Copperplate Gothic Light" pitchFamily="34" charset="0"/>
              </a:rPr>
              <a:t>ki</a:t>
            </a: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solidFill>
                  <a:srgbClr val="66FF66"/>
                </a:solidFill>
                <a:latin typeface="Copperplate Gothic Light" pitchFamily="34" charset="0"/>
              </a:rPr>
              <a:t>kapab</a:t>
            </a: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solidFill>
                  <a:srgbClr val="66FF66"/>
                </a:solidFill>
                <a:latin typeface="Copperplate Gothic Light" pitchFamily="34" charset="0"/>
              </a:rPr>
              <a:t>delivre</a:t>
            </a: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/>
            </a:r>
            <a:b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</a:b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Se </a:t>
            </a:r>
            <a:r>
              <a:rPr lang="en-US" sz="4000" b="1" dirty="0" err="1" smtClean="0">
                <a:solidFill>
                  <a:srgbClr val="66FF66"/>
                </a:solidFill>
                <a:latin typeface="Copperplate Gothic Light" pitchFamily="34" charset="0"/>
              </a:rPr>
              <a:t>li</a:t>
            </a: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solidFill>
                  <a:srgbClr val="66FF66"/>
                </a:solidFill>
                <a:latin typeface="Copperplate Gothic Light" pitchFamily="34" charset="0"/>
              </a:rPr>
              <a:t>sèl</a:t>
            </a: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solidFill>
                  <a:srgbClr val="66FF66"/>
                </a:solidFill>
                <a:latin typeface="Copperplate Gothic Light" pitchFamily="34" charset="0"/>
              </a:rPr>
              <a:t>ki</a:t>
            </a: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solidFill>
                  <a:srgbClr val="66FF66"/>
                </a:solidFill>
                <a:latin typeface="Copperplate Gothic Light" pitchFamily="34" charset="0"/>
              </a:rPr>
              <a:t>toujou</a:t>
            </a: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solidFill>
                  <a:srgbClr val="66FF66"/>
                </a:solidFill>
                <a:latin typeface="Copperplate Gothic Light" pitchFamily="34" charset="0"/>
              </a:rPr>
              <a:t>delivre</a:t>
            </a: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/>
            </a:r>
            <a:b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</a:b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Tout </a:t>
            </a:r>
            <a:r>
              <a:rPr lang="en-US" sz="4000" b="1" dirty="0" err="1" smtClean="0">
                <a:solidFill>
                  <a:srgbClr val="66FF66"/>
                </a:solidFill>
                <a:latin typeface="Copperplate Gothic Light" pitchFamily="34" charset="0"/>
              </a:rPr>
              <a:t>fado</a:t>
            </a: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solidFill>
                  <a:srgbClr val="66FF66"/>
                </a:solidFill>
                <a:latin typeface="Copperplate Gothic Light" pitchFamily="34" charset="0"/>
              </a:rPr>
              <a:t>peche</a:t>
            </a: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solidFill>
                  <a:srgbClr val="66FF66"/>
                </a:solidFill>
                <a:latin typeface="Copperplate Gothic Light" pitchFamily="34" charset="0"/>
              </a:rPr>
              <a:t>sou</a:t>
            </a: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solidFill>
                  <a:srgbClr val="66FF66"/>
                </a:solidFill>
                <a:latin typeface="Copperplate Gothic Light" pitchFamily="34" charset="0"/>
              </a:rPr>
              <a:t>li</a:t>
            </a: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solidFill>
                  <a:srgbClr val="66FF66"/>
                </a:solidFill>
                <a:latin typeface="Copperplate Gothic Light" pitchFamily="34" charset="0"/>
              </a:rPr>
              <a:t>depoze</a:t>
            </a: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/>
            </a:r>
            <a:b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</a:br>
            <a:r>
              <a:rPr lang="en-US" sz="4000" b="1" dirty="0" err="1" smtClean="0">
                <a:solidFill>
                  <a:srgbClr val="66FF66"/>
                </a:solidFill>
                <a:latin typeface="Copperplate Gothic Light" pitchFamily="34" charset="0"/>
              </a:rPr>
              <a:t>Paske</a:t>
            </a: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solidFill>
                  <a:srgbClr val="66FF66"/>
                </a:solidFill>
                <a:latin typeface="Copperplate Gothic Light" pitchFamily="34" charset="0"/>
              </a:rPr>
              <a:t>Bondye</a:t>
            </a: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 </a:t>
            </a:r>
            <a:r>
              <a:rPr lang="en-US" sz="4000" b="1" dirty="0" err="1" smtClean="0">
                <a:solidFill>
                  <a:srgbClr val="66FF66"/>
                </a:solidFill>
                <a:latin typeface="Copperplate Gothic Light" pitchFamily="34" charset="0"/>
              </a:rPr>
              <a:t>nou</a:t>
            </a: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 </a:t>
            </a:r>
            <a:b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</a:br>
            <a:r>
              <a:rPr lang="en-US" sz="4000" b="1" dirty="0" err="1" smtClean="0">
                <a:solidFill>
                  <a:srgbClr val="66FF66"/>
                </a:solidFill>
                <a:latin typeface="Copperplate Gothic Light" pitchFamily="34" charset="0"/>
              </a:rPr>
              <a:t>K'ap</a:t>
            </a: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 bay la </a:t>
            </a:r>
            <a:r>
              <a:rPr lang="en-US" sz="4000" b="1" dirty="0" err="1" smtClean="0">
                <a:solidFill>
                  <a:srgbClr val="66FF66"/>
                </a:solidFill>
                <a:latin typeface="Copperplate Gothic Light" pitchFamily="34" charset="0"/>
              </a:rPr>
              <a:t>delivrans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fr-FR" sz="3600" b="1" dirty="0" smtClean="0"/>
              <a:t> </a:t>
            </a:r>
            <a:endParaRPr lang="en-US" sz="3600" b="1" dirty="0" smtClean="0"/>
          </a:p>
          <a:p>
            <a:pPr algn="ctr">
              <a:buNone/>
            </a:pP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66FF66"/>
                </a:solidFill>
                <a:latin typeface="Copperplate Gothic Light" pitchFamily="34" charset="0"/>
              </a:rPr>
              <a:t> </a:t>
            </a:r>
            <a:r>
              <a:rPr lang="en-US" sz="3600" b="1" dirty="0" smtClean="0">
                <a:solidFill>
                  <a:srgbClr val="66FF66"/>
                </a:solidFill>
                <a:latin typeface="Copperplate Gothic Light" pitchFamily="34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Copperplate Gothic Light" pitchFamily="34" charset="0"/>
              </a:rPr>
              <a:t>A </a:t>
            </a:r>
            <a:r>
              <a:rPr lang="en-US" sz="36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gòlgota</a:t>
            </a:r>
            <a:r>
              <a:rPr lang="en-US" sz="3600" b="1" dirty="0" smtClean="0">
                <a:solidFill>
                  <a:schemeClr val="bg1"/>
                </a:solidFill>
                <a:latin typeface="Copperplate Gothic Light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sou</a:t>
            </a:r>
            <a:r>
              <a:rPr lang="en-US" sz="3600" b="1" dirty="0" smtClean="0">
                <a:solidFill>
                  <a:schemeClr val="bg1"/>
                </a:solidFill>
                <a:latin typeface="Copperplate Gothic Light" pitchFamily="34" charset="0"/>
              </a:rPr>
              <a:t> yon </a:t>
            </a:r>
            <a:r>
              <a:rPr lang="en-US" sz="36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kwa</a:t>
            </a:r>
            <a:endParaRPr lang="en-US" sz="36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Copperplate Gothic Light" pitchFamily="34" charset="0"/>
              </a:rPr>
              <a:t>San </a:t>
            </a:r>
            <a:r>
              <a:rPr lang="fr-FR" sz="36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Jezi</a:t>
            </a:r>
            <a:r>
              <a:rPr lang="fr-FR" sz="3600" b="1" dirty="0" smtClean="0">
                <a:solidFill>
                  <a:schemeClr val="bg1"/>
                </a:solidFill>
                <a:latin typeface="Copperplate Gothic Light" pitchFamily="34" charset="0"/>
              </a:rPr>
              <a:t> te </a:t>
            </a:r>
            <a:r>
              <a:rPr lang="fr-FR" sz="36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koule</a:t>
            </a:r>
            <a:endParaRPr lang="en-US" sz="36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Copperplate Gothic Light" pitchFamily="34" charset="0"/>
              </a:rPr>
              <a:t>Li </a:t>
            </a:r>
            <a:r>
              <a:rPr lang="fr-FR" sz="36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taksepte</a:t>
            </a:r>
            <a:r>
              <a:rPr lang="fr-FR" sz="3600" b="1" dirty="0" smtClean="0">
                <a:solidFill>
                  <a:schemeClr val="bg1"/>
                </a:solidFill>
                <a:latin typeface="Copperplate Gothic Light" pitchFamily="34" charset="0"/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yo</a:t>
            </a:r>
            <a:r>
              <a:rPr lang="fr-FR" sz="3600" b="1" dirty="0" smtClean="0">
                <a:solidFill>
                  <a:schemeClr val="bg1"/>
                </a:solidFill>
                <a:latin typeface="Copperplate Gothic Light" pitchFamily="34" charset="0"/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krisifye’l</a:t>
            </a:r>
            <a:endParaRPr lang="en-US" sz="36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Copperplate Gothic Light" pitchFamily="34" charset="0"/>
              </a:rPr>
              <a:t>Pou </a:t>
            </a:r>
            <a:r>
              <a:rPr lang="fr-FR" sz="36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mwen</a:t>
            </a:r>
            <a:r>
              <a:rPr lang="fr-FR" sz="3600" b="1" dirty="0" smtClean="0">
                <a:solidFill>
                  <a:schemeClr val="bg1"/>
                </a:solidFill>
                <a:latin typeface="Copperplate Gothic Light" pitchFamily="34" charset="0"/>
              </a:rPr>
              <a:t> te ka </a:t>
            </a:r>
            <a:r>
              <a:rPr lang="fr-FR" sz="36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gen</a:t>
            </a:r>
            <a:r>
              <a:rPr lang="fr-FR" sz="3600" b="1" dirty="0" smtClean="0">
                <a:solidFill>
                  <a:schemeClr val="bg1"/>
                </a:solidFill>
                <a:latin typeface="Copperplate Gothic Light" pitchFamily="34" charset="0"/>
              </a:rPr>
              <a:t> la vi</a:t>
            </a:r>
            <a:endParaRPr lang="en-US" sz="36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 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Ak</a:t>
            </a: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 tout </a:t>
            </a:r>
            <a:r>
              <a:rPr lang="fr-FR" sz="36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kèm</a:t>
            </a: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map</a:t>
            </a: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 chante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Kòman</a:t>
            </a: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lanmou</a:t>
            </a: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BonDye</a:t>
            </a: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gran</a:t>
            </a: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 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M </a:t>
            </a:r>
            <a:r>
              <a:rPr lang="fr-FR" sz="36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adore’l</a:t>
            </a: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 e </a:t>
            </a:r>
            <a:r>
              <a:rPr lang="fr-FR" sz="36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mwen</a:t>
            </a: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louwe’l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Pou </a:t>
            </a:r>
            <a:r>
              <a:rPr lang="fr-FR" sz="36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sakrifis</a:t>
            </a: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Jezi</a:t>
            </a: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 pou </a:t>
            </a:r>
            <a:r>
              <a:rPr lang="fr-FR" sz="36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mwen</a:t>
            </a: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.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endParaRPr lang="en-US" sz="36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  <a:alpha val="74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7366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1"/>
            <a:ext cx="9144000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800" b="1" dirty="0" err="1" smtClean="0">
                <a:solidFill>
                  <a:schemeClr val="tx2">
                    <a:lumMod val="90000"/>
                  </a:schemeClr>
                </a:solidFill>
              </a:rPr>
              <a:t>Php</a:t>
            </a:r>
            <a:r>
              <a:rPr lang="fr-FR" sz="1800" b="1" dirty="0" smtClean="0">
                <a:solidFill>
                  <a:schemeClr val="tx2">
                    <a:lumMod val="90000"/>
                  </a:schemeClr>
                </a:solidFill>
              </a:rPr>
              <a:t> 4:6 Ne vous inquiétez de rien; mais en toute chose faites connaître vos </a:t>
            </a:r>
            <a:r>
              <a:rPr lang="fr-FR" sz="18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besoins à Dieu par des prières et des supplications, avec des actions de grâces.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562601"/>
            <a:ext cx="9144000" cy="83099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FF00"/>
                </a:solidFill>
              </a:rPr>
              <a:t> </a:t>
            </a:r>
            <a:r>
              <a:rPr lang="fr-FR" sz="2400" b="1" dirty="0" smtClean="0">
                <a:solidFill>
                  <a:srgbClr val="FFFF00"/>
                </a:solidFill>
              </a:rPr>
              <a:t>7 Et la paix de Dieu, qui surpasse toute intelligence, gardera vos </a:t>
            </a:r>
            <a:r>
              <a:rPr lang="fr-FR" sz="2400" b="1" dirty="0" err="1" smtClean="0">
                <a:solidFill>
                  <a:srgbClr val="FFFF00"/>
                </a:solidFill>
              </a:rPr>
              <a:t>coeurs</a:t>
            </a:r>
            <a:r>
              <a:rPr lang="fr-FR" sz="2400" b="1" dirty="0" smtClean="0">
                <a:solidFill>
                  <a:srgbClr val="FFFF00"/>
                </a:solidFill>
              </a:rPr>
              <a:t> et vos pensées en Jésus-Christ.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800" b="1" dirty="0" smtClean="0">
                <a:latin typeface="Copperplate Gothic Light" pitchFamily="34" charset="0"/>
              </a:rPr>
              <a:t>Ps 117:1 ¶ Louez l'Éternel, vous toutes les nations, Célébrez-le, vous tous les peuples!</a:t>
            </a:r>
            <a:endParaRPr lang="en-US" sz="4800" b="1" dirty="0" smtClean="0">
              <a:latin typeface="Copperplate Gothic Light" pitchFamily="34" charset="0"/>
            </a:endParaRPr>
          </a:p>
          <a:p>
            <a:pPr algn="just">
              <a:buNone/>
            </a:pPr>
            <a:r>
              <a:rPr lang="fr-FR" sz="4800" b="1" dirty="0" smtClean="0">
                <a:latin typeface="Copperplate Gothic Light" pitchFamily="34" charset="0"/>
              </a:rPr>
              <a:t> 2 Car sa bonté pour nous est grande, Et sa fidélité dure à toujours. Louez l'Éternel!</a:t>
            </a:r>
            <a:endParaRPr lang="en-US" sz="4800" b="1" dirty="0" smtClean="0">
              <a:latin typeface="Copperplate Gothic Light" pitchFamily="34" charset="0"/>
            </a:endParaRP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FF00"/>
                </a:solidFill>
                <a:latin typeface="Copperplate Gothic Light" pitchFamily="34" charset="0"/>
              </a:rPr>
              <a:t>Grand Dieu, nous te bénissons # 2 (CDF)</a:t>
            </a:r>
            <a:endParaRPr lang="en-US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FFFF00"/>
                </a:solidFill>
                <a:latin typeface="Copperplate Gothic Light" pitchFamily="34" charset="0"/>
              </a:rPr>
              <a:t>[1]</a:t>
            </a:r>
            <a:r>
              <a:rPr lang="fr-FR" b="1" dirty="0" smtClean="0">
                <a:solidFill>
                  <a:schemeClr val="bg1"/>
                </a:solidFill>
                <a:latin typeface="Copperplate Gothic Light" pitchFamily="34" charset="0"/>
              </a:rPr>
              <a:t/>
            </a:r>
            <a:br>
              <a:rPr lang="fr-FR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Grand Dieu, nous te bénissons,</a:t>
            </a:r>
            <a:b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célébrons tes louanges!</a:t>
            </a:r>
            <a:b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Éternel, nous t'exaltons,</a:t>
            </a:r>
            <a:b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concert avec les anges;</a:t>
            </a:r>
            <a:b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prosternés devant toi,</a:t>
            </a:r>
            <a:b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t’adorons, ô grand Roi!</a:t>
            </a: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 </a:t>
            </a:r>
          </a:p>
          <a:p>
            <a:pPr algn="ctr">
              <a:buNone/>
            </a:pPr>
            <a:r>
              <a:rPr lang="fr-FR" b="1" i="1" dirty="0" smtClean="0">
                <a:solidFill>
                  <a:schemeClr val="bg1"/>
                </a:solidFill>
                <a:latin typeface="Copperplate Gothic Light" pitchFamily="34" charset="0"/>
              </a:rPr>
              <a:t>(bis, 2 lignes)</a:t>
            </a:r>
            <a:r>
              <a:rPr lang="fr-FR" b="1" dirty="0" smtClean="0">
                <a:solidFill>
                  <a:schemeClr val="bg1"/>
                </a:solidFill>
                <a:latin typeface="Copperplate Gothic Light" pitchFamily="34" charset="0"/>
              </a:rPr>
              <a:t/>
            </a:r>
            <a:br>
              <a:rPr lang="fr-FR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[2]</a:t>
            </a:r>
            <a: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saints et les bienheureux,</a:t>
            </a:r>
            <a:b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trônes et les puissances,</a:t>
            </a:r>
            <a:b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Toutes les vertus des cieux,</a:t>
            </a:r>
            <a:b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Disent tes magnificences</a:t>
            </a:r>
            <a:b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Proclamant dans leurs concerts</a:t>
            </a:r>
            <a:b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Grand Dieu de l'Univers. </a:t>
            </a:r>
          </a:p>
          <a:p>
            <a:pPr algn="ctr">
              <a:buNone/>
            </a:pPr>
            <a:r>
              <a:rPr lang="fr-FR" b="1" i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(bis, 2 lignes)</a:t>
            </a:r>
            <a:r>
              <a:rPr lang="fr-FR" b="1" dirty="0" smtClean="0">
                <a:solidFill>
                  <a:schemeClr val="bg1"/>
                </a:solidFill>
                <a:latin typeface="Copperplate Gothic Light" pitchFamily="34" charset="0"/>
              </a:rPr>
              <a:t/>
            </a:r>
            <a:br>
              <a:rPr lang="fr-FR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FF00"/>
                </a:solidFill>
                <a:latin typeface="Copperplate Gothic Light" pitchFamily="34" charset="0"/>
              </a:rPr>
              <a:t>[3]</a:t>
            </a:r>
            <a:r>
              <a:rPr lang="fr-FR" b="1" dirty="0" smtClean="0">
                <a:solidFill>
                  <a:schemeClr val="bg1"/>
                </a:solidFill>
                <a:latin typeface="Copperplate Gothic Light" pitchFamily="34" charset="0"/>
              </a:rPr>
              <a:t/>
            </a:r>
            <a:br>
              <a:rPr lang="fr-FR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Sauve ton peuple, Seigneur,</a:t>
            </a:r>
            <a:b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bénis ton héritage;</a:t>
            </a:r>
            <a:b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ta gloire et ta splendeur</a:t>
            </a:r>
            <a:b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Soient à jamais son partage,</a:t>
            </a:r>
            <a:b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Conduis-le par ton amour</a:t>
            </a:r>
            <a:b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Jusqu’au céleste séjour! </a:t>
            </a:r>
          </a:p>
          <a:p>
            <a:pPr algn="ctr">
              <a:buNone/>
            </a:pPr>
            <a:r>
              <a:rPr lang="fr-FR" b="1" i="1" dirty="0" smtClean="0">
                <a:solidFill>
                  <a:schemeClr val="bg1"/>
                </a:solidFill>
                <a:latin typeface="Copperplate Gothic Light" pitchFamily="34" charset="0"/>
              </a:rPr>
              <a:t>(bis, 2 lignes)</a:t>
            </a:r>
            <a:r>
              <a:rPr lang="fr-FR" b="1" dirty="0" smtClean="0">
                <a:solidFill>
                  <a:schemeClr val="bg1"/>
                </a:solidFill>
                <a:latin typeface="Copperplate Gothic Light" pitchFamily="34" charset="0"/>
              </a:rPr>
              <a:t/>
            </a:r>
            <a:br>
              <a:rPr lang="fr-FR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FF00"/>
                </a:solidFill>
                <a:latin typeface="Copperplate Gothic Light" pitchFamily="34" charset="0"/>
              </a:rPr>
              <a:t>[4]</a:t>
            </a:r>
            <a:r>
              <a:rPr lang="fr-FR" b="1" dirty="0" smtClean="0">
                <a:solidFill>
                  <a:schemeClr val="bg1"/>
                </a:solidFill>
                <a:latin typeface="Copperplate Gothic Light" pitchFamily="34" charset="0"/>
              </a:rPr>
              <a:t/>
            </a:r>
            <a:br>
              <a:rPr lang="fr-FR" b="1" dirty="0" smtClean="0">
                <a:solidFill>
                  <a:schemeClr val="bg1"/>
                </a:solidFill>
                <a:latin typeface="Copperplate Gothic Light" pitchFamily="34" charset="0"/>
              </a:rPr>
            </a:b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soit au Saint-Esprit!</a:t>
            </a:r>
            <a:b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soit à Dieu le Père!</a:t>
            </a:r>
            <a:b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soit à Jésus-Christ,</a:t>
            </a:r>
            <a:b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Notre Sauveur, notre Frère!</a:t>
            </a:r>
            <a:b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 immense charité</a:t>
            </a:r>
            <a:endParaRPr lang="en-US" sz="5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46 (CDK) </a:t>
            </a:r>
            <a:r>
              <a:rPr lang="fr-FR" b="1" dirty="0" smtClean="0">
                <a:solidFill>
                  <a:srgbClr val="66FF66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An </a:t>
            </a:r>
            <a:r>
              <a:rPr lang="fr-FR" b="1" dirty="0" err="1" smtClean="0">
                <a:solidFill>
                  <a:srgbClr val="66FF66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b="1" dirty="0" smtClean="0">
                <a:solidFill>
                  <a:srgbClr val="66FF66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chante </a:t>
            </a:r>
            <a:r>
              <a:rPr lang="fr-FR" b="1" dirty="0" err="1" smtClean="0">
                <a:solidFill>
                  <a:srgbClr val="66FF66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b="1" dirty="0" smtClean="0">
                <a:solidFill>
                  <a:srgbClr val="66FF66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dirty="0" err="1" smtClean="0">
                <a:solidFill>
                  <a:srgbClr val="66FF66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Jezu</a:t>
            </a:r>
            <a:endParaRPr lang="en-US" b="1" dirty="0" smtClean="0">
              <a:solidFill>
                <a:srgbClr val="66FF66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Annou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chante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lanmou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Jezi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Chante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tandrès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gras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bèl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kay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Syèl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pare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plas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va nan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Syèl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la,</a:t>
            </a:r>
            <a:b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rejwisans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va pou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!</a:t>
            </a:r>
            <a:b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wè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Jezi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 a chante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laviktwa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sou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a,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Doulè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kapab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nwi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vwayaj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va fini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Nanpwen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dlo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je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ankò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va nan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Syèl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la,</a:t>
            </a:r>
            <a:b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rejwisans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va pou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!</a:t>
            </a:r>
            <a:b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wè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Jezi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 a chante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laviktwa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b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 n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chache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Jezi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Touswit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 a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jan li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bèl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Touswit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pòt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Syèl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va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louvri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 a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anwo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l.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va nan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Syèl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la,</a:t>
            </a:r>
            <a:b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rejwisans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va pou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!</a:t>
            </a:r>
            <a:b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wè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Jezi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 a chante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laviktwa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Sing the wondrous love of Jesus,</a:t>
            </a:r>
            <a:b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Sing His mercy and His grace;</a:t>
            </a:r>
            <a:b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the mansions bright and blessed</a:t>
            </a:r>
            <a:b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He'll prepare for us a place.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Refrain: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we all get to heaven,</a:t>
            </a:r>
            <a:b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a day of rejoicing that will be!</a:t>
            </a:r>
            <a:b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we all see Jesus,</a:t>
            </a:r>
            <a:b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we'll sing and shout the victory!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While we walk the pilgrim pathway</a:t>
            </a:r>
            <a:b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Clouds will overspread the sky;</a:t>
            </a:r>
            <a:b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when traveling days are over</a:t>
            </a:r>
            <a:b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 a shadow, not a sigh. [Refrain]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Refrain: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we all get to heaven,</a:t>
            </a:r>
            <a:b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a day of rejoicing that will be!</a:t>
            </a:r>
            <a:b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we all see Jesus,</a:t>
            </a:r>
            <a:b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we'll sing and shout the victory!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Let us then be true and faithful,</a:t>
            </a:r>
            <a:b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Trusting, serving every day;</a:t>
            </a:r>
            <a:b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Just one glimpse of Him in glory</a:t>
            </a:r>
            <a:b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Will the toils of life repay. [Refrain]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Refrain: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we all get to heaven,</a:t>
            </a:r>
            <a:b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a day of rejoicing that will be!</a:t>
            </a:r>
            <a:b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we all see Jesus,</a:t>
            </a:r>
            <a:r>
              <a:rPr lang="en-US" sz="2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2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we'll sing and shout the victory!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Onward to the prize before us!</a:t>
            </a:r>
            <a:b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Soon His beauty we'll behold;</a:t>
            </a:r>
            <a:b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Soon the pearly gates will open–</a:t>
            </a:r>
            <a:b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shall tread the streets of gold.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Refrain: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we all get to heaven,</a:t>
            </a:r>
            <a:b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a day of rejoicing that will be!</a:t>
            </a:r>
            <a:b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we all see Jesus,</a:t>
            </a:r>
            <a:b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we'll sing and shout the victory!</a:t>
            </a:r>
          </a:p>
          <a:p>
            <a:pPr algn="ctr">
              <a:buNone/>
            </a:pPr>
            <a:endParaRPr lang="en-US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  <a:alpha val="74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5896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B050"/>
                </a:solidFill>
              </a:rPr>
              <a:t>LECTURE ALTERNATIVE</a:t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9600" dirty="0" smtClean="0">
                <a:solidFill>
                  <a:srgbClr val="002060"/>
                </a:solidFill>
              </a:rPr>
              <a:t>PSALM 148</a:t>
            </a:r>
          </a:p>
          <a:p>
            <a:pPr algn="ctr">
              <a:buNone/>
            </a:pPr>
            <a:r>
              <a:rPr lang="en-US" sz="9600" dirty="0" smtClean="0">
                <a:solidFill>
                  <a:srgbClr val="002060"/>
                </a:solidFill>
              </a:rPr>
              <a:t>1-14</a:t>
            </a:r>
            <a:endParaRPr lang="en-US" sz="9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148:1 ¶ Praise the LORD! Praise the LORD from the heavens; Praise Him in the heights!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Praise Him, all His angels; Praise Him, all His hosts!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Praise Him, sun and moon; Praise Him, all you stars of light!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 Praise Him, you heavens of heavens, And you waters above the heavens!</a:t>
            </a:r>
          </a:p>
          <a:p>
            <a:pPr algn="just">
              <a:buNone/>
            </a:pPr>
            <a:endParaRPr lang="en-US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Let them praise the name of the LORD, For He commanded and they were created.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 He also established them forever and ever; He made a decree which shall not pass away.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¶ Praise the LORD from the earth, You great sea creatures and all the depths;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Fire and hail, snow and clouds; Stormy wind, fulfilling His word;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Mountains and all hills; Fruitful trees and all cedars;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10 Beasts and all cattle; Creeping things and flying fowl;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Kings of the earth and all peoples; Princes and all judges of the earth;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Both young men and maidens; Old men and children.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13 Let them praise the name of the LORD, For His name alone is exalted; His glory is above the earth and heaven.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14 And He has exalted the horn of His people, The praise of all His saints-Of the children of Israel, A people near to Him. Praise the LORD!</a:t>
            </a:r>
            <a:endParaRPr lang="en-US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148:1 ¶ Louez l'Éternel! Louez l'Éternel du haut des cieux! Louez-le dans les lieux élevés!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Louez-le, vous tous ses anges! Louez-le, vous toutes ses armées!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Louez-le, soleil et lune! Louez-le, vous toutes, étoiles lumineuses!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 Louez-le, cieux des cieux, Et vous, eaux qui êtes au-dessus des cieux!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Autofit/>
          </a:bodyPr>
          <a:lstStyle/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Qu'ils louent le nom de l'Éternel! Car il a commandé, et ils ont été créés.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Il les a affermis pour toujours et à perpétuité; Il a donné des lois, et il ne les violera point.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¶ Louez l'Éternel du bas de la terre, Monstres marins, et vous tous, abîmes,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Feu et grêle, neige et brouillards, Vents impétueux, qui exécutez ses ordres,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Montagnes et toutes les collines, Arbres fruitiers et tous les cèdres,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10 Animaux et tout le bétail, Reptiles et oiseaux ailés,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11 Rois de la terre et tous les peuples, Princes et tous les juges de la terre,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3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Autofit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Jeunes hommes et jeunes filles, Vieillards et enfants!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Qu'ils louent le nom de l'Éternel! Car son nom seul est élevé; Sa majesté est au-dessus de la terre et des cieux.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14 Il a relevé la force de son peuple: Sujet de louange pour tous ses fidèles, Pour les enfants d'Israël, du </a:t>
            </a:r>
            <a:r>
              <a:rPr lang="fr-FR" sz="4000" b="1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peuple qui est près de lui. Louez l'Éternel!</a:t>
            </a:r>
            <a:endParaRPr lang="en-US" sz="4000" b="1" dirty="0">
              <a:latin typeface="Arial Narrow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b="1" dirty="0" smtClean="0">
                <a:latin typeface="Arial Rounded MT Bold" pitchFamily="34" charset="0"/>
              </a:rPr>
              <a:t>DOXOLOGIE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  <a:solidFill>
            <a:srgbClr val="00B0F0"/>
          </a:solid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4400" b="1" dirty="0" smtClean="0">
                <a:latin typeface="Copperplate Gothic Light" pitchFamily="34" charset="0"/>
              </a:rPr>
              <a:t>143 CEF Jésus, doux Maitre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Copperplate Gothic Light" pitchFamily="34" charset="0"/>
              </a:rPr>
              <a:t>1</a:t>
            </a:r>
            <a:r>
              <a:rPr lang="fr-FR" sz="4400" dirty="0" smtClean="0">
                <a:latin typeface="Copperplate Gothic Light" pitchFamily="34" charset="0"/>
              </a:rPr>
              <a:t/>
            </a:r>
            <a:br>
              <a:rPr lang="fr-FR" sz="4400" dirty="0" smtClean="0">
                <a:latin typeface="Copperplate Gothic Light" pitchFamily="34" charset="0"/>
              </a:rPr>
            </a:br>
            <a:r>
              <a:rPr lang="fr-FR" sz="4400" b="1" dirty="0" smtClean="0">
                <a:latin typeface="Copperplate Gothic Light" pitchFamily="34" charset="0"/>
              </a:rPr>
              <a:t>Jésus, doux Maître, - Règne sur moi,</a:t>
            </a:r>
            <a:br>
              <a:rPr lang="fr-FR" sz="4400" b="1" dirty="0" smtClean="0">
                <a:latin typeface="Copperplate Gothic Light" pitchFamily="34" charset="0"/>
              </a:rPr>
            </a:br>
            <a:r>
              <a:rPr lang="fr-FR" sz="4400" b="1" dirty="0" smtClean="0">
                <a:latin typeface="Copperplate Gothic Light" pitchFamily="34" charset="0"/>
              </a:rPr>
              <a:t>Soumets mon être, - Sois-en le Roi;</a:t>
            </a:r>
            <a:br>
              <a:rPr lang="fr-FR" sz="4400" b="1" dirty="0" smtClean="0">
                <a:latin typeface="Copperplate Gothic Light" pitchFamily="34" charset="0"/>
              </a:rPr>
            </a:br>
            <a:r>
              <a:rPr lang="fr-FR" sz="4400" b="1" dirty="0" smtClean="0">
                <a:latin typeface="Copperplate Gothic Light" pitchFamily="34" charset="0"/>
              </a:rPr>
              <a:t>Je suis l'argile, - Toi, le Potier,</a:t>
            </a:r>
            <a:br>
              <a:rPr lang="fr-FR" sz="4400" b="1" dirty="0" smtClean="0">
                <a:latin typeface="Copperplate Gothic Light" pitchFamily="34" charset="0"/>
              </a:rPr>
            </a:br>
            <a:r>
              <a:rPr lang="fr-FR" sz="4400" b="1" dirty="0" smtClean="0">
                <a:latin typeface="Copperplate Gothic Light" pitchFamily="34" charset="0"/>
              </a:rPr>
              <a:t>Rends-moi docile, - Ton prisonnier.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Copperplate Gothic Light" pitchFamily="34" charset="0"/>
              </a:rPr>
              <a:t>2</a:t>
            </a:r>
            <a:br>
              <a:rPr lang="fr-FR" sz="4400" b="1" dirty="0" smtClean="0">
                <a:latin typeface="Copperplate Gothic Light" pitchFamily="34" charset="0"/>
              </a:rPr>
            </a:br>
            <a:r>
              <a:rPr lang="fr-FR" sz="4400" b="1" dirty="0" smtClean="0">
                <a:latin typeface="Copperplate Gothic Light" pitchFamily="34" charset="0"/>
              </a:rPr>
              <a:t>Jésus, lumière, - Pénètre en moi,</a:t>
            </a:r>
            <a:br>
              <a:rPr lang="fr-FR" sz="4400" b="1" dirty="0" smtClean="0">
                <a:latin typeface="Copperplate Gothic Light" pitchFamily="34" charset="0"/>
              </a:rPr>
            </a:br>
            <a:r>
              <a:rPr lang="fr-FR" sz="4400" b="1" dirty="0" smtClean="0">
                <a:latin typeface="Copperplate Gothic Light" pitchFamily="34" charset="0"/>
              </a:rPr>
              <a:t>Éprouve, éclaire – Ma faible foi;</a:t>
            </a:r>
            <a:br>
              <a:rPr lang="fr-FR" sz="4400" b="1" dirty="0" smtClean="0">
                <a:latin typeface="Copperplate Gothic Light" pitchFamily="34" charset="0"/>
              </a:rPr>
            </a:br>
            <a:r>
              <a:rPr lang="fr-FR" sz="4400" b="1" dirty="0" smtClean="0">
                <a:latin typeface="Copperplate Gothic Light" pitchFamily="34" charset="0"/>
              </a:rPr>
              <a:t>Plus blanc que neige – </a:t>
            </a:r>
          </a:p>
          <a:p>
            <a:pPr algn="ctr">
              <a:buNone/>
            </a:pPr>
            <a:r>
              <a:rPr lang="fr-FR" sz="4400" b="1" dirty="0" smtClean="0">
                <a:latin typeface="Copperplate Gothic Light" pitchFamily="34" charset="0"/>
              </a:rPr>
              <a:t>Rends-moi, Seigneur,</a:t>
            </a:r>
            <a:br>
              <a:rPr lang="fr-FR" sz="4400" b="1" dirty="0" smtClean="0">
                <a:latin typeface="Copperplate Gothic Light" pitchFamily="34" charset="0"/>
              </a:rPr>
            </a:br>
            <a:r>
              <a:rPr lang="fr-FR" sz="4400" b="1" dirty="0" smtClean="0">
                <a:latin typeface="Copperplate Gothic Light" pitchFamily="34" charset="0"/>
              </a:rPr>
              <a:t>Et de tout piège, - Garde mon cœur.</a:t>
            </a:r>
            <a:endParaRPr lang="en-US" sz="4400" b="1" dirty="0" smtClean="0"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b="1" dirty="0" smtClean="0">
                <a:latin typeface="Arial Rounded MT Bold" pitchFamily="34" charset="0"/>
              </a:rPr>
              <a:t>DOXOLOGIE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  <a:solidFill>
            <a:srgbClr val="00B0F0"/>
          </a:solid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4400" b="1" dirty="0" smtClean="0">
                <a:latin typeface="Copperplate Gothic Light" pitchFamily="34" charset="0"/>
              </a:rPr>
              <a:t>3</a:t>
            </a:r>
            <a:br>
              <a:rPr lang="fr-FR" sz="4400" b="1" dirty="0" smtClean="0">
                <a:latin typeface="Copperplate Gothic Light" pitchFamily="34" charset="0"/>
              </a:rPr>
            </a:br>
            <a:r>
              <a:rPr lang="fr-FR" sz="4400" b="1" dirty="0" smtClean="0">
                <a:latin typeface="Copperplate Gothic Light" pitchFamily="34" charset="0"/>
              </a:rPr>
              <a:t>O Jésus, source – De guérison,</a:t>
            </a:r>
            <a:br>
              <a:rPr lang="fr-FR" sz="4400" b="1" dirty="0" smtClean="0">
                <a:latin typeface="Copperplate Gothic Light" pitchFamily="34" charset="0"/>
              </a:rPr>
            </a:br>
            <a:r>
              <a:rPr lang="fr-FR" sz="4400" b="1" dirty="0" smtClean="0">
                <a:latin typeface="Copperplate Gothic Light" pitchFamily="34" charset="0"/>
              </a:rPr>
              <a:t>Sois dans ma course, - Santé, pardon;</a:t>
            </a:r>
            <a:br>
              <a:rPr lang="fr-FR" sz="4400" b="1" dirty="0" smtClean="0">
                <a:latin typeface="Copperplate Gothic Light" pitchFamily="34" charset="0"/>
              </a:rPr>
            </a:br>
            <a:r>
              <a:rPr lang="fr-FR" sz="4400" b="1" dirty="0" smtClean="0">
                <a:latin typeface="Copperplate Gothic Light" pitchFamily="34" charset="0"/>
              </a:rPr>
              <a:t>Par ta puissance, - Protège-moi;</a:t>
            </a:r>
            <a:br>
              <a:rPr lang="fr-FR" sz="4400" b="1" dirty="0" smtClean="0">
                <a:latin typeface="Copperplate Gothic Light" pitchFamily="34" charset="0"/>
              </a:rPr>
            </a:br>
            <a:r>
              <a:rPr lang="fr-FR" sz="4400" b="1" dirty="0" smtClean="0">
                <a:latin typeface="Copperplate Gothic Light" pitchFamily="34" charset="0"/>
              </a:rPr>
              <a:t>Par ta présence, - Révèle-toi.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Copperplate Gothic Light" pitchFamily="34" charset="0"/>
              </a:rPr>
              <a:t>4</a:t>
            </a:r>
            <a:br>
              <a:rPr lang="fr-FR" sz="4400" b="1" dirty="0" smtClean="0">
                <a:latin typeface="Copperplate Gothic Light" pitchFamily="34" charset="0"/>
              </a:rPr>
            </a:br>
            <a:r>
              <a:rPr lang="fr-FR" sz="4400" b="1" dirty="0" smtClean="0">
                <a:latin typeface="Copperplate Gothic Light" pitchFamily="34" charset="0"/>
              </a:rPr>
              <a:t>Je m'abandonne, - Jésus à toi;</a:t>
            </a:r>
            <a:br>
              <a:rPr lang="fr-FR" sz="4400" b="1" dirty="0" smtClean="0">
                <a:latin typeface="Copperplate Gothic Light" pitchFamily="34" charset="0"/>
              </a:rPr>
            </a:br>
            <a:r>
              <a:rPr lang="fr-FR" sz="4400" b="1" dirty="0" smtClean="0">
                <a:latin typeface="Copperplate Gothic Light" pitchFamily="34" charset="0"/>
              </a:rPr>
              <a:t>Détruis, pardonne – Tout mal en moi.</a:t>
            </a:r>
            <a:br>
              <a:rPr lang="fr-FR" sz="4400" b="1" dirty="0" smtClean="0">
                <a:latin typeface="Copperplate Gothic Light" pitchFamily="34" charset="0"/>
              </a:rPr>
            </a:br>
            <a:r>
              <a:rPr lang="fr-FR" sz="4400" b="1" dirty="0" smtClean="0">
                <a:latin typeface="Copperplate Gothic Light" pitchFamily="34" charset="0"/>
              </a:rPr>
              <a:t>Remplis mon âme – De ton Esprit,</a:t>
            </a:r>
            <a:br>
              <a:rPr lang="fr-FR" sz="4400" b="1" dirty="0" smtClean="0">
                <a:latin typeface="Copperplate Gothic Light" pitchFamily="34" charset="0"/>
              </a:rPr>
            </a:br>
            <a:r>
              <a:rPr lang="fr-FR" sz="4400" b="1" dirty="0" smtClean="0">
                <a:latin typeface="Copperplate Gothic Light" pitchFamily="34" charset="0"/>
              </a:rPr>
              <a:t>Et qu'il m'enflamme, - Et jour et nuit!</a:t>
            </a:r>
            <a:endParaRPr lang="en-US" sz="4400" b="1" dirty="0"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66FF66"/>
                </a:solidFill>
                <a:latin typeface="Copperplate Gothic Light" pitchFamily="34" charset="0"/>
              </a:rPr>
              <a:t>Seigneur, tu donnes ta grâce # 303 (CDF) </a:t>
            </a:r>
            <a:endParaRPr lang="en-US" b="1" dirty="0" smtClean="0">
              <a:solidFill>
                <a:srgbClr val="66FF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dirty="0" smtClean="0">
                <a:solidFill>
                  <a:srgbClr val="66FF66"/>
                </a:solidFill>
                <a:latin typeface="Copperplate Gothic Light" pitchFamily="34" charset="0"/>
              </a:rPr>
              <a:t>1.</a:t>
            </a:r>
            <a:endParaRPr lang="en-US" b="1" dirty="0" smtClean="0">
              <a:solidFill>
                <a:srgbClr val="66FF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Seigneur, tu donnes ta grâce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Au cœur qui regarde à Toi :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Ah ! Que sa douce efficace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Se répande aussi sur moi !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Oui sur moi ! Oui sur moi !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Se répande aussi sur moi !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 </a:t>
            </a:r>
            <a:endParaRPr lang="en-US" sz="4400" b="1" dirty="0" smtClean="0"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rgbClr val="66FF66"/>
                </a:solidFill>
                <a:latin typeface="Copperplate Gothic Light" pitchFamily="34" charset="0"/>
              </a:rPr>
              <a:t>2.</a:t>
            </a:r>
            <a:endParaRPr lang="en-US" b="1" dirty="0" smtClean="0">
              <a:solidFill>
                <a:srgbClr val="66FF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Père tendre et secourable,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Je fus rebelle à ta loi ;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Quoiqu’impur et misérable,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Oh ! Pardonne et bénis-moi !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Bénis-moi ! Bénis-moi !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Oh ! Pardonne et bénis-moi !</a:t>
            </a:r>
            <a:endParaRPr lang="en-US" sz="4400" b="1" dirty="0" smtClean="0"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rgbClr val="66FF66"/>
                </a:solidFill>
                <a:latin typeface="Copperplate Gothic Light" pitchFamily="34" charset="0"/>
              </a:rPr>
              <a:t>3.</a:t>
            </a:r>
            <a:endParaRPr lang="en-US" b="1" dirty="0" smtClean="0">
              <a:solidFill>
                <a:srgbClr val="66FF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Rédempteur </a:t>
            </a:r>
            <a:r>
              <a:rPr lang="fr-FR" sz="4000" dirty="0" smtClean="0">
                <a:latin typeface="Copperplate Gothic Light" pitchFamily="34" charset="0"/>
              </a:rPr>
              <a:t>toujours propice,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Je veux m'attacher à Toi ;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J'ai faim, j'ai soif de justice :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Je t'appelle, réponds-moi !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Réponds-moi ! Réponds-moi !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Je t'appelle, réponds-moi !</a:t>
            </a:r>
            <a:endParaRPr lang="en-US" sz="4400" b="1" dirty="0" smtClean="0"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rgbClr val="66FF66"/>
                </a:solidFill>
                <a:latin typeface="Copperplate Gothic Light" pitchFamily="34" charset="0"/>
              </a:rPr>
              <a:t>4.</a:t>
            </a:r>
            <a:endParaRPr lang="en-US" b="1" dirty="0" smtClean="0">
              <a:solidFill>
                <a:srgbClr val="66FF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Saint-Esprit, souffle de vie,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Viens en mon cœur par la foi !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Dans le sang qui purifie,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De tout péché lave-moi !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Lave-moi ! Lave-moi !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De tout péché lave-moi !</a:t>
            </a:r>
            <a:endParaRPr lang="en-US" sz="4400" b="1" dirty="0" smtClean="0"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rgbClr val="66FF66"/>
                </a:solidFill>
                <a:latin typeface="Copperplate Gothic Light" pitchFamily="34" charset="0"/>
              </a:rPr>
              <a:t>5.</a:t>
            </a:r>
            <a:endParaRPr lang="en-US" b="1" dirty="0" smtClean="0">
              <a:solidFill>
                <a:srgbClr val="66FF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Par ton amour, ô bon Père,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Par le sang versé pour moi,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Par l'Esprit qui seul opère,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Light" pitchFamily="34" charset="0"/>
              </a:rPr>
              <a:t>Dieu trois fois Saint ! Sauve-moi !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Copperplate Gothic Light" pitchFamily="34" charset="0"/>
              </a:rPr>
              <a:t>Sauve-moi ! Sauve-moi !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Light" pitchFamily="34" charset="0"/>
              </a:rPr>
              <a:t>Dieu trois fois saint, sauve-moi !</a:t>
            </a:r>
            <a:endParaRPr lang="en-US" sz="4000" b="1" dirty="0" smtClean="0">
              <a:latin typeface="Copperplate Gothic Light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pPr algn="ctr"/>
            <a:r>
              <a:rPr lang="en-US" dirty="0" smtClean="0"/>
              <a:t>PRIERE COMMUNE</a:t>
            </a:r>
            <a:endParaRPr lang="en-US" dirty="0"/>
          </a:p>
        </p:txBody>
      </p:sp>
      <p:pic>
        <p:nvPicPr>
          <p:cNvPr id="3077" name="Picture 5" descr="C:\Users\Admin\Pictures\2012-08-12\1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lum bright="29000" contrast="37000"/>
          </a:blip>
          <a:srcRect/>
          <a:stretch>
            <a:fillRect/>
          </a:stretch>
        </p:blipFill>
        <p:spPr bwMode="auto">
          <a:xfrm>
            <a:off x="0" y="1123951"/>
            <a:ext cx="8153400" cy="5734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21284" cy="706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result for THE UNIVERSE pictur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6400"/>
            <a:ext cx="9144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chemeClr val="bg1"/>
                </a:solidFill>
              </a:rPr>
              <a:t>VISITORS WELCOME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76400"/>
            <a:ext cx="9144000" cy="5181600"/>
          </a:xfrm>
        </p:spPr>
        <p:txBody>
          <a:bodyPr/>
          <a:lstStyle/>
          <a:p>
            <a:r>
              <a:rPr lang="en-US" sz="6000" dirty="0" smtClean="0">
                <a:solidFill>
                  <a:srgbClr val="FFFF00"/>
                </a:solidFill>
              </a:rPr>
              <a:t>ANNOUNCEMENT</a:t>
            </a:r>
          </a:p>
          <a:p>
            <a:endParaRPr lang="en-US" sz="6000" dirty="0" smtClean="0">
              <a:solidFill>
                <a:srgbClr val="FFFF00"/>
              </a:solidFill>
            </a:endParaRPr>
          </a:p>
          <a:p>
            <a:r>
              <a:rPr lang="en-US" sz="6000" dirty="0" smtClean="0">
                <a:solidFill>
                  <a:srgbClr val="FFFF00"/>
                </a:solidFill>
              </a:rPr>
              <a:t>MUSICAL PROGRAM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NEW ONES 2013 2014 2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386292" y="-5556"/>
            <a:ext cx="9530292" cy="68635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err="1" smtClean="0">
                <a:solidFill>
                  <a:srgbClr val="66FF66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Leve</a:t>
            </a:r>
            <a:r>
              <a:rPr lang="fr-FR" sz="3200" b="1" dirty="0" smtClean="0">
                <a:solidFill>
                  <a:srgbClr val="66FF66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3200" b="1" dirty="0" err="1" smtClean="0">
                <a:solidFill>
                  <a:srgbClr val="66FF66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3200" b="1" dirty="0" smtClean="0">
                <a:solidFill>
                  <a:srgbClr val="66FF66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66FF66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solidFill>
                  <a:srgbClr val="66FF66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3200" b="1" dirty="0" err="1" smtClean="0">
                <a:solidFill>
                  <a:srgbClr val="66FF66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3200" b="1" dirty="0" smtClean="0">
                <a:solidFill>
                  <a:srgbClr val="66FF66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rgbClr val="66FF66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soley</a:t>
            </a:r>
            <a:r>
              <a:rPr lang="fr-FR" sz="3200" b="1" dirty="0" smtClean="0">
                <a:solidFill>
                  <a:srgbClr val="66FF66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la # 54 (CDK)</a:t>
            </a:r>
            <a:endParaRPr lang="en-US" sz="3200" b="1" dirty="0" smtClean="0">
              <a:solidFill>
                <a:srgbClr val="66FF66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Leve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solèy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la,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Kòmanse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tach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jodi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a.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Premye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bagay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louwe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Pinga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gaspiye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tan ou!</a:t>
            </a:r>
            <a:b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Viv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jodi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dènye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b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Anplwaye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talan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va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jije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lafen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pawòl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dwe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sensè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Konsyans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dwe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klè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Paske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w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panse nan tout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se pou ou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leve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zanj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va chante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ou.</a:t>
            </a:r>
            <a:b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menm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janm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fatige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Louwe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sèvi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</a:t>
            </a:r>
            <a: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di ou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mèsi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te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pwoteje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dòmi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dòmi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dènye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fwa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leve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devan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jwa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remèt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men ou,</a:t>
            </a:r>
            <a:b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Netwaye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lespri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b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Gide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volonte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chak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ranpli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Lespri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ou.</a:t>
            </a:r>
            <a:endParaRPr lang="en-US" sz="4000" b="1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</a:t>
            </a:r>
            <a: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Gide m,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Senye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kondwi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</a:t>
            </a:r>
            <a:b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sa m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panse,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ou di.</a:t>
            </a:r>
            <a:b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tout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kapab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sèvi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laglwa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ou,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Senyè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Jezi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renmen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tout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patou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b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zanj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syèl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ann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Papa,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Pitit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Sentespri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72600" cy="7029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Priere</a:t>
            </a:r>
            <a:r>
              <a:rPr lang="en-US" dirty="0" smtClean="0"/>
              <a:t> pour </a:t>
            </a:r>
            <a:r>
              <a:rPr lang="en-US" dirty="0" err="1" smtClean="0"/>
              <a:t>l’OFFRANDE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ET LE SERMON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9144000" cy="4572000"/>
          </a:xfrm>
        </p:spPr>
        <p:txBody>
          <a:bodyPr/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SERMON</a:t>
            </a:r>
          </a:p>
          <a:p>
            <a:pPr algn="ctr">
              <a:buNone/>
            </a:pPr>
            <a:r>
              <a:rPr lang="en-US" b="1" dirty="0" smtClean="0"/>
              <a:t> 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PAR</a:t>
            </a:r>
          </a:p>
          <a:p>
            <a:pPr algn="ctr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b="1" dirty="0" smtClean="0"/>
              <a:t>PASTOR</a:t>
            </a:r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MARC EDOUARD SIMEON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SAINTE CÈNE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43 Chant d'Espérance | CEC, Page 133</a:t>
            </a:r>
            <a:endParaRPr lang="en-US" b="1" dirty="0" smtClean="0">
              <a:solidFill>
                <a:srgbClr val="66FF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Jezi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kenbe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lakwa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 ou te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vèse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la,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l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kab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pirifye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ta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plonje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ladan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lakwa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lakwa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Jouk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Jezi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vini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chache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</a:t>
            </a:r>
            <a:b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l ka ban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lajwa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lakwa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tranble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lanmou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te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jwenn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limyè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te antre,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te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chanje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lakwa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lakwa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Jouk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Jezi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vini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chache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</a:t>
            </a:r>
            <a:b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l ka ban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lajwa</a:t>
            </a: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lakwa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 Bon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sonje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soufrans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Ede m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chak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Anba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lonbraj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lakwa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lakwa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Jouk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Jezi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vini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chache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</a:t>
            </a:r>
            <a:b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l ka ban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lajwa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lakwa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 ape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veye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Kwè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obeyi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priye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Jouk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tan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va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sonnen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l vin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chache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400" b="1" dirty="0" err="1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lakwa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lakwa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Jouk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Jezi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vini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chache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</a:t>
            </a:r>
            <a:b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l ka ban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lajwa</a:t>
            </a: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fontScale="92500"/>
          </a:bodyPr>
          <a:lstStyle/>
          <a:p>
            <a:pPr algn="ctr"/>
            <a:r>
              <a:rPr lang="fr-FR" sz="3200" b="1" dirty="0" smtClean="0"/>
              <a:t>1 Corinthiens 11: 23-34</a:t>
            </a:r>
            <a:endParaRPr lang="en-US" sz="3200" dirty="0" smtClean="0"/>
          </a:p>
          <a:p>
            <a:pPr algn="just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 ¶ Car j'ai reçu du Seigneur ce que je vous ai enseigné; c'est que le Seigneur Jésus, dans la nuit où il fut livré, prit du pain,</a:t>
            </a:r>
            <a:endParaRPr lang="en-US" sz="3600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24 et, après avoir rendu grâces, le rompit, et dit: Ceci est mon corps, qui est rompu pour vous; faites ceci en mémoire de moi.</a:t>
            </a:r>
            <a:endParaRPr lang="en-US" sz="3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25 De même, après avoir soupé, il prit la coupe, et dit: Cette coupe est la nouvelle alliance en mon sang; faites ceci en mémoire de moi toutes les fois que vous en boirez.</a:t>
            </a:r>
            <a:endParaRPr lang="en-US" sz="3600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660066"/>
                </a:solidFill>
              </a:rPr>
              <a:t>26 Car toutes les fois que vous mangez ce pain et que vous buvez cette coupe, vous annoncez la mort du Seigneur, jusqu'à ce qu'il vienne.</a:t>
            </a:r>
            <a:endParaRPr lang="en-US" sz="4400" dirty="0" smtClean="0">
              <a:solidFill>
                <a:srgbClr val="660066"/>
              </a:solidFill>
            </a:endParaRPr>
          </a:p>
          <a:p>
            <a:pPr algn="just"/>
            <a:r>
              <a:rPr lang="fr-FR" sz="4400" b="1" dirty="0" smtClean="0"/>
              <a:t> 27 C'est pourquoi celui qui mangera le pain ou boira la coupe du Seigneur indignement, sera coupable envers le corps et le sang du Seigneur.</a:t>
            </a:r>
            <a:endParaRPr lang="en-US" sz="4400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660066"/>
                </a:solidFill>
              </a:rPr>
              <a:t>28 Que chacun donc s'éprouve soi-même, et qu'ainsi il mange du pain et boive de la coupe;</a:t>
            </a:r>
            <a:endParaRPr lang="en-US" sz="4400" dirty="0" smtClean="0">
              <a:solidFill>
                <a:srgbClr val="660066"/>
              </a:solidFill>
            </a:endParaRPr>
          </a:p>
          <a:p>
            <a:pPr algn="just"/>
            <a:r>
              <a:rPr lang="fr-FR" sz="4400" b="1" dirty="0" smtClean="0"/>
              <a:t> 29 car celui qui mange et boit sans discerner le corps du Seigneur, mange et boit un jugement contre lui-même.</a:t>
            </a:r>
            <a:endParaRPr lang="en-US" sz="4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/>
          </a:bodyPr>
          <a:lstStyle/>
          <a:p>
            <a:pPr algn="just"/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30 C'est pour cela qu'il y a parmi vous beaucoup d'infirmes et de malades, et qu'un grand nombre sont morts.</a:t>
            </a:r>
            <a:endParaRPr lang="en-US" sz="4000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31 Si nous nous jugions nous-mêmes, nous ne serions pas jugés.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32 Mais quand nous sommes jugés, nous sommes châtiés par le Seigneur, afin que nous ne soyons pas condamnés avec le monde.</a:t>
            </a:r>
            <a:endParaRPr lang="en-US" sz="4000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33 Ainsi, mes frères, lorsque vous vous réunissez pour le repas, attendez-vous les uns les autres.</a:t>
            </a:r>
            <a:endParaRPr lang="en-US" sz="4400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34 Si quelqu'un a faim, qu'il mange chez lui, afin que vous ne vous réunissiez pas pour attirer un jugement sur vous. Je réglerai les autres choses quand je serai arrivé.</a:t>
            </a:r>
            <a:endParaRPr lang="en-US" sz="4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5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par ton sang précieux # 65 CEF</a:t>
            </a:r>
            <a:endParaRPr lang="en-US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Jésus par ton sang précieux,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Enlève mon iniquité !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Regarde-moi du haut des cieux,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Dis-moi que tu m’as pardonné...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J’ai longtemps erré cœur rebelle,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Mais j’entends ta voix qui m’appelle,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Au pied de ta croix, maintenant,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Tout confus, brisé, je me rends.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i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Blanc, plus blanc que neige,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Blanc plus blanc que neige,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Lavé dans le sang de l’agneau,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Je serai plus blanc que la neige !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en-US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b="1" i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Oh ! Le fardeau de mon péché,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Dieu très saint est trop grand pour moi !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Je veux en être délivré,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À cette heure, oh ! Révèle-toi !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Jésus viens, sois ma délivrance,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Seul tu peux calmer ma souffrance !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Au pied de ta croix, maintenant,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Tout confus, brisé, je me rends.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i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Blanc, plus blanc que neige,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Blanc plus blanc que neige,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Lavé dans le sang de l’agneau,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Je serai plus blanc que la neige !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FFFF00"/>
                </a:solidFill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3</a:t>
            </a: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Oh ! Jésus ton sang précieux,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A lavé mon iniquité,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Oui, tu m’as répondu des cieux,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Ton amour m’a tout pardonné.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Je te contemple et je puis croire,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Qu’en toi j’ai complète victoire...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Au pied de ta croix, maintenant,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Je me relève, triomphant.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i="1" dirty="0" smtClean="0">
                <a:solidFill>
                  <a:srgbClr val="FFFF00"/>
                </a:solidFill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b="1" dirty="0" smtClean="0">
              <a:solidFill>
                <a:srgbClr val="FFFF00"/>
              </a:solidFill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Blanc, plus blanc que neige,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Blanc plus blanc que neige,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Lavé dans le sang de l’agneau,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Mon cœur est plus blanc que la neige !</a:t>
            </a:r>
            <a:endParaRPr lang="en-US" b="1" dirty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90600"/>
            <a:ext cx="8382000" cy="20574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OFFRANDE MISSIONNAIRE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PRIERE FINALE / BENEDICTION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32850</TotalTime>
  <Words>1298</Words>
  <Application>Microsoft Office PowerPoint</Application>
  <PresentationFormat>On-screen Show (4:3)</PresentationFormat>
  <Paragraphs>242</Paragraphs>
  <Slides>67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Equity</vt:lpstr>
      <vt:lpstr>CHRIST THE ROCK CONGREGATION  WORSHIP SERVICE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LECTURE ALTERNATIVE 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DOXOLOGIE</vt:lpstr>
      <vt:lpstr>DOXOLOGIE</vt:lpstr>
      <vt:lpstr>Slide 35</vt:lpstr>
      <vt:lpstr>Slide 36</vt:lpstr>
      <vt:lpstr>Slide 37</vt:lpstr>
      <vt:lpstr>Slide 38</vt:lpstr>
      <vt:lpstr>Slide 39</vt:lpstr>
      <vt:lpstr>Slide 40</vt:lpstr>
      <vt:lpstr>PRIERE COMMUNE</vt:lpstr>
      <vt:lpstr>Slide 42</vt:lpstr>
      <vt:lpstr>Slide 43</vt:lpstr>
      <vt:lpstr>VISITORS WELCOME</vt:lpstr>
      <vt:lpstr>OFFRANDE</vt:lpstr>
      <vt:lpstr>Slide 46</vt:lpstr>
      <vt:lpstr>Slide 47</vt:lpstr>
      <vt:lpstr>Slide 48</vt:lpstr>
      <vt:lpstr>Slide 49</vt:lpstr>
      <vt:lpstr>Slide 50</vt:lpstr>
      <vt:lpstr>Slide 51</vt:lpstr>
      <vt:lpstr>Priere pour l’OFFRANDE  ET LE SERMON</vt:lpstr>
      <vt:lpstr>SAINTE CÈNE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OFFRANDE MISSIONNAIRE  PRIERE FINALE / BENEDICTION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63</cp:revision>
  <dcterms:created xsi:type="dcterms:W3CDTF">2012-11-25T13:28:17Z</dcterms:created>
  <dcterms:modified xsi:type="dcterms:W3CDTF">2022-02-05T22:05:35Z</dcterms:modified>
</cp:coreProperties>
</file>