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5"/>
  </p:notesMasterIdLst>
  <p:sldIdLst>
    <p:sldId id="668" r:id="rId2"/>
    <p:sldId id="670" r:id="rId3"/>
    <p:sldId id="667" r:id="rId4"/>
    <p:sldId id="762" r:id="rId5"/>
    <p:sldId id="760" r:id="rId6"/>
    <p:sldId id="761" r:id="rId7"/>
    <p:sldId id="763" r:id="rId8"/>
    <p:sldId id="676" r:id="rId9"/>
    <p:sldId id="695" r:id="rId10"/>
    <p:sldId id="714" r:id="rId11"/>
    <p:sldId id="764" r:id="rId12"/>
    <p:sldId id="765" r:id="rId13"/>
    <p:sldId id="766" r:id="rId14"/>
    <p:sldId id="767" r:id="rId15"/>
    <p:sldId id="768" r:id="rId16"/>
    <p:sldId id="770" r:id="rId17"/>
    <p:sldId id="769" r:id="rId18"/>
    <p:sldId id="771" r:id="rId19"/>
    <p:sldId id="772" r:id="rId20"/>
    <p:sldId id="773" r:id="rId21"/>
    <p:sldId id="774" r:id="rId22"/>
    <p:sldId id="775" r:id="rId23"/>
    <p:sldId id="694" r:id="rId24"/>
    <p:sldId id="311" r:id="rId25"/>
    <p:sldId id="697" r:id="rId26"/>
    <p:sldId id="776" r:id="rId27"/>
    <p:sldId id="777" r:id="rId28"/>
    <p:sldId id="778" r:id="rId29"/>
    <p:sldId id="740" r:id="rId30"/>
    <p:sldId id="779" r:id="rId31"/>
    <p:sldId id="780" r:id="rId32"/>
    <p:sldId id="782" r:id="rId33"/>
    <p:sldId id="781" r:id="rId34"/>
    <p:sldId id="786" r:id="rId35"/>
    <p:sldId id="718" r:id="rId36"/>
    <p:sldId id="784" r:id="rId37"/>
    <p:sldId id="785" r:id="rId38"/>
    <p:sldId id="783" r:id="rId39"/>
    <p:sldId id="787" r:id="rId40"/>
    <p:sldId id="788" r:id="rId41"/>
    <p:sldId id="631" r:id="rId42"/>
    <p:sldId id="789" r:id="rId43"/>
    <p:sldId id="791" r:id="rId44"/>
    <p:sldId id="792" r:id="rId45"/>
    <p:sldId id="793" r:id="rId46"/>
    <p:sldId id="790" r:id="rId47"/>
    <p:sldId id="794" r:id="rId48"/>
    <p:sldId id="501" r:id="rId49"/>
    <p:sldId id="461" r:id="rId50"/>
    <p:sldId id="471" r:id="rId51"/>
    <p:sldId id="669" r:id="rId52"/>
    <p:sldId id="435" r:id="rId53"/>
    <p:sldId id="502" r:id="rId54"/>
    <p:sldId id="633" r:id="rId55"/>
    <p:sldId id="795" r:id="rId56"/>
    <p:sldId id="796" r:id="rId57"/>
    <p:sldId id="797" r:id="rId58"/>
    <p:sldId id="503" r:id="rId59"/>
    <p:sldId id="634" r:id="rId60"/>
    <p:sldId id="710" r:id="rId61"/>
    <p:sldId id="798" r:id="rId62"/>
    <p:sldId id="799" r:id="rId63"/>
    <p:sldId id="649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3BD"/>
    <a:srgbClr val="003300"/>
    <a:srgbClr val="00FFCC"/>
    <a:srgbClr val="660066"/>
    <a:srgbClr val="00D661"/>
    <a:srgbClr val="EDF7F4"/>
    <a:srgbClr val="FCF8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2/19/2022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733800"/>
          </a:xfrm>
          <a:solidFill>
            <a:srgbClr val="1313BD"/>
          </a:solidFill>
        </p:spPr>
        <p:txBody>
          <a:bodyPr>
            <a:normAutofit fontScale="92500"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Sunday, February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20</a:t>
            </a:r>
            <a:r>
              <a:rPr lang="en-US" sz="5400" b="1" baseline="30000" dirty="0" smtClean="0">
                <a:solidFill>
                  <a:schemeClr val="bg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, 2022</a:t>
            </a: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Marie </a:t>
            </a:r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Cinotte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Simeon</a:t>
            </a:r>
            <a:endParaRPr lang="en-US" sz="54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algn="ctr"/>
            <a:endParaRPr lang="en-US" sz="54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/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362200" cy="72943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313BD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@@@@@@@@@@@@@@@@@@@@@@@@@@@@@@@@@@@@@@@@@@@@@@@@@@@@@@@@@@@@@@@@@@@@@@@@@@@@@@@@@@@@@@@@@@@@@@@@@@@@@@@@@@@@@@@@@@@@@@@@@@@@@@@@@@@@@@@@@@@@@@@@@@@@@@@@@@@@@@@@@@@@@@@@@@@@@@@@@@@@@@@@@@@@@@@@@@@@@@@@@@@@@@@@@@@@@@@@@@@@@@@@@@@@@@@@@@@@@@@@@@@@@@@@@@@@@</a:t>
            </a:r>
            <a:endParaRPr lang="en-US" dirty="0">
              <a:solidFill>
                <a:srgbClr val="1313B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1313BD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CHRIST THE ROCK CONGREGATION</a:t>
            </a:r>
            <a:br>
              <a:rPr lang="en-US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WORSHIP SERVICE</a:t>
            </a:r>
            <a:endParaRPr lang="en-US" b="1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1313BD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February </a:t>
            </a:r>
            <a:r>
              <a:rPr lang="en-US" b="1" dirty="0" smtClean="0">
                <a:solidFill>
                  <a:schemeClr val="bg1"/>
                </a:solidFill>
              </a:rPr>
              <a:t>20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Volunteers Needed in Food Distribution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u="sng" dirty="0" smtClean="0">
                <a:solidFill>
                  <a:srgbClr val="7030A0"/>
                </a:solidFill>
              </a:rPr>
              <a:t>GLORY </a:t>
            </a:r>
            <a:r>
              <a:rPr lang="en-US" u="sng" dirty="0" err="1" smtClean="0">
                <a:solidFill>
                  <a:srgbClr val="7030A0"/>
                </a:solidFill>
              </a:rPr>
              <a:t>GLORY</a:t>
            </a:r>
            <a:r>
              <a:rPr lang="en-US" u="sng" dirty="0" smtClean="0">
                <a:solidFill>
                  <a:srgbClr val="7030A0"/>
                </a:solidFill>
              </a:rPr>
              <a:t> HALLELUJAH</a:t>
            </a:r>
            <a:r>
              <a:rPr lang="en-US" u="sng" dirty="0" smtClean="0">
                <a:solidFill>
                  <a:srgbClr val="7030A0"/>
                </a:solidFill>
              </a:rPr>
              <a:t>.</a:t>
            </a:r>
          </a:p>
          <a:p>
            <a:pPr algn="ctr">
              <a:buNone/>
            </a:pPr>
            <a:r>
              <a:rPr lang="en-US" dirty="0" smtClean="0">
                <a:solidFill>
                  <a:srgbClr val="7030A0"/>
                </a:solidFill>
              </a:rPr>
              <a:t>1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Glory</a:t>
            </a:r>
            <a:r>
              <a:rPr lang="en-US" sz="4000" b="1" dirty="0" smtClean="0">
                <a:latin typeface="Copperplate Gothic Light" pitchFamily="34" charset="0"/>
              </a:rPr>
              <a:t>, glory hallelujah 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Since </a:t>
            </a:r>
            <a:r>
              <a:rPr lang="en-US" sz="4000" b="1" dirty="0" smtClean="0">
                <a:latin typeface="Copperplate Gothic Light" pitchFamily="34" charset="0"/>
              </a:rPr>
              <a:t>I lay my burden down</a:t>
            </a:r>
            <a:r>
              <a:rPr lang="en-US" sz="4000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2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I </a:t>
            </a: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feel better, so much </a:t>
            </a: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better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Since </a:t>
            </a: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I lay my burden down</a:t>
            </a:r>
            <a:r>
              <a:rPr lang="en-US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7030A0"/>
                </a:solidFill>
                <a:latin typeface="Copperplate Gothic Light" pitchFamily="34" charset="0"/>
              </a:rPr>
              <a:t>3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I </a:t>
            </a:r>
            <a:r>
              <a:rPr lang="en-US" sz="4000" b="1" dirty="0" smtClean="0">
                <a:latin typeface="Copperplate Gothic Light" pitchFamily="34" charset="0"/>
              </a:rPr>
              <a:t>feel like shouting</a:t>
            </a:r>
            <a:r>
              <a:rPr lang="en-US" sz="4000" b="1" dirty="0" smtClean="0">
                <a:latin typeface="Copperplate Gothic Light" pitchFamily="34" charset="0"/>
              </a:rPr>
              <a:t>,  hallelujah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Since </a:t>
            </a:r>
            <a:r>
              <a:rPr lang="en-US" sz="4000" b="1" dirty="0" smtClean="0">
                <a:latin typeface="Copperplate Gothic Light" pitchFamily="34" charset="0"/>
              </a:rPr>
              <a:t>I lay my burden down! 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</a:rPr>
              <a:t>Map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leve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men’m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</a:p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</a:rPr>
              <a:t>pou’m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smtClean="0">
                <a:latin typeface="Copperplate Gothic Light" pitchFamily="34" charset="0"/>
              </a:rPr>
              <a:t>montre </a:t>
            </a:r>
            <a:r>
              <a:rPr lang="fr-FR" sz="3600" b="1" dirty="0" err="1" smtClean="0">
                <a:latin typeface="Copperplate Gothic Light" pitchFamily="34" charset="0"/>
              </a:rPr>
              <a:t>Bondye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Jan-m </a:t>
            </a:r>
            <a:r>
              <a:rPr lang="en-US" sz="3600" b="1" dirty="0" err="1" smtClean="0">
                <a:latin typeface="Copperplate Gothic Light" pitchFamily="34" charset="0"/>
              </a:rPr>
              <a:t>rekonesan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err="1" smtClean="0">
                <a:latin typeface="Copperplate Gothic Light" pitchFamily="34" charset="0"/>
              </a:rPr>
              <a:t>Pou</a:t>
            </a:r>
            <a:r>
              <a:rPr lang="en-US" sz="3600" b="1" dirty="0" smtClean="0">
                <a:latin typeface="Copperplate Gothic Light" pitchFamily="34" charset="0"/>
              </a:rPr>
              <a:t> </a:t>
            </a:r>
            <a:r>
              <a:rPr lang="en-US" sz="3600" b="1" dirty="0" err="1" smtClean="0">
                <a:latin typeface="Copperplate Gothic Light" pitchFamily="34" charset="0"/>
              </a:rPr>
              <a:t>levanjil</a:t>
            </a:r>
            <a:r>
              <a:rPr lang="en-US" sz="3600" b="1" dirty="0" smtClean="0">
                <a:latin typeface="Copperplate Gothic Light" pitchFamily="34" charset="0"/>
              </a:rPr>
              <a:t>  </a:t>
            </a:r>
            <a:r>
              <a:rPr lang="en-US" sz="3600" b="1" dirty="0" err="1" smtClean="0">
                <a:latin typeface="Copperplate Gothic Light" pitchFamily="34" charset="0"/>
              </a:rPr>
              <a:t>ke</a:t>
            </a:r>
            <a:r>
              <a:rPr lang="en-US" sz="3600" b="1" dirty="0" smtClean="0">
                <a:latin typeface="Copperplate Gothic Light" pitchFamily="34" charset="0"/>
              </a:rPr>
              <a:t> map </a:t>
            </a:r>
            <a:r>
              <a:rPr lang="en-US" sz="3600" b="1" dirty="0" err="1" smtClean="0">
                <a:latin typeface="Copperplate Gothic Light" pitchFamily="34" charset="0"/>
              </a:rPr>
              <a:t>tande</a:t>
            </a:r>
            <a:r>
              <a:rPr lang="en-US" sz="3600" b="1" dirty="0" smtClean="0">
                <a:latin typeface="Copperplate Gothic Light" pitchFamily="34" charset="0"/>
              </a:rPr>
              <a:t> 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san-m </a:t>
            </a:r>
            <a:r>
              <a:rPr lang="en-US" sz="3600" b="1" dirty="0" smtClean="0">
                <a:latin typeface="Copperplate Gothic Light" pitchFamily="34" charset="0"/>
              </a:rPr>
              <a:t>pa </a:t>
            </a:r>
            <a:r>
              <a:rPr lang="en-US" sz="3600" b="1" dirty="0" err="1" smtClean="0">
                <a:latin typeface="Copperplate Gothic Light" pitchFamily="34" charset="0"/>
              </a:rPr>
              <a:t>peye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Se </a:t>
            </a:r>
            <a:r>
              <a:rPr lang="fr-FR" sz="3600" b="1" dirty="0" err="1" smtClean="0">
                <a:latin typeface="Copperplate Gothic Light" pitchFamily="34" charset="0"/>
              </a:rPr>
              <a:t>pa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lajan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ki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mete</a:t>
            </a:r>
            <a:r>
              <a:rPr lang="fr-FR" sz="3600" b="1" dirty="0" smtClean="0">
                <a:latin typeface="Copperplate Gothic Light" pitchFamily="34" charset="0"/>
              </a:rPr>
              <a:t>-m nan </a:t>
            </a:r>
            <a:r>
              <a:rPr lang="fr-FR" sz="3600" b="1" dirty="0" err="1" smtClean="0">
                <a:latin typeface="Copperplate Gothic Light" pitchFamily="34" charset="0"/>
              </a:rPr>
              <a:t>plas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sa’a</a:t>
            </a:r>
            <a:r>
              <a:rPr lang="fr-FR" sz="3600" b="1" dirty="0" smtClean="0">
                <a:latin typeface="Copperplate Gothic Light" pitchFamily="34" charset="0"/>
              </a:rPr>
              <a:t>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Sa </a:t>
            </a:r>
            <a:r>
              <a:rPr lang="fr-FR" sz="3600" b="1" dirty="0" smtClean="0">
                <a:latin typeface="Copperplate Gothic Light" pitchFamily="34" charset="0"/>
              </a:rPr>
              <a:t>se </a:t>
            </a:r>
            <a:r>
              <a:rPr lang="fr-FR" sz="3600" b="1" dirty="0" err="1" smtClean="0">
                <a:latin typeface="Copperplate Gothic Light" pitchFamily="34" charset="0"/>
              </a:rPr>
              <a:t>y</a:t>
            </a:r>
            <a:r>
              <a:rPr lang="fr-FR" sz="3600" b="1" dirty="0" err="1" smtClean="0">
                <a:latin typeface="Copperplate Gothic Light" pitchFamily="34" charset="0"/>
              </a:rPr>
              <a:t>on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smtClean="0">
                <a:latin typeface="Copperplate Gothic Light" pitchFamily="34" charset="0"/>
              </a:rPr>
              <a:t>gras </a:t>
            </a:r>
            <a:r>
              <a:rPr lang="fr-FR" sz="3600" b="1" dirty="0" err="1" smtClean="0">
                <a:latin typeface="Copperplate Gothic Light" pitchFamily="34" charset="0"/>
              </a:rPr>
              <a:t>BonDye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fè</a:t>
            </a:r>
            <a:r>
              <a:rPr lang="fr-FR" sz="3600" b="1" dirty="0" smtClean="0">
                <a:latin typeface="Copperplate Gothic Light" pitchFamily="34" charset="0"/>
              </a:rPr>
              <a:t>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</a:rPr>
              <a:t>Map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leve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men’m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</a:p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</a:rPr>
              <a:t>pou’m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fè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BonDye</a:t>
            </a:r>
            <a:r>
              <a:rPr lang="fr-FR" sz="3600" b="1" dirty="0" smtClean="0">
                <a:latin typeface="Copperplate Gothic Light" pitchFamily="34" charset="0"/>
              </a:rPr>
              <a:t> </a:t>
            </a:r>
            <a:r>
              <a:rPr lang="fr-FR" sz="3600" b="1" dirty="0" err="1" smtClean="0">
                <a:latin typeface="Copperplate Gothic Light" pitchFamily="34" charset="0"/>
              </a:rPr>
              <a:t>santi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Jan m-</a:t>
            </a:r>
            <a:r>
              <a:rPr lang="en-US" sz="3600" b="1" dirty="0" err="1" smtClean="0">
                <a:latin typeface="Copperplate Gothic Light" pitchFamily="34" charset="0"/>
              </a:rPr>
              <a:t>rekonesan</a:t>
            </a:r>
            <a:r>
              <a:rPr lang="en-US" sz="3600" b="1" dirty="0" smtClean="0">
                <a:latin typeface="Copperplate Gothic Light" pitchFamily="34" charset="0"/>
              </a:rPr>
              <a:t>.</a:t>
            </a:r>
            <a:endParaRPr lang="en-US" sz="3600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Tout </a:t>
            </a:r>
            <a:r>
              <a:rPr lang="fr-FR" sz="4000" b="1" dirty="0" err="1" smtClean="0">
                <a:latin typeface="Copperplate Gothic Light" pitchFamily="34" charset="0"/>
              </a:rPr>
              <a:t>moun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ki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rété</a:t>
            </a:r>
            <a:r>
              <a:rPr lang="fr-FR" sz="4000" b="1" dirty="0" smtClean="0">
                <a:latin typeface="Copperplate Gothic Light" pitchFamily="34" charset="0"/>
              </a:rPr>
              <a:t> sou la </a:t>
            </a:r>
            <a:r>
              <a:rPr lang="fr-FR" sz="4000" b="1" dirty="0" err="1" smtClean="0">
                <a:latin typeface="Copperplate Gothic Light" pitchFamily="34" charset="0"/>
              </a:rPr>
              <a:t>tè</a:t>
            </a:r>
            <a:r>
              <a:rPr lang="fr-FR" sz="4000" b="1" dirty="0" smtClean="0">
                <a:latin typeface="Copperplate Gothic Light" pitchFamily="34" charset="0"/>
              </a:rPr>
              <a:t>,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Béni Bon-Dieu, </a:t>
            </a:r>
            <a:r>
              <a:rPr lang="fr-FR" sz="4000" b="1" dirty="0" err="1" smtClean="0">
                <a:latin typeface="Copperplate Gothic Light" pitchFamily="34" charset="0"/>
              </a:rPr>
              <a:t>lè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Krèatè</a:t>
            </a:r>
            <a:r>
              <a:rPr lang="fr-FR" sz="4000" b="1" dirty="0" smtClean="0">
                <a:latin typeface="Copperplate Gothic Light" pitchFamily="34" charset="0"/>
              </a:rPr>
              <a:t>.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Non </a:t>
            </a:r>
            <a:r>
              <a:rPr lang="fr-FR" sz="4000" b="1" dirty="0" err="1" smtClean="0">
                <a:latin typeface="Copperplate Gothic Light" pitchFamily="34" charset="0"/>
              </a:rPr>
              <a:t>Rédanmté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nou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tèlman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dou</a:t>
            </a:r>
            <a:r>
              <a:rPr lang="fr-FR" sz="4000" b="1" dirty="0" smtClean="0">
                <a:latin typeface="Copperplate Gothic Light" pitchFamily="34" charset="0"/>
              </a:rPr>
              <a:t>,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latin typeface="Copperplate Gothic Light" pitchFamily="34" charset="0"/>
              </a:rPr>
              <a:t>Moun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doue</a:t>
            </a:r>
            <a:r>
              <a:rPr lang="fr-FR" sz="4000" b="1" dirty="0" smtClean="0">
                <a:latin typeface="Copperplate Gothic Light" pitchFamily="34" charset="0"/>
              </a:rPr>
              <a:t> chanté li </a:t>
            </a:r>
            <a:r>
              <a:rPr lang="fr-FR" sz="4000" b="1" dirty="0" err="1" smtClean="0">
                <a:latin typeface="Copperplate Gothic Light" pitchFamily="34" charset="0"/>
              </a:rPr>
              <a:t>tou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patou</a:t>
            </a:r>
            <a:r>
              <a:rPr lang="fr-FR" sz="4000" b="1" dirty="0" smtClean="0">
                <a:latin typeface="Copperplate Gothic Light" pitchFamily="34" charset="0"/>
              </a:rPr>
              <a:t>. 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 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latin typeface="Copperplate Gothic Light" pitchFamily="34" charset="0"/>
              </a:rPr>
              <a:t>!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A-lé-</a:t>
            </a:r>
            <a:r>
              <a:rPr lang="fr-FR" sz="4000" b="1" dirty="0" err="1" smtClean="0">
                <a:latin typeface="Copperplate Gothic Light" pitchFamily="34" charset="0"/>
              </a:rPr>
              <a:t>lou</a:t>
            </a:r>
            <a:r>
              <a:rPr lang="fr-FR" sz="4000" b="1" dirty="0" smtClean="0">
                <a:latin typeface="Copperplate Gothic Light" pitchFamily="34" charset="0"/>
              </a:rPr>
              <a:t>- ou-ya! </a:t>
            </a:r>
            <a:br>
              <a:rPr lang="fr-FR" sz="4000" b="1" dirty="0" smtClean="0">
                <a:latin typeface="Copperplate Gothic Light" pitchFamily="34" charset="0"/>
              </a:rPr>
            </a:b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/>
            </a:r>
            <a:br>
              <a:rPr lang="fr-FR" b="1" dirty="0" smtClean="0"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Bonté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Jézu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duré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toujou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, </a:t>
            </a:r>
            <a:b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Vérite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li pou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tou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lè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jou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, </a:t>
            </a:r>
            <a:b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 </a:t>
            </a:r>
            <a:b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Tout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pèp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va chanté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louanj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li, </a:t>
            </a:r>
            <a:b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tan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soléy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 la va fini. </a:t>
            </a:r>
            <a:b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!.</a:t>
            </a:r>
            <a:endParaRPr lang="en-US" sz="4000" b="1" dirty="0" smtClean="0">
              <a:solidFill>
                <a:srgbClr val="0033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 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Alélouya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!</a:t>
            </a:r>
            <a:endParaRPr lang="en-US" sz="4000" b="1" dirty="0" smtClean="0">
              <a:solidFill>
                <a:srgbClr val="0033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A-lé-</a:t>
            </a:r>
            <a:r>
              <a:rPr lang="fr-FR" sz="4000" b="1" dirty="0" err="1" smtClean="0">
                <a:solidFill>
                  <a:srgbClr val="003300"/>
                </a:solidFill>
                <a:latin typeface="Copperplate Gothic Light" pitchFamily="34" charset="0"/>
              </a:rPr>
              <a:t>lou</a:t>
            </a:r>
            <a:r>
              <a:rPr lang="fr-FR" sz="4000" b="1" dirty="0" smtClean="0">
                <a:solidFill>
                  <a:srgbClr val="003300"/>
                </a:solidFill>
                <a:latin typeface="Copperplate Gothic Light" pitchFamily="34" charset="0"/>
              </a:rPr>
              <a:t>- ou-ya!</a:t>
            </a:r>
            <a:endParaRPr lang="en-US" sz="4000" b="1" dirty="0" smtClean="0">
              <a:solidFill>
                <a:srgbClr val="003300"/>
              </a:solidFill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Se gnou chan </a:t>
            </a:r>
            <a:r>
              <a:rPr lang="fr-FR" sz="4000" b="1" dirty="0" err="1" smtClean="0">
                <a:latin typeface="Copperplate Gothic Light" pitchFamily="34" charset="0"/>
              </a:rPr>
              <a:t>jouayé</a:t>
            </a:r>
            <a:r>
              <a:rPr lang="fr-FR" sz="4000" b="1" dirty="0" smtClean="0">
                <a:latin typeface="Copperplate Gothic Light" pitchFamily="34" charset="0"/>
              </a:rPr>
              <a:t>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Gnou nouvel </a:t>
            </a:r>
            <a:r>
              <a:rPr lang="fr-FR" sz="4000" b="1" dirty="0" err="1" smtClean="0">
                <a:latin typeface="Copperplate Gothic Light" pitchFamily="34" charset="0"/>
              </a:rPr>
              <a:t>glorié</a:t>
            </a:r>
            <a:r>
              <a:rPr lang="fr-FR" sz="4000" b="1" dirty="0" smtClean="0">
                <a:latin typeface="Copperplate Gothic Light" pitchFamily="34" charset="0"/>
              </a:rPr>
              <a:t>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Non </a:t>
            </a:r>
            <a:r>
              <a:rPr lang="fr-FR" sz="4000" b="1" dirty="0" err="1" smtClean="0">
                <a:latin typeface="Copperplate Gothic Light" pitchFamily="34" charset="0"/>
              </a:rPr>
              <a:t>pouin</a:t>
            </a:r>
            <a:r>
              <a:rPr lang="fr-FR" sz="4000" b="1" dirty="0" smtClean="0">
                <a:latin typeface="Copperplate Gothic Light" pitchFamily="34" charset="0"/>
              </a:rPr>
              <a:t> lot </a:t>
            </a:r>
            <a:r>
              <a:rPr lang="fr-FR" sz="4000" b="1" dirty="0" err="1" smtClean="0">
                <a:latin typeface="Copperplate Gothic Light" pitchFamily="34" charset="0"/>
              </a:rPr>
              <a:t>kom</a:t>
            </a:r>
            <a:r>
              <a:rPr lang="fr-FR" sz="4000" b="1" dirty="0" smtClean="0">
                <a:latin typeface="Copperplate Gothic Light" pitchFamily="34" charset="0"/>
              </a:rPr>
              <a:t> li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Nan le </a:t>
            </a:r>
            <a:r>
              <a:rPr lang="fr-FR" sz="4000" b="1" dirty="0" err="1" smtClean="0">
                <a:latin typeface="Copperplate Gothic Light" pitchFamily="34" charset="0"/>
              </a:rPr>
              <a:t>mond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antié</a:t>
            </a:r>
            <a:r>
              <a:rPr lang="fr-FR" sz="4000" b="1" dirty="0" smtClean="0">
                <a:latin typeface="Copperplate Gothic Light" pitchFamily="34" charset="0"/>
              </a:rPr>
              <a:t>;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</a:rPr>
              <a:t>Mouin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rinmin</a:t>
            </a:r>
            <a:r>
              <a:rPr lang="fr-FR" sz="4000" b="1" dirty="0" smtClean="0">
                <a:latin typeface="Copperplate Gothic Light" pitchFamily="34" charset="0"/>
              </a:rPr>
              <a:t> chanté-l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E m-a </a:t>
            </a:r>
            <a:r>
              <a:rPr lang="fr-FR" sz="4000" b="1" dirty="0" err="1" smtClean="0">
                <a:latin typeface="Copperplate Gothic Light" pitchFamily="34" charset="0"/>
              </a:rPr>
              <a:t>proklamé</a:t>
            </a:r>
            <a:r>
              <a:rPr lang="fr-FR" sz="4000" b="1" dirty="0" smtClean="0">
                <a:latin typeface="Copperplate Gothic Light" pitchFamily="34" charset="0"/>
              </a:rPr>
              <a:t>-l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Bon-Dieu </a:t>
            </a:r>
            <a:r>
              <a:rPr lang="fr-FR" sz="4000" b="1" dirty="0" err="1" smtClean="0">
                <a:latin typeface="Copperplate Gothic Light" pitchFamily="34" charset="0"/>
              </a:rPr>
              <a:t>nou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kapab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Ba ou la </a:t>
            </a:r>
            <a:r>
              <a:rPr lang="fr-FR" sz="4000" b="1" dirty="0" err="1" smtClean="0">
                <a:latin typeface="Copperplate Gothic Light" pitchFamily="34" charset="0"/>
              </a:rPr>
              <a:t>délivrans</a:t>
            </a:r>
            <a:r>
              <a:rPr lang="fr-FR" sz="4000" b="1" dirty="0" smtClean="0">
                <a:latin typeface="Copperplate Gothic Light" pitchFamily="34" charset="0"/>
              </a:rPr>
              <a:t>.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75000"/>
                  </a:schemeClr>
                </a:solidFill>
                <a:latin typeface="Copperplate Gothic Light" pitchFamily="34" charset="0"/>
              </a:rPr>
              <a:t>Ke</a:t>
            </a: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Copperplate Gothic Light" pitchFamily="34" charset="0"/>
              </a:rPr>
              <a:t> :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Se Bon-Dieu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kapab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délivré,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Se Li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sèl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toujou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dlivré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Tout fado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péche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 sou Li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dépozé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Paské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Bon-Dieu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nou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Kap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bay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la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délivrans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.</a:t>
            </a:r>
            <a:endParaRPr lang="en-US" b="1" dirty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8 Fr CE </a:t>
            </a:r>
            <a:r>
              <a:rPr lang="fr-FR" sz="3600" b="1" u="sng" dirty="0" smtClean="0">
                <a:solidFill>
                  <a:schemeClr val="bg1"/>
                </a:solidFill>
                <a:latin typeface="Copperplate Gothic Light" pitchFamily="34" charset="0"/>
              </a:rPr>
              <a:t>Dans les cieux et sur la 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1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Dans les cieux et sur la terre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Il n’est aucun nom plus doux,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Aucun que mon cœur préfère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Au nom de Christ mort pour nous.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Porte L’Oint de l’Eternel !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 celui d’Emmanuel </a:t>
            </a: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!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2-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Quelque grand que soit un homme,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Qu’il soit prince, ou qu’il soit roi.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De quelque nom qu’on le nomme,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Jésus est plus grand pour moi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Porte L’Oint de l’Eternel !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 celui d’Emmanuel !</a:t>
            </a:r>
            <a:endParaRPr lang="en-US" sz="3600" b="1" dirty="0">
              <a:solidFill>
                <a:srgbClr val="00FF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Light" pitchFamily="34" charset="0"/>
              </a:rPr>
              <a:t>3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Dans les maux Jésus soulage,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Il guérit l’esprit froissé,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Il ranime le courage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Du cœur le plus oppressé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Porte L’Oint de l’Eternel !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Quel beau nom (Bis)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Que celui d’Emmanuel !</a:t>
            </a:r>
            <a:endParaRPr lang="en-US" sz="3600" b="1" dirty="0">
              <a:solidFill>
                <a:srgbClr val="00FF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pperplate Gothic Light" pitchFamily="34" charset="0"/>
              </a:rPr>
              <a:t>1 </a:t>
            </a: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Take the name of Jesus with you,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Child of sorrow and of woe.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It will joy and comfort give you,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Take it then </a:t>
            </a:r>
            <a:r>
              <a:rPr lang="en-US" sz="3600" b="1" dirty="0" err="1" smtClean="0">
                <a:latin typeface="Copperplate Gothic Light" pitchFamily="34" charset="0"/>
              </a:rPr>
              <a:t>where'er</a:t>
            </a:r>
            <a:r>
              <a:rPr lang="en-US" sz="3600" b="1" dirty="0" smtClean="0">
                <a:latin typeface="Copperplate Gothic Light" pitchFamily="34" charset="0"/>
              </a:rPr>
              <a:t> you go.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Copperplate Gothic Light" pitchFamily="34" charset="0"/>
              </a:rPr>
              <a:t>Refrain:</a:t>
            </a:r>
            <a:r>
              <a:rPr lang="en-US" sz="3600" b="1" dirty="0" smtClean="0">
                <a:latin typeface="Copperplate Gothic Light" pitchFamily="34" charset="0"/>
              </a:rPr>
              <a:t/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heaven;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</a:t>
            </a: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.</a:t>
            </a:r>
            <a:endParaRPr lang="en-US" sz="3600" b="1" dirty="0" smtClean="0">
              <a:solidFill>
                <a:srgbClr val="1313BD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pperplate Gothic Light" pitchFamily="34" charset="0"/>
              </a:rPr>
              <a:t>2 </a:t>
            </a:r>
            <a:endParaRPr lang="en-US" sz="18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Take the name of Jesus ever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As protection </a:t>
            </a:r>
            <a:r>
              <a:rPr lang="en-US" sz="3600" b="1" dirty="0" err="1" smtClean="0">
                <a:latin typeface="Copperplate Gothic Light" pitchFamily="34" charset="0"/>
              </a:rPr>
              <a:t>ev'rywhere</a:t>
            </a:r>
            <a:r>
              <a:rPr lang="en-US" sz="3600" b="1" dirty="0" smtClean="0">
                <a:latin typeface="Copperplate Gothic Light" pitchFamily="34" charset="0"/>
              </a:rPr>
              <a:t>. 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If temptations 'round you gather,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Breathe that holy name in prayer.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Copperplate Gothic Light" pitchFamily="34" charset="0"/>
              </a:rPr>
              <a:t>Refrain:</a:t>
            </a:r>
            <a:r>
              <a:rPr lang="en-US" sz="3600" b="1" dirty="0" smtClean="0">
                <a:latin typeface="Copperplate Gothic Light" pitchFamily="34" charset="0"/>
              </a:rPr>
              <a:t/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heaven;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heaven.</a:t>
            </a:r>
            <a:endParaRPr lang="en-US" sz="3600" b="1" dirty="0" smtClean="0">
              <a:solidFill>
                <a:srgbClr val="1313BD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pperplate Gothic Light" pitchFamily="34" charset="0"/>
              </a:rPr>
              <a:t>3</a:t>
            </a:r>
            <a:endParaRPr lang="en-US" sz="18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 At the name of Jesus bowing,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When in heaven we shall meet,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King of kings, 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we'll </a:t>
            </a:r>
            <a:r>
              <a:rPr lang="en-US" sz="3600" b="1" dirty="0" smtClean="0">
                <a:latin typeface="Copperplate Gothic Light" pitchFamily="34" charset="0"/>
              </a:rPr>
              <a:t>gladly crown him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>
                <a:latin typeface="Copperplate Gothic Light" pitchFamily="34" charset="0"/>
              </a:rPr>
              <a:t>When our journey is complete. </a:t>
            </a:r>
            <a:endParaRPr lang="fr-FR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Copperplate Gothic Light" pitchFamily="34" charset="0"/>
              </a:rPr>
              <a:t>Refrain:</a:t>
            </a:r>
            <a:r>
              <a:rPr lang="en-US" sz="3600" b="1" dirty="0" smtClean="0">
                <a:latin typeface="Copperplate Gothic Light" pitchFamily="34" charset="0"/>
              </a:rPr>
              <a:t/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heaven;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Precious name, O how sweet!</a:t>
            </a:r>
            <a:b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1313BD"/>
                </a:solidFill>
                <a:latin typeface="Copperplate Gothic Light" pitchFamily="34" charset="0"/>
              </a:rPr>
              <a:t>Hope of earth and joy of heaven.</a:t>
            </a:r>
          </a:p>
          <a:p>
            <a:pPr algn="ctr"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1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105 </a:t>
            </a:r>
            <a:r>
              <a:rPr lang="fr-FR" sz="18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Creol</a:t>
            </a:r>
            <a:r>
              <a:rPr lang="fr-FR" sz="1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 : </a:t>
            </a:r>
            <a:r>
              <a:rPr lang="fr-FR" sz="18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la Bel </a:t>
            </a:r>
            <a:r>
              <a:rPr lang="fr-FR" sz="1800" b="1" u="sng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18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1800" b="1" u="sng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18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1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1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1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vèsé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-l pou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plézi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na 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joua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koté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patou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a Dieu! </a:t>
            </a:r>
            <a:endParaRPr lang="fr-FR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gnon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2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kimbé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-m, sa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1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1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noua,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Pou-m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pré;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Alò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m-prié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konfians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santi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pré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chemin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plin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joua.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a Dieu! </a:t>
            </a:r>
            <a:endParaRPr lang="fr-FR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gnou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2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kimbé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-m, sa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1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1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,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la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Bon –Dieu,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ma va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koté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-l ma va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Sa va gnou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mèvèy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chanté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létènité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a Dieu! </a:t>
            </a:r>
            <a:endParaRPr lang="fr-FR" sz="32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gnon bel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2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2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fr-FR" sz="3200" b="1" dirty="0" err="1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2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! ( 2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)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kondui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nan tout chemin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kimbé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-m, sa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sètin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 la bel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mache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2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2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en-US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00FFCC"/>
                </a:solidFill>
                <a:latin typeface="Copperplate Gothic Light" pitchFamily="34" charset="0"/>
              </a:rPr>
              <a:t>1</a:t>
            </a:r>
          </a:p>
          <a:p>
            <a:pPr algn="ctr">
              <a:buNone/>
            </a:pPr>
            <a:r>
              <a:rPr lang="en-US" sz="3200" b="1" dirty="0" smtClean="0">
                <a:latin typeface="Copperplate Gothic Light" pitchFamily="34" charset="0"/>
              </a:rPr>
              <a:t>It </a:t>
            </a:r>
            <a:r>
              <a:rPr lang="en-US" sz="3200" b="1" dirty="0" smtClean="0">
                <a:latin typeface="Copperplate Gothic Light" pitchFamily="34" charset="0"/>
              </a:rPr>
              <a:t>is glory just to walk with Him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Whose blood has ransomed me;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It is rapture for my soul each day.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It is joy divine to feel Him near </a:t>
            </a:r>
          </a:p>
          <a:p>
            <a:pPr algn="ctr">
              <a:buNone/>
            </a:pPr>
            <a:r>
              <a:rPr lang="en-US" sz="3200" b="1" dirty="0" err="1" smtClean="0">
                <a:latin typeface="Copperplate Gothic Light" pitchFamily="34" charset="0"/>
              </a:rPr>
              <a:t>where’er</a:t>
            </a:r>
            <a:r>
              <a:rPr lang="en-US" sz="3200" b="1" dirty="0" smtClean="0">
                <a:latin typeface="Copperplate Gothic Light" pitchFamily="34" charset="0"/>
              </a:rPr>
              <a:t> my path may be.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Bless the Lord, it’s glory all the way!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FFCC"/>
                </a:solidFill>
                <a:latin typeface="Copperplate Gothic Light" pitchFamily="34" charset="0"/>
              </a:rPr>
              <a:t>Refrain</a:t>
            </a:r>
            <a:r>
              <a:rPr lang="en-US" sz="3200" b="1" dirty="0" smtClean="0">
                <a:latin typeface="Copperplate Gothic Light" pitchFamily="34" charset="0"/>
              </a:rPr>
              <a:t/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He will guide my steps aright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Through the vale and o’er the height,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</a:t>
            </a: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.</a:t>
            </a:r>
            <a:endParaRPr lang="en-US" sz="3200" b="1" dirty="0" smtClean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1400" b="1" dirty="0" smtClean="0">
                <a:solidFill>
                  <a:srgbClr val="00FFCC"/>
                </a:solidFill>
                <a:latin typeface="Copperplate Gothic Light" pitchFamily="34" charset="0"/>
              </a:rPr>
              <a:t>2</a:t>
            </a:r>
            <a:endParaRPr lang="en-US" sz="14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200" b="1" dirty="0" smtClean="0">
                <a:latin typeface="Copperplate Gothic Light" pitchFamily="34" charset="0"/>
              </a:rPr>
              <a:t>It is glory when the shadows fall to know that He is near.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O what joy to simply trust and pray!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It is glory to abide in Him when skies above are clear.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Yes, with Him, it’s glory all the way!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FFCC"/>
                </a:solidFill>
                <a:latin typeface="Copperplate Gothic Light" pitchFamily="34" charset="0"/>
              </a:rPr>
              <a:t>Refrain</a:t>
            </a:r>
            <a:r>
              <a:rPr lang="en-US" sz="3200" b="1" dirty="0" smtClean="0">
                <a:latin typeface="Copperplate Gothic Light" pitchFamily="34" charset="0"/>
              </a:rPr>
              <a:t/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He will guide my steps aright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Through the vale and o’er the height,</a:t>
            </a:r>
            <a:r>
              <a:rPr lang="en-US" sz="1400" b="1" dirty="0" smtClean="0">
                <a:solidFill>
                  <a:srgbClr val="FFFF00"/>
                </a:solidFill>
                <a:latin typeface="Copperplate Gothic Light" pitchFamily="34" charset="0"/>
              </a:rPr>
              <a:t/>
            </a:r>
            <a:br>
              <a:rPr lang="en-US" sz="14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Him.</a:t>
            </a:r>
            <a:endParaRPr lang="en-US" sz="3200" b="1" dirty="0" smtClean="0">
              <a:solidFill>
                <a:srgbClr val="FFFF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00FFCC"/>
                </a:solidFill>
                <a:latin typeface="Copperplate Gothic Light" pitchFamily="34" charset="0"/>
              </a:rPr>
              <a:t>3</a:t>
            </a:r>
            <a:endParaRPr lang="en-US" sz="32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200" b="1" dirty="0" smtClean="0">
                <a:latin typeface="Copperplate Gothic Light" pitchFamily="34" charset="0"/>
              </a:rPr>
              <a:t>’Twill be glory when I walk with Him on heaven’s golden shore,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Never from His side again to stray.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’Twill be glory, wondrous glory with the Savior forevermore,</a:t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latin typeface="Copperplate Gothic Light" pitchFamily="34" charset="0"/>
              </a:rPr>
              <a:t>Everlasting glory all the way</a:t>
            </a:r>
            <a:r>
              <a:rPr lang="en-US" sz="3200" b="1" dirty="0" smtClean="0">
                <a:latin typeface="Copperplate Gothic Light" pitchFamily="34" charset="0"/>
              </a:rPr>
              <a:t>!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FFCC"/>
                </a:solidFill>
                <a:latin typeface="Copperplate Gothic Light" pitchFamily="34" charset="0"/>
              </a:rPr>
              <a:t>Refrain</a:t>
            </a:r>
            <a:r>
              <a:rPr lang="en-US" sz="3200" b="1" dirty="0" smtClean="0">
                <a:latin typeface="Copperplate Gothic Light" pitchFamily="34" charset="0"/>
              </a:rPr>
              <a:t/>
            </a:r>
            <a:br>
              <a:rPr lang="en-US" sz="3200" b="1" dirty="0" smtClean="0"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He will guide my steps aright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Through the vale and o’er the height,</a:t>
            </a:r>
            <a:b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latin typeface="Copperplate Gothic Light" pitchFamily="34" charset="0"/>
              </a:rPr>
              <a:t>It is glory just to walk with Him.</a:t>
            </a:r>
          </a:p>
          <a:p>
            <a:pPr algn="ctr">
              <a:buNone/>
            </a:pPr>
            <a:endParaRPr lang="en-US" sz="14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LECTURE ALTERNATIVE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</a:t>
            </a:r>
            <a:r>
              <a:rPr lang="en-US" sz="5400" dirty="0" smtClean="0">
                <a:solidFill>
                  <a:schemeClr val="bg1"/>
                </a:solidFill>
              </a:rPr>
              <a:t>PSALME 20</a:t>
            </a:r>
            <a:endParaRPr lang="en-US" sz="5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145:1-9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Psalm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&lt;&lt;To the Chief Musician. A Psalm of David.&gt;&gt; May the LORD answer you in the day of trouble; May the name of the God of Jacob defend you;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May He send you help from the sanctuary, And strengthen you out of Zion;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He remember all your offerings, And accept your burnt sacrifice. Selah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May He grant you according to your heart's desire, And fulfill all your purpose.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We will rejoice in your salvation, And in the name of our God we will set up our banners! May the LORD fulfill all your petitions.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Now I know that the LORD saves His anointed; He will answer him from His holy heaven With the saving strength of His right hand.</a:t>
            </a:r>
          </a:p>
          <a:p>
            <a:pPr algn="just">
              <a:buNone/>
            </a:pPr>
            <a:r>
              <a:rPr lang="en-US" sz="4800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Some trust in chariots, and some in horses; But we will remember the name of the LORD our God</a:t>
            </a:r>
            <a:r>
              <a:rPr lang="en-US" sz="4800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</a:t>
            </a:r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have bowed down and fallen; But we have risen and stand upright.</a:t>
            </a:r>
          </a:p>
          <a:p>
            <a:pPr algn="just">
              <a:buNone/>
            </a:pPr>
            <a:r>
              <a:rPr lang="en-US" sz="6000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Save, LORD! May the King answer us when we call.</a:t>
            </a:r>
            <a:endParaRPr lang="en-US" sz="6000" dirty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Sòm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</a:t>
            </a:r>
            <a:endParaRPr lang="en-US" sz="4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chèf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sanba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sòm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David. (20:2) Se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reponn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Se pou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Jakòb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baseline="30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l'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lakay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pou l'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voye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 Se pou l'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mòn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Siyon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 pou l'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soutni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3 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l'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chonje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ofri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li, pou l'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touye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8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l'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ou ta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Se pou l'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ou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lide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 </a:t>
            </a:r>
            <a:r>
              <a:rPr lang="fr-FR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vre</a:t>
            </a:r>
            <a:r>
              <a:rPr lang="fr-FR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baseline="30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5 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a, n'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n'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dèske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genyen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batay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 N'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fèt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genyen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batay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 n'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lwanj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an. Se pou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ou mande l</a:t>
            </a:r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'.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/>
            <a:r>
              <a:rPr lang="fr-FR" sz="5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fr-FR" sz="5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Koulye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a,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chwazi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genyen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batay</a:t>
            </a:r>
            <a:r>
              <a:rPr lang="fr-FR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 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syèl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 nan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a, li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reponn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 Li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l'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genyen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batay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avèk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gwo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pouvwa</a:t>
            </a:r>
            <a:r>
              <a:rPr lang="fr-FR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/>
            <a:r>
              <a:rPr lang="en-US" sz="5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r>
              <a:rPr lang="en-US" sz="5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mete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konfyans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machin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lagè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Gen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lòt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chwal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mete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konfyans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pouvwa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a,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an,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mete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konfyans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/>
            <a:r>
              <a:rPr lang="en-US" sz="60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lang="en-US" sz="60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gen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bite,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tonbe</a:t>
            </a:r>
            <a:r>
              <a:rPr lang="en-US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kanpe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n'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kenbe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fèm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6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6000" b="1" baseline="30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9 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Seyè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genyen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batay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non!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Reponn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non,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n'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</a:t>
            </a:r>
            <a:r>
              <a:rPr lang="fr-FR" sz="6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ou!</a:t>
            </a:r>
            <a:endParaRPr lang="en-US" sz="60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20 Kr </a:t>
            </a:r>
            <a:r>
              <a:rPr lang="fr-FR" sz="3600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Cht</a:t>
            </a:r>
            <a:r>
              <a:rPr lang="fr-FR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Esp Gnou </a:t>
            </a:r>
            <a:r>
              <a:rPr lang="fr-FR" sz="3600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u="sng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6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Gnou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ma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suspann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chanté-m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Voua-m a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chanté; 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sin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nan la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pou-l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mele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Ké</a:t>
            </a:r>
            <a:r>
              <a:rPr lang="fr-FR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: </a:t>
            </a:r>
            <a:endParaRPr lang="en-US" sz="36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va </a:t>
            </a:r>
            <a:r>
              <a:rPr lang="fr-FR" sz="36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oué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36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jan Li </a:t>
            </a:r>
            <a:r>
              <a:rPr lang="fr-FR" sz="36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Rédanmte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Fils Bon-Dieu. </a:t>
            </a:r>
            <a:endParaRPr lang="fr-FR" sz="36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 x2) </a:t>
            </a:r>
            <a:endParaRPr lang="en-US" sz="36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Gnou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fok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kan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kite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Abitasion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sou la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a,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 pot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abitasion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Bon-Dieu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Va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louvri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sa a.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Ké</a:t>
            </a: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: 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va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oué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jan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Rédanmte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Fils Bon-Dieu.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(2 x2) 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Gnou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fé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noua va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Solèy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kouché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 an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va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Pap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noua, min tout tan </a:t>
            </a:r>
            <a:r>
              <a:rPr lang="fr-FR" sz="36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iou</a:t>
            </a:r>
            <a:r>
              <a:rPr lang="fr-FR" sz="36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Ké</a:t>
            </a: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: 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va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oué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jan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Rédanmte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Fils Bon-Dieu.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(2 x2) 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Fo-l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sa a,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Se li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asurans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ké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kinbé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-m pare pou sa,</a:t>
            </a:r>
            <a:endParaRPr lang="en-US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Nan ou m-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mété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000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konfians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Ké</a:t>
            </a: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: 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Ma va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oué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jan Li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Rédanmte</a:t>
            </a: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, Fils Bon-Dieu.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(2 x2) 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Some </a:t>
            </a:r>
            <a:r>
              <a:rPr lang="en-US" sz="3600" b="1" dirty="0" smtClean="0">
                <a:latin typeface="Copperplate Gothic Light" pitchFamily="34" charset="0"/>
              </a:rPr>
              <a:t>day the silver cord 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will </a:t>
            </a:r>
            <a:r>
              <a:rPr lang="en-US" sz="3600" b="1" dirty="0" smtClean="0">
                <a:latin typeface="Copperplate Gothic Light" pitchFamily="34" charset="0"/>
              </a:rPr>
              <a:t>break,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And I no more as now shall sing;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But oh, the joy when I shall wake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Within the palace of the King!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/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grace;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grace.</a:t>
            </a: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Copperplate Gothic Light" pitchFamily="34" charset="0"/>
              </a:rPr>
              <a:t>2</a:t>
            </a: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Some day my earthly house 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will </a:t>
            </a:r>
            <a:r>
              <a:rPr lang="en-US" sz="3600" b="1" dirty="0" smtClean="0">
                <a:latin typeface="Copperplate Gothic Light" pitchFamily="34" charset="0"/>
              </a:rPr>
              <a:t>fall,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I cannot tell how soon 'twill be;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But this I know—my All in All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Has now a place in </a:t>
            </a:r>
            <a:r>
              <a:rPr lang="en-US" sz="3600" b="1" dirty="0" err="1" smtClean="0">
                <a:latin typeface="Copperplate Gothic Light" pitchFamily="34" charset="0"/>
              </a:rPr>
              <a:t>heav'n</a:t>
            </a:r>
            <a:r>
              <a:rPr lang="en-US" sz="3600" b="1" dirty="0" smtClean="0">
                <a:latin typeface="Copperplate Gothic Light" pitchFamily="34" charset="0"/>
              </a:rPr>
              <a:t> for me</a:t>
            </a:r>
            <a:r>
              <a:rPr lang="en-US" sz="3600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/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grace;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grace.</a:t>
            </a: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1313BD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dirty="0" smtClean="0">
                <a:latin typeface="Copperplate Gothic Light" pitchFamily="34" charset="0"/>
              </a:rPr>
              <a:t>3</a:t>
            </a: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Some day, when fades the golden sun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Beneath the rosy tinted west,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My blessed Lord will say, 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"</a:t>
            </a:r>
            <a:r>
              <a:rPr lang="en-US" sz="3600" b="1" dirty="0" smtClean="0">
                <a:latin typeface="Copperplate Gothic Light" pitchFamily="34" charset="0"/>
              </a:rPr>
              <a:t>Well done!"</a:t>
            </a:r>
            <a:br>
              <a:rPr lang="en-US" sz="3600" b="1" dirty="0" smtClean="0">
                <a:latin typeface="Copperplate Gothic Light" pitchFamily="34" charset="0"/>
              </a:rPr>
            </a:br>
            <a:r>
              <a:rPr lang="en-US" sz="3600" b="1" dirty="0" smtClean="0">
                <a:latin typeface="Copperplate Gothic Light" pitchFamily="34" charset="0"/>
              </a:rPr>
              <a:t>And I shall enter into rest</a:t>
            </a:r>
            <a:r>
              <a:rPr lang="en-US" sz="3600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grace;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I shall see him face to face,</a:t>
            </a:r>
            <a:b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</a:br>
            <a:r>
              <a:rPr lang="en-US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And tell the story—saved by grace.</a:t>
            </a: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r>
              <a:rPr lang="en-US" b="1" dirty="0" smtClean="0">
                <a:latin typeface="Copperplate Gothic Light" pitchFamily="34" charset="0"/>
              </a:rPr>
              <a:t/>
            </a:r>
            <a:br>
              <a:rPr lang="en-US" b="1" dirty="0" smtClean="0">
                <a:latin typeface="Copperplate Gothic Light" pitchFamily="34" charset="0"/>
              </a:rPr>
            </a:b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62 Cr. CE:  </a:t>
            </a:r>
            <a:r>
              <a:rPr lang="fr-FR" b="1" u="sng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b="1" u="sng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u="sng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b="1" u="sng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b="1" u="sng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logey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M-pat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krusifie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M-pat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pou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koule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montre-m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Lò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loua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tranble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koupab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vire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Bò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Kris tout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se pou Li ma-p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travay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Kounie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se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remèsiman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lanmou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plan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la gras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pou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endParaRPr lang="fr-FR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40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gras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BonDieu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ban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trouble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jouinn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vi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boua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kalvè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Years I spent in vanity and pride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Caring not my Lord was crucified,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Knowing not it was for me He died </a:t>
            </a:r>
            <a:endParaRPr lang="en-US" sz="40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</a:t>
            </a: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Calvary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 there was great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grace was free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 there was multiplied to me;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my burden soul found liberty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Calvary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love that drew salvation’s plan!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grace that </a:t>
            </a:r>
            <a:r>
              <a:rPr lang="en-US" sz="40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bro’t</a:t>
            </a: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it down to man!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the mighty gulf that God did </a:t>
            </a: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span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Calvary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 there was great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grace was free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 there was multiplied to me;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my burden soul found liberty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Calvary</a:t>
            </a:r>
          </a:p>
          <a:p>
            <a:pPr algn="ctr">
              <a:buNone/>
            </a:pPr>
            <a:endParaRPr lang="en-US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Volunteers Needed in Food Distribution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</a:rPr>
              <a:t>136 Fr CE - Tout joyeux...</a:t>
            </a:r>
            <a:endParaRPr lang="en-US" b="1" dirty="0" smtClean="0">
              <a:solidFill>
                <a:srgbClr val="00B05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</a:rPr>
              <a:t>1 </a:t>
            </a:r>
            <a: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joyeux, bénissons le Seigneur,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Chantons et célébrons ses louanges,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Adorons avec foi le Sauveur,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joignant aux célestes phalanges.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endParaRPr lang="en-US" b="1" dirty="0">
              <a:solidFill>
                <a:srgbClr val="0033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 dans son incomparable amour,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ciel envoya son Fils unique,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la terre et les cieux, dans ce jour,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S'unissent pour chanter ce cantique :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endParaRPr lang="en-US" sz="4000" b="1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Copperplate Gothic Light" pitchFamily="34" charset="0"/>
              </a:rPr>
              <a:t>3 </a:t>
            </a:r>
            <a: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produit la paix,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Jésus-Christ l'a subi pour mon âme;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voulut expier nos forfaits,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mourant, Lui, sur le bois infâme.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  <a:t/>
            </a:r>
            <a:br>
              <a:rPr lang="fr-FR" b="1" dirty="0" smtClean="0">
                <a:solidFill>
                  <a:srgbClr val="003300"/>
                </a:solidFill>
                <a:latin typeface="Copperplate Gothic Light" pitchFamily="34" charset="0"/>
              </a:rPr>
            </a:br>
            <a:endParaRPr lang="en-US" b="1" dirty="0">
              <a:solidFill>
                <a:srgbClr val="0033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voulons en retour, bon Sauveur,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T'aimer par dessus toute autre chose,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 ton amour dans notre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puis, de chacun de nous, dispose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 </a:t>
            </a:r>
            <a:b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4000" b="1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572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u="sng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67 Echos : </a:t>
            </a:r>
            <a:r>
              <a:rPr lang="fr-FR" sz="3600" b="1" u="sng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600" b="1" u="sng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Dieu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Dieu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ninpòt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sou la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ni sou la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trouble.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tout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traka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nan la vi sa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 ape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Dieu,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dezè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–a ou nan move chemin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pouse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Bon Dieu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 ;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ape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gade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chan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patou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soin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zouazo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pou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Juska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fin, Lap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ape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Dieu,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dezè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–a ou nan move chemin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pouse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Bon Dieu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 ;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ape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Rout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du,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nuaj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Bèje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 gade mouton-l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jouk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fin.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mond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sa, na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ape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rgbClr val="1313B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endParaRPr lang="en-US" sz="3600" b="1" dirty="0" smtClean="0">
              <a:solidFill>
                <a:srgbClr val="1313BD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Konfie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Dieu,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dezè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–a ou nan move chemin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pouse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 Bon Dieu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kinbe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 ;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nan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sièl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ape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moin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1313BD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33802</TotalTime>
  <Words>1742</Words>
  <Application>Microsoft Office PowerPoint</Application>
  <PresentationFormat>On-screen Show (4:3)</PresentationFormat>
  <Paragraphs>359</Paragraphs>
  <Slides>63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Equity</vt:lpstr>
      <vt:lpstr>CHRIST THE ROCK CONGREGATION  WORSHIP SERVICE</vt:lpstr>
      <vt:lpstr>February 20th  2022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LECTURE ALTERNATIVE 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PRIERE COMMUNE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VISITORS WELCOME</vt:lpstr>
      <vt:lpstr>OFFRANDE</vt:lpstr>
      <vt:lpstr>Slide 53</vt:lpstr>
      <vt:lpstr>Slide 54</vt:lpstr>
      <vt:lpstr>Slide 55</vt:lpstr>
      <vt:lpstr>Slide 56</vt:lpstr>
      <vt:lpstr>Slide 57</vt:lpstr>
      <vt:lpstr>Slide 58</vt:lpstr>
      <vt:lpstr>Priere pour l’OFFRANDE  ET LE SERMON</vt:lpstr>
      <vt:lpstr>Slide 60</vt:lpstr>
      <vt:lpstr>Slide 61</vt:lpstr>
      <vt:lpstr>Slide 62</vt:lpstr>
      <vt:lpstr>Slide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150</cp:revision>
  <dcterms:created xsi:type="dcterms:W3CDTF">2012-11-25T13:28:17Z</dcterms:created>
  <dcterms:modified xsi:type="dcterms:W3CDTF">2022-02-19T23:37:15Z</dcterms:modified>
</cp:coreProperties>
</file>