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668" r:id="rId2"/>
    <p:sldId id="670" r:id="rId3"/>
    <p:sldId id="667" r:id="rId4"/>
    <p:sldId id="762" r:id="rId5"/>
    <p:sldId id="760" r:id="rId6"/>
    <p:sldId id="761" r:id="rId7"/>
    <p:sldId id="759" r:id="rId8"/>
    <p:sldId id="675" r:id="rId9"/>
    <p:sldId id="673" r:id="rId10"/>
    <p:sldId id="676" r:id="rId11"/>
    <p:sldId id="695" r:id="rId12"/>
    <p:sldId id="714" r:id="rId13"/>
    <p:sldId id="728" r:id="rId14"/>
    <p:sldId id="729" r:id="rId15"/>
    <p:sldId id="730" r:id="rId16"/>
    <p:sldId id="694" r:id="rId17"/>
    <p:sldId id="677" r:id="rId18"/>
    <p:sldId id="731" r:id="rId19"/>
    <p:sldId id="732" r:id="rId20"/>
    <p:sldId id="733" r:id="rId21"/>
    <p:sldId id="735" r:id="rId22"/>
    <p:sldId id="736" r:id="rId23"/>
    <p:sldId id="737" r:id="rId24"/>
    <p:sldId id="738" r:id="rId25"/>
    <p:sldId id="739" r:id="rId26"/>
    <p:sldId id="311" r:id="rId27"/>
    <p:sldId id="697" r:id="rId28"/>
    <p:sldId id="740" r:id="rId29"/>
    <p:sldId id="741" r:id="rId30"/>
    <p:sldId id="742" r:id="rId31"/>
    <p:sldId id="743" r:id="rId32"/>
    <p:sldId id="744" r:id="rId33"/>
    <p:sldId id="630" r:id="rId34"/>
    <p:sldId id="745" r:id="rId35"/>
    <p:sldId id="746" r:id="rId36"/>
    <p:sldId id="747" r:id="rId37"/>
    <p:sldId id="748" r:id="rId38"/>
    <p:sldId id="749" r:id="rId39"/>
    <p:sldId id="750" r:id="rId40"/>
    <p:sldId id="718" r:id="rId41"/>
    <p:sldId id="751" r:id="rId42"/>
    <p:sldId id="752" r:id="rId43"/>
    <p:sldId id="753" r:id="rId44"/>
    <p:sldId id="631" r:id="rId45"/>
    <p:sldId id="501" r:id="rId46"/>
    <p:sldId id="461" r:id="rId47"/>
    <p:sldId id="471" r:id="rId48"/>
    <p:sldId id="669" r:id="rId49"/>
    <p:sldId id="435" r:id="rId50"/>
    <p:sldId id="502" r:id="rId51"/>
    <p:sldId id="633" r:id="rId52"/>
    <p:sldId id="754" r:id="rId53"/>
    <p:sldId id="755" r:id="rId54"/>
    <p:sldId id="503" r:id="rId55"/>
    <p:sldId id="634" r:id="rId56"/>
    <p:sldId id="710" r:id="rId57"/>
    <p:sldId id="756" r:id="rId58"/>
    <p:sldId id="757" r:id="rId59"/>
    <p:sldId id="758" r:id="rId60"/>
    <p:sldId id="64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FFCC"/>
    <a:srgbClr val="003300"/>
    <a:srgbClr val="00D661"/>
    <a:srgbClr val="EDF7F4"/>
    <a:srgbClr val="FCF8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2/12/2022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124200"/>
            <a:ext cx="6781800" cy="3733800"/>
          </a:xfrm>
          <a:solidFill>
            <a:srgbClr val="660066"/>
          </a:solidFill>
        </p:spPr>
        <p:txBody>
          <a:bodyPr>
            <a:normAutofit fontScale="92500"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Sunday,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Febr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uary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1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3</a:t>
            </a:r>
            <a:r>
              <a:rPr lang="en-US" sz="5400" b="1" baseline="30000" dirty="0" smtClean="0">
                <a:solidFill>
                  <a:schemeClr val="bg1"/>
                </a:solidFill>
                <a:latin typeface="Agency FB" pitchFamily="34" charset="0"/>
              </a:rPr>
              <a:t>th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 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, 2022</a:t>
            </a: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Lead by </a:t>
            </a:r>
          </a:p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Sr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Gerda</a:t>
            </a:r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 Jean </a:t>
            </a:r>
            <a:r>
              <a:rPr lang="en-US" sz="5400" b="1" dirty="0" err="1" smtClean="0">
                <a:solidFill>
                  <a:schemeClr val="bg1"/>
                </a:solidFill>
                <a:latin typeface="Agency FB" pitchFamily="34" charset="0"/>
              </a:rPr>
              <a:t>Baptiste</a:t>
            </a:r>
            <a:endParaRPr lang="en-US" sz="54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algn="ctr"/>
            <a:endParaRPr lang="en-US" sz="5400" b="1" dirty="0" smtClean="0">
              <a:solidFill>
                <a:schemeClr val="bg1"/>
              </a:solidFill>
              <a:latin typeface="Agency FB" pitchFamily="34" charset="0"/>
            </a:endParaRPr>
          </a:p>
          <a:p>
            <a:pPr algn="ctr"/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362200" cy="72943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@@@@@@@@@@@@@@@@@@@@@@@@@@@@@@@@@@@@@@@@@@@@@@@@@@@@@@@@@@@@@@@@@@@@@@@@@@@@@@@@@@@@@@@@@@@@@@@@@@@@@@@@@@@@@@@@@@@@@@@@@@@@@@@@@@@@@@@@@@@@@@@@@@@@@@@@@@@@@@@@@@@@@@@@@@@@@@@@@@@@@@@@@@@@@@@@@@@@@@@@@@@@@@@@@@@@@@@@@@@@@@@@@@@@@@@@@@@@@@@@@@@@@@@@@@@@@</a:t>
            </a:r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660066"/>
                </a:solidFill>
                <a:latin typeface="Aharoni" pitchFamily="2" charset="-79"/>
                <a:cs typeface="Aharoni" pitchFamily="2" charset="-79"/>
              </a:rPr>
              <a:t>CHRIST THE ROCK CONGREGATION</a:t>
            </a:r>
            <a:br>
              <a:rPr lang="en-US" b="1" dirty="0" smtClean="0">
                <a:solidFill>
                  <a:srgbClr val="660066"/>
                </a:solidFill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solidFill>
                  <a:srgbClr val="660066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solidFill>
                  <a:srgbClr val="660066"/>
                </a:solidFill>
                <a:latin typeface="Aharoni" pitchFamily="2" charset="-79"/>
                <a:cs typeface="Aharoni" pitchFamily="2" charset="-79"/>
              </a:rPr>
              <a:t>WORSHIP SERVICE</a:t>
            </a:r>
            <a:endParaRPr lang="en-US" b="1" dirty="0">
              <a:solidFill>
                <a:srgbClr val="660066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660066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February 13</a:t>
            </a:r>
            <a:r>
              <a:rPr lang="en-US" b="1" baseline="30000" dirty="0" smtClean="0">
                <a:solidFill>
                  <a:schemeClr val="bg1"/>
                </a:solidFill>
              </a:rPr>
              <a:t>th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2022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Volunteers Needed in Food Distribution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660066">
                  <a:tint val="66000"/>
                  <a:satMod val="160000"/>
                </a:srgbClr>
              </a:gs>
              <a:gs pos="50000">
                <a:srgbClr val="660066">
                  <a:tint val="44500"/>
                  <a:satMod val="160000"/>
                </a:srgbClr>
              </a:gs>
              <a:gs pos="100000">
                <a:srgbClr val="660066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Copperplate Gothic Light" pitchFamily="34" charset="0"/>
              </a:rPr>
              <a:t>28 Cr CE Amou bon-Dieu pi </a:t>
            </a:r>
            <a:r>
              <a:rPr lang="fr-FR" b="1" dirty="0" err="1" smtClean="0">
                <a:solidFill>
                  <a:srgbClr val="FF0000"/>
                </a:solidFill>
                <a:latin typeface="Copperplate Gothic Light" pitchFamily="34" charset="0"/>
              </a:rPr>
              <a:t>gran</a:t>
            </a:r>
            <a:r>
              <a:rPr lang="fr-FR" b="1" dirty="0" smtClean="0">
                <a:solidFill>
                  <a:srgbClr val="FF0000"/>
                </a:solidFill>
                <a:latin typeface="Copperplate Gothic Light" pitchFamily="34" charset="0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Copperplate Gothic Light" pitchFamily="34" charset="0"/>
              </a:rPr>
              <a:t>pase</a:t>
            </a:r>
            <a:endParaRPr lang="en-US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Copperplate Gothic Light" pitchFamily="34" charset="0"/>
              </a:rPr>
              <a:t>1</a:t>
            </a:r>
            <a:endParaRPr lang="en-US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Amou Bon-Dieu pi </a:t>
            </a:r>
            <a:r>
              <a:rPr lang="fr-FR" b="1" dirty="0" err="1" smtClean="0">
                <a:latin typeface="Copperplate Gothic Light" pitchFamily="34" charset="0"/>
              </a:rPr>
              <a:t>gran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pase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Tout sa </a:t>
            </a:r>
            <a:r>
              <a:rPr lang="fr-FR" b="1" dirty="0" err="1" smtClean="0">
                <a:latin typeface="Copperplate Gothic Light" pitchFamily="34" charset="0"/>
              </a:rPr>
              <a:t>lang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moun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ak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zanj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kap</a:t>
            </a:r>
            <a:r>
              <a:rPr lang="fr-FR" b="1" dirty="0" smtClean="0">
                <a:latin typeface="Copperplate Gothic Light" pitchFamily="34" charset="0"/>
              </a:rPr>
              <a:t> di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l-ale pi loin </a:t>
            </a:r>
            <a:r>
              <a:rPr lang="fr-FR" b="1" dirty="0" err="1" smtClean="0">
                <a:latin typeface="Copperplate Gothic Light" pitchFamily="34" charset="0"/>
              </a:rPr>
              <a:t>pase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zetoual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Li </a:t>
            </a:r>
            <a:r>
              <a:rPr lang="fr-FR" b="1" dirty="0" err="1" smtClean="0">
                <a:latin typeface="Copperplate Gothic Light" pitchFamily="34" charset="0"/>
              </a:rPr>
              <a:t>jouinn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moun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ki</a:t>
            </a:r>
            <a:r>
              <a:rPr lang="fr-FR" b="1" dirty="0" smtClean="0">
                <a:latin typeface="Copperplate Gothic Light" pitchFamily="34" charset="0"/>
              </a:rPr>
              <a:t> te </a:t>
            </a:r>
            <a:r>
              <a:rPr lang="fr-FR" b="1" dirty="0" err="1" smtClean="0">
                <a:latin typeface="Copperplate Gothic Light" pitchFamily="34" charset="0"/>
              </a:rPr>
              <a:t>fin-n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pèdi</a:t>
            </a:r>
            <a:r>
              <a:rPr lang="fr-FR" b="1" dirty="0" smtClean="0">
                <a:latin typeface="Copperplate Gothic Light" pitchFamily="34" charset="0"/>
              </a:rPr>
              <a:t>.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</a:rPr>
              <a:t>Pitit</a:t>
            </a:r>
            <a:r>
              <a:rPr lang="fr-FR" b="1" dirty="0" smtClean="0">
                <a:latin typeface="Copperplate Gothic Light" pitchFamily="34" charset="0"/>
              </a:rPr>
              <a:t> Bon-Dieu </a:t>
            </a:r>
            <a:r>
              <a:rPr lang="fr-FR" b="1" dirty="0" err="1" smtClean="0">
                <a:latin typeface="Copperplate Gothic Light" pitchFamily="34" charset="0"/>
              </a:rPr>
              <a:t>chache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moun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ki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Nan la pin-n </a:t>
            </a:r>
            <a:r>
              <a:rPr lang="fr-FR" b="1" dirty="0" err="1" smtClean="0">
                <a:latin typeface="Copperplate Gothic Light" pitchFamily="34" charset="0"/>
              </a:rPr>
              <a:t>ak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peche</a:t>
            </a:r>
            <a:r>
              <a:rPr lang="fr-FR" b="1" dirty="0" smtClean="0">
                <a:latin typeface="Copperplate Gothic Light" pitchFamily="34" charset="0"/>
              </a:rPr>
              <a:t>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Si </a:t>
            </a:r>
            <a:r>
              <a:rPr lang="fr-FR" b="1" dirty="0" err="1" smtClean="0">
                <a:latin typeface="Copperplate Gothic Light" pitchFamily="34" charset="0"/>
              </a:rPr>
              <a:t>yo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rekonèt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peche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yo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Li prêt pou </a:t>
            </a:r>
            <a:r>
              <a:rPr lang="fr-FR" b="1" dirty="0" err="1" smtClean="0">
                <a:latin typeface="Copperplate Gothic Light" pitchFamily="34" charset="0"/>
              </a:rPr>
              <a:t>padonnin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FF0000"/>
                </a:solidFill>
                <a:latin typeface="Copperplate Gothic Light" pitchFamily="34" charset="0"/>
              </a:rPr>
              <a:t>Ke</a:t>
            </a:r>
            <a:endParaRPr lang="en-US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bon-Dieu 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rich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, se pu ;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Li san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mezi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li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fò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 ;</a:t>
            </a: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sa a dure tout tan.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kantik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tout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zanj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yo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2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</a:rPr>
              <a:t>Lè</a:t>
            </a:r>
            <a:r>
              <a:rPr lang="fr-FR" b="1" dirty="0" smtClean="0">
                <a:latin typeface="Copperplate Gothic Light" pitchFamily="34" charset="0"/>
              </a:rPr>
              <a:t> tout </a:t>
            </a:r>
            <a:r>
              <a:rPr lang="fr-FR" b="1" dirty="0" err="1" smtClean="0">
                <a:latin typeface="Copperplate Gothic Light" pitchFamily="34" charset="0"/>
              </a:rPr>
              <a:t>jou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ak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lanne</a:t>
            </a:r>
            <a:r>
              <a:rPr lang="fr-FR" b="1" dirty="0" smtClean="0">
                <a:latin typeface="Copperplate Gothic Light" pitchFamily="34" charset="0"/>
              </a:rPr>
              <a:t> passe,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</a:rPr>
              <a:t>Lè</a:t>
            </a:r>
            <a:r>
              <a:rPr lang="fr-FR" b="1" dirty="0" smtClean="0">
                <a:latin typeface="Copperplate Gothic Light" pitchFamily="34" charset="0"/>
              </a:rPr>
              <a:t> tout </a:t>
            </a:r>
            <a:r>
              <a:rPr lang="fr-FR" b="1" dirty="0" err="1" smtClean="0">
                <a:latin typeface="Copperplate Gothic Light" pitchFamily="34" charset="0"/>
              </a:rPr>
              <a:t>tròn</a:t>
            </a:r>
            <a:r>
              <a:rPr lang="fr-FR" b="1" dirty="0" smtClean="0">
                <a:latin typeface="Copperplate Gothic Light" pitchFamily="34" charset="0"/>
              </a:rPr>
              <a:t>, tout roua </a:t>
            </a:r>
            <a:r>
              <a:rPr lang="fr-FR" b="1" dirty="0" err="1" smtClean="0">
                <a:latin typeface="Copperplate Gothic Light" pitchFamily="34" charset="0"/>
              </a:rPr>
              <a:t>fi-n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tonbe</a:t>
            </a:r>
            <a:r>
              <a:rPr lang="fr-FR" b="1" dirty="0" smtClean="0">
                <a:latin typeface="Copperplate Gothic Light" pitchFamily="34" charset="0"/>
              </a:rPr>
              <a:t>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Le </a:t>
            </a:r>
            <a:r>
              <a:rPr lang="fr-FR" b="1" dirty="0" err="1" smtClean="0">
                <a:latin typeface="Copperplate Gothic Light" pitchFamily="34" charset="0"/>
              </a:rPr>
              <a:t>mond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ki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pa</a:t>
            </a:r>
            <a:r>
              <a:rPr lang="fr-FR" b="1" dirty="0" smtClean="0">
                <a:latin typeface="Copperplate Gothic Light" pitchFamily="34" charset="0"/>
              </a:rPr>
              <a:t> prie </a:t>
            </a:r>
            <a:r>
              <a:rPr lang="fr-FR" b="1" dirty="0" err="1" smtClean="0">
                <a:latin typeface="Copperplate Gothic Light" pitchFamily="34" charset="0"/>
              </a:rPr>
              <a:t>jodi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Va </a:t>
            </a:r>
            <a:r>
              <a:rPr lang="fr-FR" b="1" dirty="0" err="1" smtClean="0">
                <a:latin typeface="Copperplate Gothic Light" pitchFamily="34" charset="0"/>
              </a:rPr>
              <a:t>chache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mouayin</a:t>
            </a:r>
            <a:r>
              <a:rPr lang="fr-FR" b="1" dirty="0" smtClean="0">
                <a:latin typeface="Copperplate Gothic Light" pitchFamily="34" charset="0"/>
              </a:rPr>
              <a:t> pou </a:t>
            </a:r>
            <a:r>
              <a:rPr lang="fr-FR" b="1" dirty="0" err="1" smtClean="0">
                <a:latin typeface="Copperplate Gothic Light" pitchFamily="34" charset="0"/>
              </a:rPr>
              <a:t>sove</a:t>
            </a:r>
            <a:r>
              <a:rPr lang="fr-FR" b="1" dirty="0" smtClean="0">
                <a:latin typeface="Copperplate Gothic Light" pitchFamily="34" charset="0"/>
              </a:rPr>
              <a:t>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</a:rPr>
              <a:t>Lamou</a:t>
            </a:r>
            <a:r>
              <a:rPr lang="fr-FR" b="1" dirty="0" smtClean="0">
                <a:latin typeface="Copperplate Gothic Light" pitchFamily="34" charset="0"/>
              </a:rPr>
              <a:t> Bon-Dieu va la </a:t>
            </a:r>
            <a:r>
              <a:rPr lang="fr-FR" b="1" dirty="0" err="1" smtClean="0">
                <a:latin typeface="Copperplate Gothic Light" pitchFamily="34" charset="0"/>
              </a:rPr>
              <a:t>toujou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b="1" dirty="0" smtClean="0">
                <a:latin typeface="Copperplate Gothic Light" pitchFamily="34" charset="0"/>
              </a:rPr>
              <a:t>L-a san </a:t>
            </a:r>
            <a:r>
              <a:rPr lang="en-US" b="1" dirty="0" err="1" smtClean="0">
                <a:latin typeface="Copperplate Gothic Light" pitchFamily="34" charset="0"/>
              </a:rPr>
              <a:t>mezi</a:t>
            </a:r>
            <a:r>
              <a:rPr lang="en-US" b="1" dirty="0" smtClean="0">
                <a:latin typeface="Copperplate Gothic Light" pitchFamily="34" charset="0"/>
              </a:rPr>
              <a:t>, l-a </a:t>
            </a:r>
            <a:r>
              <a:rPr lang="en-US" b="1" dirty="0" err="1" smtClean="0">
                <a:latin typeface="Copperplate Gothic Light" pitchFamily="34" charset="0"/>
              </a:rPr>
              <a:t>fò</a:t>
            </a:r>
            <a:r>
              <a:rPr lang="en-US" b="1" dirty="0" smtClean="0">
                <a:latin typeface="Copperplate Gothic Light" pitchFamily="34" charset="0"/>
              </a:rPr>
              <a:t> ;</a:t>
            </a: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L-a </a:t>
            </a:r>
            <a:r>
              <a:rPr lang="fr-FR" b="1" dirty="0" err="1" smtClean="0">
                <a:latin typeface="Copperplate Gothic Light" pitchFamily="34" charset="0"/>
              </a:rPr>
              <a:t>fòs</a:t>
            </a:r>
            <a:r>
              <a:rPr lang="fr-FR" b="1" dirty="0" smtClean="0">
                <a:latin typeface="Copperplate Gothic Light" pitchFamily="34" charset="0"/>
              </a:rPr>
              <a:t> Bon-Dieu pou </a:t>
            </a:r>
            <a:r>
              <a:rPr lang="fr-FR" b="1" dirty="0" err="1" smtClean="0">
                <a:latin typeface="Copperplate Gothic Light" pitchFamily="34" charset="0"/>
              </a:rPr>
              <a:t>sove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nou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l-a </a:t>
            </a:r>
            <a:r>
              <a:rPr lang="fr-FR" b="1" dirty="0" err="1" smtClean="0">
                <a:latin typeface="Copperplate Gothic Light" pitchFamily="34" charset="0"/>
              </a:rPr>
              <a:t>kantik</a:t>
            </a:r>
            <a:r>
              <a:rPr lang="fr-FR" b="1" dirty="0" smtClean="0">
                <a:latin typeface="Copperplate Gothic Light" pitchFamily="34" charset="0"/>
              </a:rPr>
              <a:t> tout </a:t>
            </a:r>
            <a:r>
              <a:rPr lang="fr-FR" b="1" dirty="0" err="1" smtClean="0">
                <a:latin typeface="Copperplate Gothic Light" pitchFamily="34" charset="0"/>
              </a:rPr>
              <a:t>zanj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yo</a:t>
            </a:r>
            <a:r>
              <a:rPr lang="fr-FR" b="1" dirty="0" smtClean="0">
                <a:latin typeface="Copperplate Gothic Light" pitchFamily="34" charset="0"/>
              </a:rPr>
              <a:t>.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solidFill>
                  <a:srgbClr val="FF0000"/>
                </a:solidFill>
                <a:latin typeface="Copperplate Gothic Light" pitchFamily="34" charset="0"/>
              </a:rPr>
              <a:t>Ke</a:t>
            </a:r>
            <a:endParaRPr lang="en-US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bon-Dieu 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rich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, se pu ;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Li san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mezi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li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fò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 ;</a:t>
            </a: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sa a dure tout tan.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kantik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tout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zanj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yo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3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Si </a:t>
            </a:r>
            <a:r>
              <a:rPr lang="fr-FR" b="1" dirty="0" err="1" smtClean="0">
                <a:latin typeface="Copperplate Gothic Light" pitchFamily="34" charset="0"/>
              </a:rPr>
              <a:t>nou</a:t>
            </a:r>
            <a:r>
              <a:rPr lang="fr-FR" b="1" dirty="0" smtClean="0">
                <a:latin typeface="Copperplate Gothic Light" pitchFamily="34" charset="0"/>
              </a:rPr>
              <a:t> te </a:t>
            </a:r>
            <a:r>
              <a:rPr lang="fr-FR" b="1" dirty="0" err="1" smtClean="0">
                <a:latin typeface="Copperplate Gothic Light" pitchFamily="34" charset="0"/>
              </a:rPr>
              <a:t>kap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chanje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lanmè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err="1" smtClean="0">
                <a:latin typeface="Copperplate Gothic Light" pitchFamily="34" charset="0"/>
              </a:rPr>
              <a:t>Kon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lank</a:t>
            </a:r>
            <a:r>
              <a:rPr lang="fr-FR" b="1" dirty="0" smtClean="0">
                <a:latin typeface="Copperplate Gothic Light" pitchFamily="34" charset="0"/>
              </a:rPr>
              <a:t>, nan </a:t>
            </a:r>
            <a:r>
              <a:rPr lang="fr-FR" b="1" dirty="0" err="1" smtClean="0">
                <a:latin typeface="Copperplate Gothic Light" pitchFamily="34" charset="0"/>
              </a:rPr>
              <a:t>siel</a:t>
            </a:r>
            <a:r>
              <a:rPr lang="fr-FR" b="1" dirty="0" smtClean="0">
                <a:latin typeface="Copperplate Gothic Light" pitchFamily="34" charset="0"/>
              </a:rPr>
              <a:t> la pou-n </a:t>
            </a:r>
            <a:r>
              <a:rPr lang="fr-FR" b="1" dirty="0" err="1" smtClean="0">
                <a:latin typeface="Copperplate Gothic Light" pitchFamily="34" charset="0"/>
              </a:rPr>
              <a:t>ekri</a:t>
            </a:r>
            <a:r>
              <a:rPr lang="fr-FR" b="1" dirty="0" smtClean="0">
                <a:latin typeface="Copperplate Gothic Light" pitchFamily="34" charset="0"/>
              </a:rPr>
              <a:t>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Si tout </a:t>
            </a:r>
            <a:r>
              <a:rPr lang="fr-FR" b="1" dirty="0" err="1" smtClean="0">
                <a:latin typeface="Copperplate Gothic Light" pitchFamily="34" charset="0"/>
              </a:rPr>
              <a:t>boua</a:t>
            </a:r>
            <a:r>
              <a:rPr lang="fr-FR" b="1" dirty="0" smtClean="0">
                <a:latin typeface="Copperplate Gothic Light" pitchFamily="34" charset="0"/>
              </a:rPr>
              <a:t> sou la </a:t>
            </a:r>
            <a:r>
              <a:rPr lang="fr-FR" b="1" dirty="0" err="1" smtClean="0">
                <a:latin typeface="Copperplate Gothic Light" pitchFamily="34" charset="0"/>
              </a:rPr>
              <a:t>tè</a:t>
            </a:r>
            <a:r>
              <a:rPr lang="fr-FR" b="1" dirty="0" smtClean="0">
                <a:latin typeface="Copperplate Gothic Light" pitchFamily="34" charset="0"/>
              </a:rPr>
              <a:t> te plu-m,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E tout </a:t>
            </a:r>
            <a:r>
              <a:rPr lang="fr-FR" b="1" dirty="0" err="1" smtClean="0">
                <a:latin typeface="Copperplate Gothic Light" pitchFamily="34" charset="0"/>
              </a:rPr>
              <a:t>moun</a:t>
            </a:r>
            <a:r>
              <a:rPr lang="fr-FR" b="1" dirty="0" smtClean="0">
                <a:latin typeface="Copperplate Gothic Light" pitchFamily="34" charset="0"/>
              </a:rPr>
              <a:t> te </a:t>
            </a:r>
            <a:r>
              <a:rPr lang="fr-FR" b="1" dirty="0" err="1" smtClean="0">
                <a:latin typeface="Copperplate Gothic Light" pitchFamily="34" charset="0"/>
              </a:rPr>
              <a:t>kapab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ekri</a:t>
            </a:r>
            <a:r>
              <a:rPr lang="fr-FR" b="1" dirty="0" smtClean="0">
                <a:latin typeface="Copperplate Gothic Light" pitchFamily="34" charset="0"/>
              </a:rPr>
              <a:t> ;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Pou  </a:t>
            </a:r>
            <a:r>
              <a:rPr lang="fr-FR" b="1" dirty="0" err="1" smtClean="0">
                <a:latin typeface="Copperplate Gothic Light" pitchFamily="34" charset="0"/>
              </a:rPr>
              <a:t>yo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ekri</a:t>
            </a:r>
            <a:r>
              <a:rPr lang="fr-FR" b="1" dirty="0" smtClean="0">
                <a:latin typeface="Copperplate Gothic Light" pitchFamily="34" charset="0"/>
              </a:rPr>
              <a:t>, </a:t>
            </a:r>
            <a:r>
              <a:rPr lang="fr-FR" b="1" dirty="0" err="1" smtClean="0">
                <a:latin typeface="Copperplate Gothic Light" pitchFamily="34" charset="0"/>
              </a:rPr>
              <a:t>lamou</a:t>
            </a:r>
            <a:r>
              <a:rPr lang="fr-FR" b="1" dirty="0" smtClean="0">
                <a:latin typeface="Copperplate Gothic Light" pitchFamily="34" charset="0"/>
              </a:rPr>
              <a:t> bon-Dieu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Ta </a:t>
            </a:r>
            <a:r>
              <a:rPr lang="fr-FR" b="1" dirty="0" err="1" smtClean="0">
                <a:latin typeface="Copperplate Gothic Light" pitchFamily="34" charset="0"/>
              </a:rPr>
              <a:t>fi-n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seche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lamè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E </a:t>
            </a:r>
            <a:r>
              <a:rPr lang="fr-FR" b="1" dirty="0" err="1" smtClean="0">
                <a:latin typeface="Copperplate Gothic Light" pitchFamily="34" charset="0"/>
              </a:rPr>
              <a:t>sièl</a:t>
            </a:r>
            <a:r>
              <a:rPr lang="fr-FR" b="1" dirty="0" smtClean="0">
                <a:latin typeface="Copperplate Gothic Light" pitchFamily="34" charset="0"/>
              </a:rPr>
              <a:t> la </a:t>
            </a:r>
            <a:r>
              <a:rPr lang="fr-FR" b="1" dirty="0" err="1" smtClean="0">
                <a:latin typeface="Copperplate Gothic Light" pitchFamily="34" charset="0"/>
              </a:rPr>
              <a:t>pa</a:t>
            </a:r>
            <a:r>
              <a:rPr lang="fr-FR" b="1" dirty="0" smtClean="0">
                <a:latin typeface="Copperplate Gothic Light" pitchFamily="34" charset="0"/>
              </a:rPr>
              <a:t> ta </a:t>
            </a:r>
            <a:r>
              <a:rPr lang="fr-FR" b="1" dirty="0" err="1" smtClean="0">
                <a:latin typeface="Copperplate Gothic Light" pitchFamily="34" charset="0"/>
              </a:rPr>
              <a:t>kap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kinbe</a:t>
            </a:r>
            <a:r>
              <a:rPr lang="fr-FR" b="1" dirty="0" smtClean="0">
                <a:latin typeface="Copperplate Gothic Light" pitchFamily="34" charset="0"/>
              </a:rPr>
              <a:t>,</a:t>
            </a:r>
            <a:endParaRPr lang="en-US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latin typeface="Copperplate Gothic Light" pitchFamily="34" charset="0"/>
              </a:rPr>
              <a:t>Tout </a:t>
            </a:r>
            <a:r>
              <a:rPr lang="fr-FR" b="1" dirty="0" err="1" smtClean="0">
                <a:latin typeface="Copperplate Gothic Light" pitchFamily="34" charset="0"/>
              </a:rPr>
              <a:t>zèv</a:t>
            </a:r>
            <a:r>
              <a:rPr lang="fr-FR" b="1" dirty="0" smtClean="0">
                <a:latin typeface="Copperplate Gothic Light" pitchFamily="34" charset="0"/>
              </a:rPr>
              <a:t> </a:t>
            </a:r>
            <a:r>
              <a:rPr lang="fr-FR" b="1" dirty="0" err="1" smtClean="0">
                <a:latin typeface="Copperplate Gothic Light" pitchFamily="34" charset="0"/>
              </a:rPr>
              <a:t>lanmou</a:t>
            </a:r>
            <a:r>
              <a:rPr lang="fr-FR" b="1" dirty="0" smtClean="0">
                <a:latin typeface="Copperplate Gothic Light" pitchFamily="34" charset="0"/>
              </a:rPr>
              <a:t> te </a:t>
            </a:r>
            <a:r>
              <a:rPr lang="fr-FR" b="1" dirty="0" err="1" smtClean="0">
                <a:latin typeface="Copperplate Gothic Light" pitchFamily="34" charset="0"/>
              </a:rPr>
              <a:t>fè</a:t>
            </a:r>
            <a:r>
              <a:rPr lang="fr-FR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fr-FR" b="1" dirty="0" err="1" smtClean="0">
                <a:solidFill>
                  <a:srgbClr val="FF0000"/>
                </a:solidFill>
                <a:latin typeface="Copperplate Gothic Light" pitchFamily="34" charset="0"/>
              </a:rPr>
              <a:t>Ke</a:t>
            </a:r>
            <a:endParaRPr lang="en-US" b="1" dirty="0" smtClean="0">
              <a:solidFill>
                <a:srgbClr val="FF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bon-Dieu 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rich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, se pu ;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Li san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mezi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,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li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  <a:latin typeface="Copperplate Gothic Light" pitchFamily="34" charset="0"/>
              </a:rPr>
              <a:t>fò</a:t>
            </a:r>
            <a:r>
              <a:rPr lang="en-US" b="1" dirty="0" smtClean="0">
                <a:solidFill>
                  <a:srgbClr val="660066"/>
                </a:solidFill>
                <a:latin typeface="Copperplate Gothic Light" pitchFamily="34" charset="0"/>
              </a:rPr>
              <a:t> ;</a:t>
            </a: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Amou sa a dure tout tan.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Se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kantik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tout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zanj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b="1" dirty="0" err="1" smtClean="0">
                <a:solidFill>
                  <a:srgbClr val="660066"/>
                </a:solidFill>
                <a:latin typeface="Copperplate Gothic Light" pitchFamily="34" charset="0"/>
              </a:rPr>
              <a:t>yo</a:t>
            </a: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.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4400" b="1" dirty="0" smtClean="0"/>
              <a:t>Ou </a:t>
            </a:r>
            <a:r>
              <a:rPr lang="fr-FR" sz="4400" b="1" dirty="0" err="1" smtClean="0"/>
              <a:t>merite</a:t>
            </a:r>
            <a:r>
              <a:rPr lang="fr-FR" sz="4400" b="1" dirty="0" smtClean="0"/>
              <a:t> tout </a:t>
            </a:r>
            <a:r>
              <a:rPr lang="fr-FR" sz="4400" b="1" dirty="0" err="1" smtClean="0"/>
              <a:t>glwa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Avèk</a:t>
            </a:r>
            <a:r>
              <a:rPr lang="fr-FR" sz="4400" b="1" dirty="0" smtClean="0"/>
              <a:t> </a:t>
            </a:r>
            <a:r>
              <a:rPr lang="fr-FR" sz="4400" b="1" dirty="0" err="1" smtClean="0"/>
              <a:t>lonè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4800" dirty="0" err="1" smtClean="0"/>
              <a:t>Mwen</a:t>
            </a:r>
            <a:r>
              <a:rPr lang="fr-FR" sz="4800" dirty="0" smtClean="0"/>
              <a:t> </a:t>
            </a:r>
            <a:r>
              <a:rPr lang="fr-FR" sz="4800" dirty="0" err="1" smtClean="0"/>
              <a:t>leve</a:t>
            </a:r>
            <a:r>
              <a:rPr lang="fr-FR" sz="4800" dirty="0" smtClean="0"/>
              <a:t> </a:t>
            </a:r>
            <a:r>
              <a:rPr lang="fr-FR" sz="4800" dirty="0" err="1" smtClean="0"/>
              <a:t>menm</a:t>
            </a:r>
            <a:r>
              <a:rPr lang="fr-FR" sz="4800" dirty="0" smtClean="0"/>
              <a:t> pou m adore ou</a:t>
            </a:r>
            <a:br>
              <a:rPr lang="fr-FR" sz="4800" dirty="0" smtClean="0"/>
            </a:br>
            <a:r>
              <a:rPr lang="fr-FR" sz="4800" dirty="0" err="1" smtClean="0"/>
              <a:t>Vwa</a:t>
            </a:r>
            <a:r>
              <a:rPr lang="fr-FR" sz="4800" dirty="0" smtClean="0"/>
              <a:t> m pou m </a:t>
            </a:r>
            <a:r>
              <a:rPr lang="fr-FR" sz="4800" dirty="0" err="1" smtClean="0"/>
              <a:t>glorifye</a:t>
            </a:r>
            <a:r>
              <a:rPr lang="fr-FR" sz="4800" dirty="0" smtClean="0"/>
              <a:t> non ou</a:t>
            </a:r>
            <a:r>
              <a:rPr lang="fr-FR" sz="4800" b="1" i="1" dirty="0" smtClean="0"/>
              <a:t> (3 </a:t>
            </a:r>
            <a:r>
              <a:rPr lang="fr-FR" sz="4800" b="1" i="1" dirty="0" err="1" smtClean="0"/>
              <a:t>fwa</a:t>
            </a:r>
            <a:r>
              <a:rPr lang="fr-FR" sz="4800" b="1" i="1" dirty="0" smtClean="0"/>
              <a:t>)</a:t>
            </a:r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4800" dirty="0" smtClean="0"/>
              <a:t> </a:t>
            </a:r>
            <a:br>
              <a:rPr lang="fr-FR" sz="4800" dirty="0" smtClean="0"/>
            </a:br>
            <a:r>
              <a:rPr lang="fr-FR" sz="4800" b="1" dirty="0" err="1" smtClean="0"/>
              <a:t>Paske</a:t>
            </a:r>
            <a:r>
              <a:rPr lang="fr-FR" sz="4800" b="1" dirty="0" smtClean="0"/>
              <a:t> ou </a:t>
            </a:r>
            <a:r>
              <a:rPr lang="fr-FR" sz="4800" b="1" dirty="0" err="1" smtClean="0"/>
              <a:t>gran</a:t>
            </a:r>
            <a:r>
              <a:rPr lang="fr-FR" sz="4800" b="1" dirty="0" smtClean="0"/>
              <a:t/>
            </a:r>
            <a:br>
              <a:rPr lang="fr-FR" sz="4800" b="1" dirty="0" smtClean="0"/>
            </a:br>
            <a:r>
              <a:rPr lang="fr-FR" sz="4800" b="1" dirty="0" smtClean="0"/>
              <a:t>Ou </a:t>
            </a:r>
            <a:r>
              <a:rPr lang="fr-FR" sz="4800" b="1" dirty="0" err="1" smtClean="0"/>
              <a:t>toujou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fè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gwo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mirak</a:t>
            </a:r>
            <a:r>
              <a:rPr lang="fr-FR" sz="4800" b="1" dirty="0" smtClean="0"/>
              <a:t/>
            </a:r>
            <a:br>
              <a:rPr lang="fr-FR" sz="4800" b="1" dirty="0" smtClean="0"/>
            </a:br>
            <a:r>
              <a:rPr lang="fr-FR" sz="4800" b="1" dirty="0" smtClean="0"/>
              <a:t>Pa </a:t>
            </a:r>
            <a:r>
              <a:rPr lang="fr-FR" sz="4800" b="1" dirty="0" err="1" smtClean="0"/>
              <a:t>gen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lòt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ankò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kon</a:t>
            </a:r>
            <a:r>
              <a:rPr lang="fr-FR" sz="4800" b="1" dirty="0" smtClean="0"/>
              <a:t> ou</a:t>
            </a:r>
            <a:br>
              <a:rPr lang="fr-FR" sz="4800" b="1" dirty="0" smtClean="0"/>
            </a:br>
            <a:r>
              <a:rPr lang="fr-FR" sz="4800" b="1" dirty="0" smtClean="0"/>
              <a:t>Pa </a:t>
            </a:r>
            <a:r>
              <a:rPr lang="fr-FR" sz="4800" b="1" dirty="0" err="1" smtClean="0"/>
              <a:t>gen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lòt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ankò</a:t>
            </a:r>
            <a:r>
              <a:rPr lang="fr-FR" sz="4800" b="1" dirty="0" smtClean="0"/>
              <a:t> </a:t>
            </a:r>
            <a:r>
              <a:rPr lang="fr-FR" sz="4800" b="1" dirty="0" err="1" smtClean="0"/>
              <a:t>kon</a:t>
            </a:r>
            <a:r>
              <a:rPr lang="fr-FR" sz="4800" b="1" dirty="0" smtClean="0"/>
              <a:t> ou</a:t>
            </a:r>
            <a:endParaRPr lang="en-US" sz="4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praise Him, praise Him all you little children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God is love, God is love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II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serve Him serve Him all you little children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God is love, God is love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00FFCC"/>
                </a:solidFill>
                <a:latin typeface="Copperplate Gothic Light" pitchFamily="34" charset="0"/>
              </a:rPr>
              <a:t>III</a:t>
            </a:r>
            <a:endParaRPr lang="en-US" sz="4000" b="1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Love Him, love Him all you little children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God is love, God is </a:t>
            </a:r>
            <a:r>
              <a:rPr lang="en-US" sz="4000" b="1" dirty="0" smtClean="0">
                <a:latin typeface="Copperplate Gothic Light" pitchFamily="34" charset="0"/>
              </a:rPr>
              <a:t>love</a:t>
            </a:r>
            <a:endParaRPr lang="en-US" sz="4000" b="1" dirty="0" smtClean="0"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Rejoice in the  Lord always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 again I say rejoice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rejoice  in the Lord always</a:t>
            </a:r>
          </a:p>
          <a:p>
            <a:pPr algn="ctr">
              <a:buNone/>
            </a:pPr>
            <a:r>
              <a:rPr lang="en-US" sz="4000" b="1" dirty="0" smtClean="0"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rejoice - -rejoice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rejoice  -- rejoice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Copperplate Gothic Light" pitchFamily="34" charset="0"/>
              </a:rPr>
              <a:t>and again I say rejoice</a:t>
            </a:r>
          </a:p>
          <a:p>
            <a:pPr algn="ctr">
              <a:buNone/>
            </a:pPr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Se </a:t>
            </a:r>
            <a:r>
              <a:rPr lang="fr-FR" sz="4000" b="1" dirty="0" smtClean="0">
                <a:latin typeface="Copperplate Gothic Light" pitchFamily="34" charset="0"/>
              </a:rPr>
              <a:t>gnou chan </a:t>
            </a:r>
            <a:r>
              <a:rPr lang="fr-FR" sz="4000" b="1" dirty="0" err="1" smtClean="0">
                <a:latin typeface="Copperplate Gothic Light" pitchFamily="34" charset="0"/>
              </a:rPr>
              <a:t>jouayé</a:t>
            </a:r>
            <a:r>
              <a:rPr lang="fr-FR" sz="4000" b="1" dirty="0" smtClean="0">
                <a:latin typeface="Copperplate Gothic Light" pitchFamily="34" charset="0"/>
              </a:rPr>
              <a:t>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Gnou nouvel </a:t>
            </a:r>
            <a:r>
              <a:rPr lang="fr-FR" sz="4000" b="1" dirty="0" err="1" smtClean="0">
                <a:latin typeface="Copperplate Gothic Light" pitchFamily="34" charset="0"/>
              </a:rPr>
              <a:t>glorié</a:t>
            </a:r>
            <a:r>
              <a:rPr lang="fr-FR" sz="4000" b="1" dirty="0" smtClean="0">
                <a:latin typeface="Copperplate Gothic Light" pitchFamily="34" charset="0"/>
              </a:rPr>
              <a:t>,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Non </a:t>
            </a:r>
            <a:r>
              <a:rPr lang="fr-FR" sz="4000" b="1" dirty="0" err="1" smtClean="0">
                <a:latin typeface="Copperplate Gothic Light" pitchFamily="34" charset="0"/>
              </a:rPr>
              <a:t>pouin</a:t>
            </a:r>
            <a:r>
              <a:rPr lang="fr-FR" sz="4000" b="1" dirty="0" smtClean="0">
                <a:latin typeface="Copperplate Gothic Light" pitchFamily="34" charset="0"/>
              </a:rPr>
              <a:t> lot </a:t>
            </a:r>
            <a:r>
              <a:rPr lang="fr-FR" sz="4000" b="1" dirty="0" err="1" smtClean="0">
                <a:latin typeface="Copperplate Gothic Light" pitchFamily="34" charset="0"/>
              </a:rPr>
              <a:t>kom</a:t>
            </a:r>
            <a:r>
              <a:rPr lang="fr-FR" sz="4000" b="1" dirty="0" smtClean="0">
                <a:latin typeface="Copperplate Gothic Light" pitchFamily="34" charset="0"/>
              </a:rPr>
              <a:t> li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Nan le </a:t>
            </a:r>
            <a:r>
              <a:rPr lang="fr-FR" sz="4000" b="1" dirty="0" err="1" smtClean="0">
                <a:latin typeface="Copperplate Gothic Light" pitchFamily="34" charset="0"/>
              </a:rPr>
              <a:t>mond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antié</a:t>
            </a:r>
            <a:r>
              <a:rPr lang="fr-FR" sz="4000" b="1" dirty="0" smtClean="0">
                <a:latin typeface="Copperplate Gothic Light" pitchFamily="34" charset="0"/>
              </a:rPr>
              <a:t>;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latin typeface="Copperplate Gothic Light" pitchFamily="34" charset="0"/>
              </a:rPr>
              <a:t>Mouin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rinmin</a:t>
            </a:r>
            <a:r>
              <a:rPr lang="fr-FR" sz="4000" b="1" dirty="0" smtClean="0">
                <a:latin typeface="Copperplate Gothic Light" pitchFamily="34" charset="0"/>
              </a:rPr>
              <a:t> chanté-l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E m-a </a:t>
            </a:r>
            <a:r>
              <a:rPr lang="fr-FR" sz="4000" b="1" dirty="0" err="1" smtClean="0">
                <a:latin typeface="Copperplate Gothic Light" pitchFamily="34" charset="0"/>
              </a:rPr>
              <a:t>proklamé</a:t>
            </a:r>
            <a:r>
              <a:rPr lang="fr-FR" sz="4000" b="1" dirty="0" smtClean="0">
                <a:latin typeface="Copperplate Gothic Light" pitchFamily="34" charset="0"/>
              </a:rPr>
              <a:t>-l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Bon-Dieu </a:t>
            </a:r>
            <a:r>
              <a:rPr lang="fr-FR" sz="4000" b="1" dirty="0" err="1" smtClean="0">
                <a:latin typeface="Copperplate Gothic Light" pitchFamily="34" charset="0"/>
              </a:rPr>
              <a:t>nou</a:t>
            </a:r>
            <a:r>
              <a:rPr lang="fr-FR" sz="4000" b="1" dirty="0" smtClean="0"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latin typeface="Copperplate Gothic Light" pitchFamily="34" charset="0"/>
              </a:rPr>
              <a:t>kapab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latin typeface="Copperplate Gothic Light" pitchFamily="34" charset="0"/>
              </a:rPr>
              <a:t>Ba ou la </a:t>
            </a:r>
            <a:r>
              <a:rPr lang="fr-FR" sz="4000" b="1" dirty="0" err="1" smtClean="0">
                <a:latin typeface="Copperplate Gothic Light" pitchFamily="34" charset="0"/>
              </a:rPr>
              <a:t>délivrans</a:t>
            </a:r>
            <a:r>
              <a:rPr lang="fr-FR" sz="4000" b="1" dirty="0" smtClean="0">
                <a:latin typeface="Copperplate Gothic Light" pitchFamily="34" charset="0"/>
              </a:rPr>
              <a:t>.</a:t>
            </a:r>
            <a:endParaRPr lang="en-US" sz="40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accent1">
                    <a:lumMod val="75000"/>
                  </a:schemeClr>
                </a:solidFill>
                <a:latin typeface="Copperplate Gothic Light" pitchFamily="34" charset="0"/>
              </a:rPr>
              <a:t>Ke</a:t>
            </a:r>
            <a:r>
              <a:rPr lang="fr-FR" sz="4000" b="1" dirty="0" smtClean="0">
                <a:solidFill>
                  <a:schemeClr val="accent1">
                    <a:lumMod val="75000"/>
                  </a:schemeClr>
                </a:solidFill>
                <a:latin typeface="Copperplate Gothic Light" pitchFamily="34" charset="0"/>
              </a:rPr>
              <a:t> :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Se Bon-Dieu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kapab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délivré,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Se Li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sèl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ki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toujou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dlivré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Tout fado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péche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 sou Li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dépozé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Paské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Bon-Dieu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nou</a:t>
            </a:r>
            <a:endParaRPr lang="en-US" sz="40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Kap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bay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 la </a:t>
            </a:r>
            <a:r>
              <a:rPr lang="fr-FR" sz="40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délivrans</a:t>
            </a:r>
            <a:r>
              <a:rPr lang="fr-FR" sz="4000" b="1" dirty="0" smtClean="0">
                <a:solidFill>
                  <a:srgbClr val="660066"/>
                </a:solidFill>
                <a:latin typeface="Copperplate Gothic Light" pitchFamily="34" charset="0"/>
              </a:rPr>
              <a:t>.</a:t>
            </a:r>
            <a:endParaRPr lang="en-US" b="1" dirty="0">
              <a:solidFill>
                <a:srgbClr val="660066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00FFCC"/>
                </a:solidFill>
                <a:latin typeface="Copperplate Gothic Light" pitchFamily="34" charset="0"/>
              </a:rPr>
              <a:t>70 Cr. CE: </a:t>
            </a:r>
            <a:r>
              <a:rPr lang="fr-FR" sz="3600" b="1" u="sng" dirty="0" err="1" smtClean="0">
                <a:solidFill>
                  <a:srgbClr val="00FFCC"/>
                </a:solidFill>
                <a:latin typeface="Copperplate Gothic Light" pitchFamily="34" charset="0"/>
              </a:rPr>
              <a:t>Onore</a:t>
            </a:r>
            <a:r>
              <a:rPr lang="fr-FR" sz="3600" b="1" u="sng" dirty="0" smtClean="0">
                <a:solidFill>
                  <a:srgbClr val="00FFCC"/>
                </a:solidFill>
                <a:latin typeface="Copperplate Gothic Light" pitchFamily="34" charset="0"/>
              </a:rPr>
              <a:t> </a:t>
            </a:r>
            <a:r>
              <a:rPr lang="fr-FR" sz="3600" b="1" u="sng" dirty="0" err="1" smtClean="0">
                <a:solidFill>
                  <a:srgbClr val="00FFCC"/>
                </a:solidFill>
                <a:latin typeface="Copperplate Gothic Light" pitchFamily="34" charset="0"/>
              </a:rPr>
              <a:t>Puisans</a:t>
            </a:r>
            <a:r>
              <a:rPr lang="fr-FR" sz="3600" b="1" u="sng" dirty="0" smtClean="0">
                <a:solidFill>
                  <a:srgbClr val="00FFCC"/>
                </a:solidFill>
                <a:latin typeface="Copperplate Gothic Light" pitchFamily="34" charset="0"/>
              </a:rPr>
              <a:t> Non </a:t>
            </a:r>
            <a:r>
              <a:rPr lang="fr-FR" sz="3600" b="1" u="sng" dirty="0" err="1" smtClean="0">
                <a:solidFill>
                  <a:srgbClr val="00FFCC"/>
                </a:solidFill>
                <a:latin typeface="Copperplate Gothic Light" pitchFamily="34" charset="0"/>
              </a:rPr>
              <a:t>Jezu</a:t>
            </a:r>
            <a:endParaRPr lang="en-US" sz="3600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dirty="0" smtClean="0">
                <a:solidFill>
                  <a:srgbClr val="00FFCC"/>
                </a:solidFill>
                <a:latin typeface="Copperplate Gothic Light" pitchFamily="34" charset="0"/>
              </a:rPr>
              <a:t>1-</a:t>
            </a:r>
            <a:endParaRPr lang="en-US" sz="3600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Onoré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puisans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non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Jézu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Tout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anj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doué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fas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a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tè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Poté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vini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kouròn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pi sin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E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kouroné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 Li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Ségnè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.  (bis 2 </a:t>
            </a:r>
            <a:r>
              <a:rPr lang="fr-FR" sz="40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lign</a:t>
            </a:r>
            <a:r>
              <a:rPr lang="fr-FR" sz="4000" b="1" dirty="0" smtClean="0">
                <a:solidFill>
                  <a:schemeClr val="bg1"/>
                </a:solidFill>
                <a:latin typeface="Copperplate Gothic Light" pitchFamily="34" charset="0"/>
              </a:rPr>
              <a:t>)</a:t>
            </a:r>
            <a:endParaRPr lang="en-US" sz="4000" b="1" dirty="0" smtClean="0">
              <a:solidFill>
                <a:schemeClr val="bg1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FFCC"/>
                </a:solidFill>
                <a:latin typeface="Copperplate Gothic Light" pitchFamily="34" charset="0"/>
              </a:rPr>
              <a:t>2-</a:t>
            </a:r>
            <a:endParaRPr lang="en-US" sz="3600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Pèp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chouazi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nan ras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izrael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Moun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ke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Bon-Dieu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rachté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Rann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gloua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pou Li </a:t>
            </a:r>
            <a:endParaRPr lang="fr-FR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ki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ban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nou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siel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E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kouroné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Li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Ségnè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.  </a:t>
            </a:r>
            <a:endParaRPr lang="fr-FR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(</a:t>
            </a: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bis 2 </a:t>
            </a:r>
            <a:r>
              <a:rPr lang="fr-FR" sz="4800" b="1" dirty="0" err="1" smtClean="0">
                <a:solidFill>
                  <a:srgbClr val="00FFCC"/>
                </a:solidFill>
                <a:latin typeface="Copperplate Gothic Light" pitchFamily="34" charset="0"/>
              </a:rPr>
              <a:t>lign</a:t>
            </a: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)</a:t>
            </a:r>
            <a:endParaRPr lang="en-US" sz="4800" b="1" dirty="0" smtClean="0">
              <a:solidFill>
                <a:srgbClr val="00FF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FFCC"/>
                </a:solidFill>
                <a:latin typeface="Copperplate Gothic Light" pitchFamily="34" charset="0"/>
              </a:rPr>
              <a:t>3-</a:t>
            </a:r>
            <a:endParaRPr lang="en-US" sz="3600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Sé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pou tout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moun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endParaRPr lang="fr-FR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nan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chak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nation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Ki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rété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sou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latè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Ba Li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lonè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endParaRPr lang="fr-FR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kòm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pi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gran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Chef,</a:t>
            </a:r>
            <a:endParaRPr lang="en-US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E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kouroné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 Li </a:t>
            </a:r>
            <a:r>
              <a:rPr lang="fr-FR" sz="4800" b="1" dirty="0" err="1" smtClean="0">
                <a:solidFill>
                  <a:schemeClr val="bg1"/>
                </a:solidFill>
                <a:latin typeface="Copperplate Gothic Light" pitchFamily="34" charset="0"/>
              </a:rPr>
              <a:t>Ségnè</a:t>
            </a:r>
            <a:r>
              <a:rPr lang="fr-FR" sz="4800" b="1" dirty="0" smtClean="0">
                <a:solidFill>
                  <a:schemeClr val="bg1"/>
                </a:solidFill>
                <a:latin typeface="Copperplate Gothic Light" pitchFamily="34" charset="0"/>
              </a:rPr>
              <a:t>. </a:t>
            </a:r>
            <a:endParaRPr lang="fr-FR" sz="4800" b="1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(</a:t>
            </a: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bis 2 </a:t>
            </a:r>
            <a:r>
              <a:rPr lang="fr-FR" sz="4800" b="1" dirty="0" err="1" smtClean="0">
                <a:solidFill>
                  <a:srgbClr val="00FFCC"/>
                </a:solidFill>
                <a:latin typeface="Copperplate Gothic Light" pitchFamily="34" charset="0"/>
              </a:rPr>
              <a:t>lign</a:t>
            </a:r>
            <a:r>
              <a:rPr lang="fr-FR" sz="4800" b="1" dirty="0" smtClean="0">
                <a:solidFill>
                  <a:srgbClr val="00FFCC"/>
                </a:solidFill>
                <a:latin typeface="Copperplate Gothic Light" pitchFamily="34" charset="0"/>
              </a:rPr>
              <a:t>)</a:t>
            </a:r>
            <a:endParaRPr lang="en-US" sz="4800" b="1" dirty="0" smtClean="0">
              <a:solidFill>
                <a:srgbClr val="00FF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600" dirty="0" smtClean="0">
                <a:solidFill>
                  <a:srgbClr val="00FFCC"/>
                </a:solidFill>
                <a:latin typeface="Copperplate Gothic Light" pitchFamily="34" charset="0"/>
              </a:rPr>
              <a:t>4-</a:t>
            </a:r>
            <a:endParaRPr lang="en-US" sz="3600" dirty="0" smtClean="0">
              <a:solidFill>
                <a:srgbClr val="00FFCC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An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nou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uni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nou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ak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zanj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yo</a:t>
            </a:r>
            <a:endParaRPr lang="en-US" sz="48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Kap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adoré nan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siel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8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Na chanté </a:t>
            </a:r>
            <a:endParaRPr lang="fr-FR" sz="48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gnou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kantik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nouvo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,</a:t>
            </a:r>
            <a:endParaRPr lang="en-US" sz="48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E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kouroné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 Li </a:t>
            </a:r>
            <a:r>
              <a:rPr lang="fr-FR" sz="4800" dirty="0" err="1" smtClean="0">
                <a:solidFill>
                  <a:schemeClr val="bg1"/>
                </a:solidFill>
                <a:latin typeface="Copperplate Gothic Light" pitchFamily="34" charset="0"/>
              </a:rPr>
              <a:t>Ségnè</a:t>
            </a:r>
            <a:r>
              <a:rPr lang="fr-FR" sz="4800" dirty="0" smtClean="0">
                <a:solidFill>
                  <a:schemeClr val="bg1"/>
                </a:solidFill>
                <a:latin typeface="Copperplate Gothic Light" pitchFamily="34" charset="0"/>
              </a:rPr>
              <a:t>. </a:t>
            </a:r>
            <a:endParaRPr lang="fr-FR" sz="4800" dirty="0" smtClean="0">
              <a:solidFill>
                <a:schemeClr val="bg1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00FFCC"/>
                </a:solidFill>
                <a:latin typeface="Copperplate Gothic Light" pitchFamily="34" charset="0"/>
              </a:rPr>
              <a:t>(</a:t>
            </a:r>
            <a:r>
              <a:rPr lang="fr-FR" sz="4800" dirty="0" smtClean="0">
                <a:solidFill>
                  <a:srgbClr val="00FFCC"/>
                </a:solidFill>
                <a:latin typeface="Copperplate Gothic Light" pitchFamily="34" charset="0"/>
              </a:rPr>
              <a:t>bis 2 </a:t>
            </a:r>
            <a:r>
              <a:rPr lang="fr-FR" sz="4800" dirty="0" err="1" smtClean="0">
                <a:solidFill>
                  <a:srgbClr val="00FFCC"/>
                </a:solidFill>
                <a:latin typeface="Copperplate Gothic Light" pitchFamily="34" charset="0"/>
              </a:rPr>
              <a:t>lign</a:t>
            </a:r>
            <a:r>
              <a:rPr lang="fr-FR" sz="4800" dirty="0" smtClean="0">
                <a:solidFill>
                  <a:srgbClr val="00FFCC"/>
                </a:solidFill>
                <a:latin typeface="Copperplate Gothic Light" pitchFamily="34" charset="0"/>
              </a:rPr>
              <a:t>)</a:t>
            </a:r>
            <a:endParaRPr lang="en-US" sz="4800" dirty="0">
              <a:solidFill>
                <a:srgbClr val="00FFCC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82 Fr. CE: </a:t>
            </a:r>
            <a:r>
              <a:rPr lang="fr-FR" b="1" u="sng" dirty="0" smtClean="0">
                <a:solidFill>
                  <a:srgbClr val="660066"/>
                </a:solidFill>
                <a:latin typeface="Copperplate Gothic Light" pitchFamily="34" charset="0"/>
              </a:rPr>
              <a:t>Je ne sais pourquoi dans sa </a:t>
            </a:r>
            <a:r>
              <a:rPr lang="fr-FR" b="1" u="sng" dirty="0" err="1" smtClean="0">
                <a:solidFill>
                  <a:srgbClr val="660066"/>
                </a:solidFill>
                <a:latin typeface="Copperplate Gothic Light" pitchFamily="34" charset="0"/>
              </a:rPr>
              <a:t>grace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1-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Je ne sais pourquoi, dans sa grâce,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Jésus m’a tant aimé,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Pourquoi par son sang Il efface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Ma dette, mon péché.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Mais, je sais qu’en Lui j’ai la vie,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Il m’a sauvé dans son amour;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Et gardé par sa main meurtrie,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J’attends l’heure de son retour</a:t>
            </a: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.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2-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Je ne sais comment la lumière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Eclaire tout mon cœur,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Comment je compris ma misère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Et reçus mon Sauveur!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Mais, je sais qu’en Lui j’ai la vie,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Il m’a sauvé dans son amour;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Et gardé par sa main meurtrie,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J’attends l’heure de son retour.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3-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Je ne sais quelle est la mesure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De joie et de douleur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Que pour moi, faible créature,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Réserve mon Sauveur.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Mais, je sais qu’en Lui j’ai la vie,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Il m’a sauvé dans son amour;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Et gardé par sa main meurtrie,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J’attends l’heure de son retour.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660066"/>
                </a:solidFill>
                <a:latin typeface="Copperplate Gothic Light" pitchFamily="34" charset="0"/>
              </a:rPr>
              <a:t>4-</a:t>
            </a:r>
            <a:endParaRPr lang="en-US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Je ne sais quand de la victoire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L’heure enfin sonnera,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Quand l’Agneau, </a:t>
            </a:r>
            <a:endParaRPr lang="fr-FR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latin typeface="Copperplate Gothic Light" pitchFamily="34" charset="0"/>
              </a:rPr>
              <a:t>l’Epoux </a:t>
            </a:r>
            <a:r>
              <a:rPr lang="fr-FR" sz="3600" b="1" dirty="0" smtClean="0">
                <a:latin typeface="Copperplate Gothic Light" pitchFamily="34" charset="0"/>
              </a:rPr>
              <a:t>dans sa gloire,</a:t>
            </a:r>
            <a:endParaRPr lang="en-US" sz="3600" b="1" dirty="0" smtClean="0">
              <a:latin typeface="Copperplate Gothic Light" pitchFamily="34" charset="0"/>
            </a:endParaRPr>
          </a:p>
          <a:p>
            <a:pPr algn="ctr">
              <a:buNone/>
            </a:pPr>
            <a:r>
              <a:rPr lang="en-US" sz="3600" b="1" dirty="0" smtClean="0">
                <a:latin typeface="Copperplate Gothic Light" pitchFamily="34" charset="0"/>
              </a:rPr>
              <a:t>Avec </a:t>
            </a:r>
            <a:r>
              <a:rPr lang="en-US" sz="3600" b="1" dirty="0" err="1" smtClean="0">
                <a:latin typeface="Copperplate Gothic Light" pitchFamily="34" charset="0"/>
              </a:rPr>
              <a:t>Lui</a:t>
            </a:r>
            <a:r>
              <a:rPr lang="en-US" sz="3600" b="1" dirty="0" smtClean="0">
                <a:latin typeface="Copperplate Gothic Light" pitchFamily="34" charset="0"/>
              </a:rPr>
              <a:t> me </a:t>
            </a:r>
            <a:r>
              <a:rPr lang="en-US" sz="3600" b="1" dirty="0" err="1" smtClean="0">
                <a:latin typeface="Copperplate Gothic Light" pitchFamily="34" charset="0"/>
              </a:rPr>
              <a:t>prendra</a:t>
            </a:r>
            <a:r>
              <a:rPr lang="en-US" sz="3600" b="1" dirty="0" smtClean="0">
                <a:latin typeface="Copperplate Gothic Light" pitchFamily="34" charset="0"/>
              </a:rPr>
              <a:t>.</a:t>
            </a:r>
          </a:p>
          <a:p>
            <a:pPr algn="ctr">
              <a:buNone/>
            </a:pPr>
            <a:r>
              <a:rPr lang="fr-FR" sz="3600" b="1" dirty="0" err="1" smtClean="0">
                <a:solidFill>
                  <a:srgbClr val="660066"/>
                </a:solidFill>
                <a:latin typeface="Copperplate Gothic Light" pitchFamily="34" charset="0"/>
              </a:rPr>
              <a:t>Ref</a:t>
            </a:r>
            <a:endParaRPr lang="en-US" sz="3600" b="1" dirty="0" smtClean="0">
              <a:solidFill>
                <a:srgbClr val="660066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Mais, je sais qu’en Lui j’ai la vie,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Il m’a sauvé dans son amour;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Et gardé par sa main meurtrie,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r>
              <a:rPr lang="fr-FR" sz="3600" b="1" dirty="0" smtClean="0">
                <a:solidFill>
                  <a:srgbClr val="C00000"/>
                </a:solidFill>
                <a:latin typeface="Copperplate Gothic Light" pitchFamily="34" charset="0"/>
              </a:rPr>
              <a:t>J’attends l’heure de son retour.</a:t>
            </a:r>
            <a:endParaRPr lang="en-US" sz="3600" b="1" dirty="0" smtClean="0">
              <a:solidFill>
                <a:srgbClr val="C00000"/>
              </a:solidFill>
              <a:latin typeface="Copperplate Gothic Light" pitchFamily="34" charset="0"/>
            </a:endParaRPr>
          </a:p>
          <a:p>
            <a:pPr algn="ctr">
              <a:buNone/>
            </a:pPr>
            <a:endParaRPr lang="en-US" b="1" dirty="0">
              <a:latin typeface="Copperplate Gothic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why God's wondrous grace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To me He hath made known,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why, unworthy, Christ in love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Redeemed me for His own.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</a:t>
            </a: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"I know Whom I have believed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how this saving faith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To me He did impart,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how believing in His word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Wrought peace within my heart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"I know Whom I have believed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how the Spirit moves,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Convincing men of sin,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Revealing Jesus through the Word,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Creating faith in Him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"I know Whom I have believed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what of good or ill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May be reserved for me,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Of weary ways or golden days,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Before His face I see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"I know Whom I have believed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know not when my Lord may come,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At night or noon-day fair,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Nor if I'll walk the vale with Him,</a:t>
            </a:r>
            <a:b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Or "meet Him in the air</a:t>
            </a: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"I know Whom I have believed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And am persuaded that He is able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To keep that which I've committed</a:t>
            </a:r>
            <a:b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40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     Unto Him against that day."</a:t>
            </a:r>
            <a: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LECTURE ALTERNATIVE</a:t>
            </a:r>
            <a:r>
              <a:rPr lang="en-US" sz="4400" b="1" dirty="0" smtClean="0">
                <a:solidFill>
                  <a:srgbClr val="00B050"/>
                </a:solidFill>
              </a:rPr>
              <a:t/>
            </a:r>
            <a:br>
              <a:rPr lang="en-US" sz="4400" b="1" dirty="0" smtClean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	PSAUME</a:t>
            </a:r>
          </a:p>
          <a:p>
            <a:pPr algn="ct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145</a:t>
            </a:r>
            <a:r>
              <a:rPr lang="en-US" sz="5400" dirty="0" smtClean="0">
                <a:solidFill>
                  <a:schemeClr val="bg1"/>
                </a:solidFill>
              </a:rPr>
              <a:t>:1-21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145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145:1 ¶ &lt;&lt;A Praise of David.&gt;&gt; I will extol You, my God, O King; And I will bless Your name forever and ever.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Every day I will bless You, And I will praise Your name forever and ever.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Great is the LORD, and greatly to be praised; And His greatness is unsearchable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One generation shall praise Your works to another, And shall declare Your mighty acts.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I will meditate on the glorious splendor of Your majesty, And on Your wondrous works.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Men shall speak of the might of Your awesome acts, And I will declare Your greatness.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They shall utter the memory of Your great goodness, And shall sing of Your righteousness.</a:t>
            </a: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LORD is gracious and full of compassion, Slow to anger and great in mercy.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9 The LORD is good to all, And His tender mercies are over all His works.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¶ All Your works shall praise You, O LORD, And Your saints shall bless You.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11 They shall speak of the glory of Your kingdom, And talk of Your power,</a:t>
            </a: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make known to the sons of men His mighty acts, And the glorious majesty of His kingdom.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 Your kingdom is an everlasting kingdom, And Your dominion endures throughout all generations.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14 The LORD upholds all who fall, And raises up all who are bowed down.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The eyes of all look expectantly to You, And You give them their food in due season.</a:t>
            </a:r>
          </a:p>
          <a:p>
            <a:pPr algn="just"/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16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 open Your hand And satisfy the desire of every living thing.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17 The LORD is righteous in all His ways, Gracious in all His works.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The LORD is near to all who call upon Him, To all who call upon Him in truth.</a:t>
            </a:r>
          </a:p>
          <a:p>
            <a:pPr algn="just"/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991600" cy="6858000"/>
          </a:xfrm>
          <a:solidFill>
            <a:srgbClr val="660066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19 </a:t>
            </a:r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will fulfill the desire of those who fear Him; He also will hear their cry and save them.</a:t>
            </a:r>
          </a:p>
          <a:p>
            <a:pPr algn="just"/>
            <a:r>
              <a:rPr lang="en-US" sz="4400" b="1" dirty="0" smtClean="0">
                <a:solidFill>
                  <a:srgbClr val="00FF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 The LORD preserves all who love Him, But all the wicked He will destroy.</a:t>
            </a:r>
          </a:p>
          <a:p>
            <a:pPr algn="just"/>
            <a:r>
              <a:rPr lang="en-US" sz="44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21 My mouth shall speak the praise of the LORD, And all flesh shall bless His holy name Forever and ever.</a:t>
            </a:r>
          </a:p>
          <a:p>
            <a:pPr algn="just">
              <a:buNone/>
            </a:pPr>
            <a:endParaRPr lang="en-US" sz="32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Ps 145:1 ¶ Louange. De David. Je t'exalterai, ô mon Dieu, mon roi! Et je bénirai ton nom à toujours et à perpétuité.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Chaque jour je te bénirai, Et je célébrerai ton nom à toujours et à perpétuité.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L'Éternel est grand et très digne de louange, Et sa grandeur est insondable.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"/>
            <a:ext cx="8991600" cy="6705600"/>
          </a:xfrm>
        </p:spPr>
        <p:txBody>
          <a:bodyPr>
            <a:normAutofit lnSpcReduction="10000"/>
          </a:bodyPr>
          <a:lstStyle/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chaque génération célèbre tes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œuvres,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publie tes hauts faits!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 Je dirai la splendeur glorieuse de ta majesté; Je chanterai tes merveilles.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 On parlera de ta puissance redoutable, Et je raconterai ta grandeur.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7 Qu'on proclame le souvenir de ton immense bonté, Et qu'on célèbre ta justice</a:t>
            </a: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miséricordieux et compatissant, Lent à la colère et plein de bonté.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 L'Éternel est bon envers tous, Et ses compassions s'étendent sur toutes ses </a:t>
            </a:r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10 ¶ Toutes tes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œuvres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 loueront, ô Éternel! Et tes fidèles te béniront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Ils diront la gloire de ton règne, Et ils proclameront ta puissance,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12 Pour faire connaître aux fils de l'homme ta puissance Et la splendeur glorieuse de ton règne.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13 Ton règne est un règne de tous les siècles, Et ta domination subsiste dans tous les âges.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>
              <a:buNone/>
            </a:pP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soutient tous ceux qui tombent, Et il redresse tous ceux qui sont courbés.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15 Les yeux de tous espèrent en toi, Et tu leur donnes la nourriture en son temps.</a:t>
            </a:r>
            <a:endParaRPr lang="en-US" sz="44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16 Tu ouvres ta main, Et tu rassasies à souhait tout ce qui a vie.</a:t>
            </a:r>
            <a:endParaRPr lang="en-US" sz="4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endParaRPr lang="fr-FR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est juste dans toutes ses voies, Et miséricordieux dans toutes ses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oeuvres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18 L'Éternel est près de tous ceux qui l'invoquent, De tous ceux qui l'invoquent avec sincérité;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 Il accomplit les désirs de ceux qui le craignent, Il entend leur cri et il les sauve.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endParaRPr lang="fr-FR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629400"/>
          </a:xfrm>
        </p:spPr>
        <p:txBody>
          <a:bodyPr>
            <a:normAutofit/>
          </a:bodyPr>
          <a:lstStyle/>
          <a:p>
            <a:pPr marL="234950" indent="-23495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 </a:t>
            </a:r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L'Éternel garde tous ceux qui l'aiment, Et il détruit tous les méchants.</a:t>
            </a:r>
            <a:endParaRPr lang="en-US" sz="48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34950" indent="-234950" algn="just"/>
            <a:r>
              <a:rPr lang="fr-FR" sz="4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21 Que ma bouche publie la louange de l'Éternel, Et que toute chair bénisse son saint nom, A toujours et à perpétuité!</a:t>
            </a:r>
            <a:endParaRPr lang="en-US" sz="48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endParaRPr lang="fr-FR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300 FCD : C'est toi, Jésus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1. 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toi, Jésus !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recherche mon âme ;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te trouver se bornent mes souhaits ;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C'est ton regard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 moi je réclame ; 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Rends-moi, Seigneur,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rends-moi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 douce paix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fr-FR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Longtemps j'errai </a:t>
            </a:r>
            <a:endParaRPr lang="fr-FR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les sentiers du monde, 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connaissant </a:t>
            </a:r>
            <a:endParaRPr lang="fr-FR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ton nom,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 loi : 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me cherchas </a:t>
            </a:r>
            <a:endParaRPr lang="fr-FR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cette nuit profonde, 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Et, pour toujours, </a:t>
            </a:r>
            <a:endParaRPr lang="fr-FR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m'en 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tiras par la foi</a:t>
            </a:r>
            <a:r>
              <a:rPr lang="fr-FR" sz="44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fr-FR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lang="en-US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ton amour </a:t>
            </a:r>
            <a:endParaRPr lang="fr-FR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voix se fit entendre :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J'appris alors que tu m'as racheté,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ton Esprit à mon cœur fit comprendre 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 qu'est pour nous, ô Dieu ! ta charité</a:t>
            </a:r>
            <a:r>
              <a:rPr lang="fr-FR" sz="44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81288" cy="6553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Prends donc pitié </a:t>
            </a:r>
            <a:endParaRPr lang="fr-FR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 grande misère ; </a:t>
            </a:r>
            <a:endParaRPr lang="en-US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Soumets mon cœur, </a:t>
            </a:r>
            <a:endParaRPr lang="fr-FR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brise </a:t>
            </a: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 dureté ; </a:t>
            </a:r>
            <a:endParaRPr lang="en-US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Golgotha mon âme te fut chère : </a:t>
            </a:r>
            <a:endParaRPr lang="en-US" sz="44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 compte, ô Dieu, sur ta fidélité.</a:t>
            </a:r>
            <a:endParaRPr 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 smtClean="0"/>
              <a:t>PRIERE COMMUNE</a:t>
            </a:r>
            <a:endParaRPr lang="en-US" dirty="0"/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21284" cy="706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DEBUT</a:t>
            </a:r>
            <a:endParaRPr lang="en-US" dirty="0"/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 smtClean="0">
                <a:solidFill>
                  <a:srgbClr val="C00000"/>
                </a:solidFill>
              </a:rPr>
              <a:t>Habakuk</a:t>
            </a:r>
            <a:r>
              <a:rPr lang="fr-FR" sz="2800" dirty="0" smtClean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Hab</a:t>
            </a:r>
            <a:r>
              <a:rPr lang="en-US" sz="2800" dirty="0" smtClean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 smtClean="0"/>
              <a:t>."</a:t>
            </a:r>
            <a:endParaRPr lang="en-US" dirty="0"/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VISITORS WELCOME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 smtClean="0"/>
              <a:t>PRAYER LINE # </a:t>
            </a:r>
            <a:r>
              <a:rPr lang="en-US" sz="3600" b="1" u="sng" dirty="0" smtClean="0">
                <a:solidFill>
                  <a:srgbClr val="0000CC"/>
                </a:solidFill>
              </a:rPr>
              <a:t>(774) 217 6502 </a:t>
            </a:r>
            <a:r>
              <a:rPr lang="en-US" sz="3600" b="1" dirty="0" smtClean="0"/>
              <a:t>(Mon, Wed) 7:30-9:30PM</a:t>
            </a:r>
          </a:p>
          <a:p>
            <a:pPr lvl="1"/>
            <a:r>
              <a:rPr lang="en-US" sz="3600" b="1" dirty="0" smtClean="0"/>
              <a:t>CTRC LADIES</a:t>
            </a:r>
            <a:r>
              <a:rPr lang="en-US" sz="3600" dirty="0" smtClean="0"/>
              <a:t> # </a:t>
            </a:r>
            <a:r>
              <a:rPr lang="en-US" sz="3600" b="1" dirty="0" smtClean="0"/>
              <a:t>(</a:t>
            </a:r>
            <a:r>
              <a:rPr lang="en-US" sz="3600" b="1" u="sng" dirty="0" smtClean="0">
                <a:solidFill>
                  <a:srgbClr val="0000CC"/>
                </a:solidFill>
              </a:rPr>
              <a:t>774) 217 6502  </a:t>
            </a:r>
            <a:r>
              <a:rPr lang="en-US" sz="3600" b="1" dirty="0" smtClean="0"/>
              <a:t>(Thurs 7-9PM)</a:t>
            </a:r>
          </a:p>
          <a:p>
            <a:pPr lvl="1"/>
            <a:r>
              <a:rPr lang="en-US" sz="3600" b="1" dirty="0" smtClean="0"/>
              <a:t>Youth (</a:t>
            </a:r>
            <a:r>
              <a:rPr lang="en-US" sz="3600" b="1" u="sng" dirty="0" smtClean="0">
                <a:solidFill>
                  <a:srgbClr val="0000CC"/>
                </a:solidFill>
              </a:rPr>
              <a:t>CTRC zoom</a:t>
            </a:r>
            <a:r>
              <a:rPr lang="en-US" sz="3600" b="1" dirty="0" smtClean="0"/>
              <a:t>) 1:30-300PM</a:t>
            </a:r>
          </a:p>
          <a:p>
            <a:pPr lvl="1"/>
            <a:r>
              <a:rPr lang="en-US" sz="3600" b="1" dirty="0" smtClean="0"/>
              <a:t>GAITE ENFANTINE  (</a:t>
            </a:r>
            <a:r>
              <a:rPr lang="en-US" sz="3600" b="1" u="sng" dirty="0" smtClean="0">
                <a:solidFill>
                  <a:srgbClr val="0000CC"/>
                </a:solidFill>
              </a:rPr>
              <a:t>IN CHURCH</a:t>
            </a:r>
            <a:r>
              <a:rPr lang="en-US" sz="3600" b="1" dirty="0" smtClean="0"/>
              <a:t>) (Sat 3-4PM)</a:t>
            </a:r>
          </a:p>
          <a:p>
            <a:pPr lvl="1"/>
            <a:r>
              <a:rPr lang="en-US" sz="3600" b="1" dirty="0" smtClean="0"/>
              <a:t>Rehearsal after church: Ladies</a:t>
            </a:r>
          </a:p>
          <a:p>
            <a:pPr lvl="1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EVENT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Volunteers Needed in Food Distribution</a:t>
            </a:r>
          </a:p>
          <a:p>
            <a:endParaRPr lang="en-US" sz="4400" dirty="0" smtClean="0"/>
          </a:p>
          <a:p>
            <a:pPr>
              <a:buNone/>
            </a:pPr>
            <a:endParaRPr lang="fr-FR" sz="4400" dirty="0" smtClean="0"/>
          </a:p>
          <a:p>
            <a:pPr lvl="1"/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OFFRANDE</a:t>
            </a:r>
            <a:endParaRPr lang="en-US" dirty="0"/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 smtClean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NEW ONES 2013 2014 2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386292" y="-5556"/>
            <a:ext cx="9530292" cy="68635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37 Cr. CE       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b="1" u="sng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Jodi-a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gloua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gran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pase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soley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na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ciel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klere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-m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gin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gin bel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gnou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kantik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 Li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konnin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kap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di,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san </a:t>
            </a:r>
            <a:r>
              <a:rPr lang="en-US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mezi</a:t>
            </a:r>
            <a:r>
              <a:rPr lang="en-US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gin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gin bel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Gin la joua nan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nanm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jodi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-a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Ak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espoua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louanj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,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biinfè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ban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le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siel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Li ban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 gin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gin bel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kontan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vle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chante;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Jezu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montre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 nan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mouin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Lumiè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sa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toujou</a:t>
            </a:r>
            <a:r>
              <a:rPr lang="fr-FR" sz="4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4000" b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rete</a:t>
            </a:r>
            <a:endParaRPr lang="en-US" sz="4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6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/>
              <a:t>Priere</a:t>
            </a:r>
            <a:r>
              <a:rPr lang="en-US" dirty="0" smtClean="0"/>
              <a:t> pour </a:t>
            </a:r>
            <a:r>
              <a:rPr lang="en-US" dirty="0" err="1" smtClean="0"/>
              <a:t>l’OFFRANDE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ET LE SERMON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572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SERMON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b="1" dirty="0" smtClean="0"/>
              <a:t>PASTOR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JEAN CLAUDE JEAN BAPTISTE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17 Fr. Mel: A</a:t>
            </a:r>
            <a:r>
              <a:rPr lang="fr-FR" sz="4000" b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De Nouveaux Combats.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1-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de nouveaux combats,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Jésus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Tu nous appelles,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voici fidèles,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Prêts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à suivre tes pas.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Conduis-nous aux combats, Nous sommes tes soldats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 nos cœurs,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serons plus que vainqueur. (bis)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armes nos cœurs</a:t>
            </a: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Armes-nous, ô Seigneur,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foi, de hardiesse!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force, de sagesse,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D’amour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de ferveur;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Embrase-nous, Seigneur,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D’une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invincible ardeur.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 nos cœurs,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serons plus que vainqueur. (bis)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armes nos cœurs.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tiendrons ferme et haut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croix notre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bannière,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Pour vaincre l’adversaire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sang de l’Agneau,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Oui, nous tiendrons bien haut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croix notre drapeau.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 nos cœurs,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serons plus que vainqueur. (bis)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armes nos cœurs.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Luttons, prions, souffrons!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aurons la victoire;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couronne de gloire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jour ceindra nos fronts.</a:t>
            </a:r>
            <a:endParaRPr lang="en-US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Luttons, prions, souffrons, </a:t>
            </a:r>
            <a:endParaRPr lang="fr-FR" sz="4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Bientôt 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nous règnerons</a:t>
            </a:r>
            <a:r>
              <a:rPr lang="fr-FR" sz="4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pPr algn="ctr">
              <a:buNone/>
            </a:pPr>
            <a:r>
              <a:rPr lang="fr-FR" sz="4000" b="1" dirty="0" err="1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Ref</a:t>
            </a:r>
            <a:endParaRPr lang="en-US" sz="4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 nos cœurs,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nous serons plus que vainqueur. (bis)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b="1" dirty="0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Armes nos bras, armes nos cœurs.</a:t>
            </a:r>
            <a:endParaRPr lang="en-US" sz="4000" b="1" dirty="0" smtClean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en-US" sz="4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905000"/>
            <a:ext cx="9144000" cy="2514600"/>
          </a:xfrm>
          <a:solidFill>
            <a:srgbClr val="660066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smtClean="0"/>
              <a:t>OFFRANDE MISSIONNAIRE</a:t>
            </a:r>
          </a:p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PRIERE FINALE / BENEDICTION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33737</TotalTime>
  <Words>2144</Words>
  <Application>Microsoft Office PowerPoint</Application>
  <PresentationFormat>On-screen Show (4:3)</PresentationFormat>
  <Paragraphs>357</Paragraphs>
  <Slides>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Equity</vt:lpstr>
      <vt:lpstr>CHRIST THE ROCK CONGREGATION  WORSHIP SERVICE</vt:lpstr>
      <vt:lpstr>February 13th  2022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LECTURE ALTERNATIVE 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PRIERE COMMUNE</vt:lpstr>
      <vt:lpstr>Slide 45</vt:lpstr>
      <vt:lpstr>Slide 46</vt:lpstr>
      <vt:lpstr>Slide 47</vt:lpstr>
      <vt:lpstr>VISITORS WELCOME</vt:lpstr>
      <vt:lpstr>OFFRANDE</vt:lpstr>
      <vt:lpstr>Slide 50</vt:lpstr>
      <vt:lpstr>Slide 51</vt:lpstr>
      <vt:lpstr>Slide 52</vt:lpstr>
      <vt:lpstr>Slide 53</vt:lpstr>
      <vt:lpstr>Slide 54</vt:lpstr>
      <vt:lpstr>Priere pour l’OFFRANDE  ET LE SERMON</vt:lpstr>
      <vt:lpstr>Slide 56</vt:lpstr>
      <vt:lpstr>Slide 57</vt:lpstr>
      <vt:lpstr>Slide 58</vt:lpstr>
      <vt:lpstr>Slide 59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EDOUARD SIMEON</cp:lastModifiedBy>
  <cp:revision>143</cp:revision>
  <dcterms:created xsi:type="dcterms:W3CDTF">2012-11-25T13:28:17Z</dcterms:created>
  <dcterms:modified xsi:type="dcterms:W3CDTF">2022-02-13T12:18:52Z</dcterms:modified>
</cp:coreProperties>
</file>