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7" r:id="rId2"/>
    <p:sldId id="338" r:id="rId3"/>
    <p:sldId id="299" r:id="rId4"/>
    <p:sldId id="306" r:id="rId5"/>
    <p:sldId id="305" r:id="rId6"/>
    <p:sldId id="258" r:id="rId7"/>
    <p:sldId id="277" r:id="rId8"/>
    <p:sldId id="278" r:id="rId9"/>
    <p:sldId id="279" r:id="rId10"/>
    <p:sldId id="307" r:id="rId11"/>
    <p:sldId id="308" r:id="rId12"/>
    <p:sldId id="309" r:id="rId13"/>
    <p:sldId id="339" r:id="rId14"/>
    <p:sldId id="300" r:id="rId15"/>
    <p:sldId id="266" r:id="rId16"/>
    <p:sldId id="301" r:id="rId17"/>
    <p:sldId id="310" r:id="rId18"/>
    <p:sldId id="311" r:id="rId19"/>
    <p:sldId id="312" r:id="rId20"/>
    <p:sldId id="313" r:id="rId21"/>
    <p:sldId id="260" r:id="rId22"/>
    <p:sldId id="314" r:id="rId23"/>
    <p:sldId id="315" r:id="rId24"/>
    <p:sldId id="302" r:id="rId25"/>
    <p:sldId id="261" r:id="rId26"/>
    <p:sldId id="317" r:id="rId27"/>
    <p:sldId id="316" r:id="rId28"/>
    <p:sldId id="303" r:id="rId29"/>
    <p:sldId id="318" r:id="rId30"/>
    <p:sldId id="319" r:id="rId31"/>
    <p:sldId id="288" r:id="rId32"/>
    <p:sldId id="320" r:id="rId33"/>
    <p:sldId id="327" r:id="rId34"/>
    <p:sldId id="328" r:id="rId35"/>
    <p:sldId id="329" r:id="rId36"/>
    <p:sldId id="330" r:id="rId37"/>
    <p:sldId id="325" r:id="rId38"/>
    <p:sldId id="326" r:id="rId39"/>
    <p:sldId id="331" r:id="rId40"/>
    <p:sldId id="332" r:id="rId41"/>
    <p:sldId id="291" r:id="rId42"/>
    <p:sldId id="272" r:id="rId43"/>
    <p:sldId id="337" r:id="rId44"/>
    <p:sldId id="333" r:id="rId45"/>
    <p:sldId id="334" r:id="rId46"/>
    <p:sldId id="335" r:id="rId47"/>
    <p:sldId id="336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76DF1-9302-4841-A3B9-95FDB8D6A495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1D652-BD3C-42E3-9F67-4D646ACB9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023E5-D51E-49FC-97ED-A9863A16DCF2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8409B-76DF-4354-90E7-2215EACEBE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chantsdesperanceonline.com/262-fcd-serrons-nos-rangs-autour-de-notre-maitre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00B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FRI</a:t>
            </a:r>
            <a:r>
              <a:rPr lang="en-US" b="1" dirty="0" smtClean="0">
                <a:solidFill>
                  <a:schemeClr val="tx1"/>
                </a:solidFill>
              </a:rPr>
              <a:t>DAY </a:t>
            </a:r>
            <a:r>
              <a:rPr lang="en-US" b="1" dirty="0" smtClean="0">
                <a:solidFill>
                  <a:schemeClr val="tx1"/>
                </a:solidFill>
              </a:rPr>
              <a:t>DECEMBER 31</a:t>
            </a:r>
            <a:r>
              <a:rPr lang="en-US" b="1" baseline="30000" dirty="0" smtClean="0">
                <a:solidFill>
                  <a:schemeClr val="tx1"/>
                </a:solidFill>
              </a:rPr>
              <a:t>ST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2021 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NEW YEAR’S EVE SERVICE</a:t>
            </a:r>
          </a:p>
          <a:p>
            <a:r>
              <a:rPr lang="en-US" sz="5400" b="1" dirty="0" smtClean="0">
                <a:solidFill>
                  <a:schemeClr val="bg1"/>
                </a:solidFill>
              </a:rPr>
              <a:t>Lead by </a:t>
            </a:r>
          </a:p>
          <a:p>
            <a:r>
              <a:rPr lang="en-US" sz="5400" b="1" dirty="0" err="1" smtClean="0">
                <a:solidFill>
                  <a:schemeClr val="bg1"/>
                </a:solidFill>
              </a:rPr>
              <a:t>Sr</a:t>
            </a:r>
            <a:r>
              <a:rPr lang="en-US" sz="5400" b="1" dirty="0" smtClean="0">
                <a:solidFill>
                  <a:schemeClr val="bg1"/>
                </a:solidFill>
              </a:rPr>
              <a:t> Marie </a:t>
            </a:r>
            <a:r>
              <a:rPr lang="en-US" sz="5400" b="1" dirty="0" err="1" smtClean="0">
                <a:solidFill>
                  <a:schemeClr val="bg1"/>
                </a:solidFill>
              </a:rPr>
              <a:t>Cinotte</a:t>
            </a:r>
            <a:r>
              <a:rPr lang="en-US" sz="5400" b="1" dirty="0" smtClean="0">
                <a:solidFill>
                  <a:schemeClr val="bg1"/>
                </a:solidFill>
              </a:rPr>
              <a:t> Simeon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4,054 BEST &amp;quot;Happy New Year 2022&amp;quot; IMAGES, STOCK PHOTOS &amp;amp; VECTORS | Adobe  Stock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4000000/Flowers-flowers-34015066-1920-12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629400"/>
          </a:xfrm>
        </p:spPr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</a:rPr>
              <a:t>Ps 100:1 ¶ Psaume de louange. Poussez vers l'Éternel des cris de joie, Vous tous, habitants de la terre!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</a:rPr>
              <a:t> 2 Servez l'Éternel, avec joie, Venez avec allégresse en sa présence!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</a:rPr>
              <a:t> 3 Sachez que l'Éternel est Dieu! C'est lui qui nous a faits, et nous lui appartenons; Nous sommes son peuple, et le troupeau de son pâturage.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629400"/>
          </a:xfrm>
        </p:spPr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chemeClr val="tx2">
                    <a:lumMod val="75000"/>
                  </a:schemeClr>
                </a:solidFill>
              </a:rPr>
              <a:t>4 </a:t>
            </a:r>
            <a:r>
              <a:rPr lang="fr-FR" sz="4800" b="1" dirty="0" smtClean="0">
                <a:solidFill>
                  <a:schemeClr val="tx2">
                    <a:lumMod val="75000"/>
                  </a:schemeClr>
                </a:solidFill>
              </a:rPr>
              <a:t>Entrez dans ses portes avec des louanges, Dans ses parvis avec des cantiques!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</a:rPr>
              <a:t>Célébrez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</a:rPr>
              <a:t>-le,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</a:rPr>
              <a:t>bénissez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</a:rPr>
              <a:t> son nom!</a:t>
            </a:r>
          </a:p>
          <a:p>
            <a:pPr algn="just"/>
            <a:r>
              <a:rPr lang="fr-FR" sz="4800" b="1" dirty="0" smtClean="0">
                <a:solidFill>
                  <a:schemeClr val="tx2">
                    <a:lumMod val="75000"/>
                  </a:schemeClr>
                </a:solidFill>
              </a:rPr>
              <a:t> 5 Car l'Éternel est bon; sa bonté dure toujours, Et sa fidélité de génération en génération</a:t>
            </a:r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FFFF00"/>
                </a:solidFill>
                <a:latin typeface="Arial Rounded MT Bold" pitchFamily="34" charset="0"/>
              </a:rPr>
              <a:t>136 Fr CE - Tout joyeux...</a:t>
            </a:r>
            <a:endParaRPr lang="en-US" dirty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/>
            <a:r>
              <a:rPr lang="fr-FR" dirty="0">
                <a:solidFill>
                  <a:srgbClr val="FFFF00"/>
                </a:solidFill>
                <a:latin typeface="Arial Rounded MT Bold" pitchFamily="34" charset="0"/>
              </a:rPr>
              <a:t>1 </a:t>
            </a:r>
            <a:r>
              <a:rPr lang="fr-FR" dirty="0">
                <a:latin typeface="Arial Rounded MT Bold" pitchFamily="34" charset="0"/>
              </a:rPr>
              <a:t/>
            </a:r>
            <a:br>
              <a:rPr lang="fr-FR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Tout joyeux, bénissons le Seigneur,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Chantons et célébrons ses louanges,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Adorons avec foi le Sauveur,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Nous joignant aux célestes phalanges.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solidFill>
                  <a:srgbClr val="FFFF00"/>
                </a:solidFill>
                <a:latin typeface="Arial Rounded MT Bold" pitchFamily="34" charset="0"/>
              </a:rPr>
              <a:t>Refrain </a:t>
            </a:r>
            <a:r>
              <a:rPr lang="fr-FR" sz="3600" dirty="0">
                <a:latin typeface="Arial Rounded MT Bold" pitchFamily="34" charset="0"/>
              </a:rPr>
              <a:t/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Que ce chant retentisse en tout lieu! </a:t>
            </a:r>
            <a:r>
              <a:rPr lang="fr-FR" dirty="0">
                <a:latin typeface="Arial Rounded MT Bold" pitchFamily="34" charset="0"/>
              </a:rPr>
              <a:t/>
            </a:r>
            <a:br>
              <a:rPr lang="fr-FR" dirty="0">
                <a:latin typeface="Arial Rounded MT Bold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latin typeface="Arial Rounded MT Bold" pitchFamily="34" charset="0"/>
              </a:rPr>
              <a:t>2 </a:t>
            </a:r>
            <a:r>
              <a:rPr lang="fr-FR" dirty="0">
                <a:latin typeface="Arial Rounded MT Bold" pitchFamily="34" charset="0"/>
              </a:rPr>
              <a:t/>
            </a:r>
            <a:br>
              <a:rPr lang="fr-FR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Dieu, dans son incomparable amour,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Du ciel envoya son Fils unique,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Et la terre et les cieux, dans ce jour,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S'unissent pour chanter ce cantique :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Refrain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Que ce chant retentisse en tout lieu! </a:t>
            </a:r>
            <a:r>
              <a:rPr lang="fr-FR" dirty="0" smtClean="0">
                <a:latin typeface="Arial Rounded MT Bold" pitchFamily="34" charset="0"/>
              </a:rPr>
              <a:t/>
            </a:r>
            <a:br>
              <a:rPr lang="fr-FR" dirty="0" smtClean="0">
                <a:latin typeface="Arial Rounded MT Bold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latin typeface="Arial Rounded MT Bold" pitchFamily="34" charset="0"/>
              </a:rPr>
              <a:t>3 </a:t>
            </a:r>
            <a:r>
              <a:rPr lang="fr-FR" dirty="0">
                <a:latin typeface="Arial Rounded MT Bold" pitchFamily="34" charset="0"/>
              </a:rPr>
              <a:t/>
            </a:r>
            <a:br>
              <a:rPr lang="fr-FR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Le châtiment qui produit la paix,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Jésus-Christ l'a subi pour mon âme;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Il voulut expier nos forfaits,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En mourant, Lui, sur le bois infâme.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Refrain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Que ce chant retentisse en tout lieu! </a:t>
            </a:r>
            <a:r>
              <a:rPr lang="fr-FR" dirty="0" smtClean="0">
                <a:latin typeface="Arial Rounded MT Bold" pitchFamily="34" charset="0"/>
              </a:rPr>
              <a:t/>
            </a:r>
            <a:br>
              <a:rPr lang="fr-FR" dirty="0" smtClean="0">
                <a:latin typeface="Arial Rounded MT Bold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latin typeface="Arial Rounded MT Bold" pitchFamily="34" charset="0"/>
              </a:rPr>
              <a:t>4 </a:t>
            </a:r>
            <a:r>
              <a:rPr lang="fr-FR" dirty="0">
                <a:latin typeface="Arial Rounded MT Bold" pitchFamily="34" charset="0"/>
              </a:rPr>
              <a:t/>
            </a:r>
            <a:br>
              <a:rPr lang="fr-FR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Nous voulons en retour, bon Sauveur,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T'aimer par dessus toute autre chose, </a:t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Forme ton amour dans notre </a:t>
            </a:r>
            <a:r>
              <a:rPr lang="fr-FR" sz="3600" dirty="0" smtClean="0">
                <a:latin typeface="Arial Rounded MT Bold" pitchFamily="34" charset="0"/>
              </a:rPr>
              <a:t>cœur </a:t>
            </a:r>
            <a:r>
              <a:rPr lang="fr-FR" sz="3600" dirty="0">
                <a:latin typeface="Arial Rounded MT Bold" pitchFamily="34" charset="0"/>
              </a:rPr>
              <a:t/>
            </a:r>
            <a:br>
              <a:rPr lang="fr-FR" sz="3600" dirty="0">
                <a:latin typeface="Arial Rounded MT Bold" pitchFamily="34" charset="0"/>
              </a:rPr>
            </a:br>
            <a:r>
              <a:rPr lang="fr-FR" sz="3600" dirty="0">
                <a:latin typeface="Arial Rounded MT Bold" pitchFamily="34" charset="0"/>
              </a:rPr>
              <a:t>Et puis, de chacun de nous, dispose</a:t>
            </a:r>
            <a:r>
              <a:rPr lang="fr-FR" sz="3600" dirty="0" smtClean="0">
                <a:latin typeface="Arial Rounded MT Bold" pitchFamily="34" charset="0"/>
              </a:rPr>
              <a:t>!</a:t>
            </a: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Refrain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Que ce chant retentisse en tout lieu! </a:t>
            </a:r>
            <a:r>
              <a:rPr lang="fr-FR" dirty="0" smtClean="0">
                <a:latin typeface="Arial Rounded MT Bold" pitchFamily="34" charset="0"/>
              </a:rPr>
              <a:t/>
            </a:r>
            <a:br>
              <a:rPr lang="fr-FR" dirty="0" smtClean="0">
                <a:latin typeface="Arial Rounded MT Bold" pitchFamily="34" charset="0"/>
              </a:rPr>
            </a:br>
            <a:endParaRPr lang="en-US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2D050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b="1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Fr CE </a:t>
            </a:r>
            <a:r>
              <a:rPr lang="fr-FR" b="1" u="sng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les cieux et sur la terre</a:t>
            </a:r>
            <a:endParaRPr lang="en-US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les cieux et sur la terre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n’est aucun nom plus doux,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Aucun que mon cœur préfère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nom de Christ mort pour nous.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>
                <a:solidFill>
                  <a:schemeClr val="accent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beau nom (bis)</a:t>
            </a:r>
            <a:endParaRPr lang="en-US" sz="40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Porte L’Oint de l’Eternel !</a:t>
            </a:r>
            <a:endParaRPr lang="en-US" sz="40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beau nom (Bis)</a:t>
            </a:r>
            <a:endParaRPr lang="en-US" sz="40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celui d’Emmanuel 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0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2D050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Quelque grand que soit un homme,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Qu’il soit prince, ou qu’il soit roi.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quelque nom qu’on le nomme,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est plus grand pour moi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accent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400" b="1" dirty="0" smtClean="0">
              <a:solidFill>
                <a:schemeClr val="accent1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beau nom (bis)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Porte L’Oint de l’Eternel !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beau nom (Bis)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celui d’Emmanuel !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2D050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les maux Jésus soulage,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guérit l’esprit froissé,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ranime le courage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cœur le plus oppressé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accent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400" b="1" dirty="0" smtClean="0">
              <a:solidFill>
                <a:schemeClr val="accent1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beau nom (bis)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Porte L’Oint de l’Eternel !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beau nom (Bis)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celui d’Emmanuel !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6,887 Happy New Year 2022 Photos - Free &amp;amp; Royalty-Free Stock Photos from  Dreamstime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4000000/Flowers-flowers-34015066-1920-12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amazing-and-beautiful-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70 Cr. CE: </a:t>
            </a:r>
            <a:r>
              <a:rPr lang="fr-FR" b="1" u="sng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Onore</a:t>
            </a:r>
            <a:r>
              <a:rPr lang="fr-FR" b="1" u="sng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Puisans</a:t>
            </a:r>
            <a:r>
              <a:rPr lang="fr-FR" b="1" u="sng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</a:t>
            </a:r>
            <a:r>
              <a:rPr lang="fr-FR" b="1" u="sng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endParaRPr lang="en-US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Onoré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puisans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anj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doué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fas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Poté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kouròn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sin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kouroné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Ségnè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 (bis 2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fr-FR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r>
              <a:rPr lang="fr-FR" sz="4000" b="1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b="1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fr-FR" sz="40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Adorasyon</a:t>
            </a:r>
            <a:r>
              <a:rPr lang="fr-FR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DonDye</a:t>
            </a:r>
            <a:endParaRPr lang="en-US" sz="4000" b="1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000" b="1" dirty="0" err="1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endParaRPr lang="en-US" sz="4000" b="1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2-</a:t>
            </a:r>
            <a:endParaRPr lang="en-US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Pèp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chouazi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ras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izrael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Bon-Dieu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rachté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Rann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ban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siel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kouroné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Ségnè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 (bis 2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lign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fr-FR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r>
              <a:rPr lang="fr-FR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Adorasyon</a:t>
            </a:r>
            <a:r>
              <a:rPr lang="fr-FR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DonDye</a:t>
            </a:r>
            <a:endParaRPr lang="en-US" sz="44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endParaRPr lang="en-US" sz="4400" b="1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3-</a:t>
            </a:r>
            <a:endParaRPr lang="en-US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tout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nation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rété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latè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 Li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lonè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kòm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Chef,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kouroné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Ségnè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(bis 2 </a:t>
            </a:r>
            <a:r>
              <a:rPr lang="fr-FR" sz="44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lign</a:t>
            </a:r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fr-FR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r>
              <a:rPr lang="fr-FR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Adorasyon</a:t>
            </a:r>
            <a:r>
              <a:rPr lang="fr-FR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DonDye</a:t>
            </a:r>
            <a:endParaRPr lang="en-US" sz="44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4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4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endParaRPr lang="en-US" sz="4400" b="1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4-</a:t>
            </a:r>
            <a:endParaRPr lang="en-US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uni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zanj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 nan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siel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 chanté gnou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kantik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nouvo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kouroné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Ségnè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(bis 2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fr-FR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r>
              <a:rPr lang="fr-FR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Adorasyon</a:t>
            </a:r>
            <a:r>
              <a:rPr lang="fr-FR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DonDye</a:t>
            </a:r>
            <a:endParaRPr lang="en-US" sz="40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0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endParaRPr lang="en-US" sz="40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 150 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1¶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a!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tanp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apa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a!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pouvwa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parèt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aklè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baseline="30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2 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pou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bèl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bagay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pou jan li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anpil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5400" b="1" baseline="30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5400" b="1" baseline="30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twonpèt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gita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bandjo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4 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tanbou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Danse pou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li!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gita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vaksen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endParaRPr lang="en-US" sz="5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5400" b="1" baseline="30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fr-FR" sz="5400" b="1" baseline="30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senbal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bèl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son!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senbal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gwo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bri! 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b="1" baseline="30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6 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pou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a! </a:t>
            </a:r>
            <a:r>
              <a:rPr lang="en-US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a!</a:t>
            </a:r>
            <a:endParaRPr lang="en-US" sz="5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amazing-and-beautiful-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fr-FR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/>
              <a:t>Adore </a:t>
            </a:r>
            <a:r>
              <a:rPr lang="fr-FR" sz="5400" b="1" dirty="0" err="1" smtClean="0"/>
              <a:t>BonDye</a:t>
            </a:r>
            <a:r>
              <a:rPr lang="fr-FR" sz="5400" b="1" dirty="0" smtClean="0"/>
              <a:t> (3) </a:t>
            </a:r>
            <a:endParaRPr lang="fr-FR" sz="5400" b="1" dirty="0" smtClean="0"/>
          </a:p>
          <a:p>
            <a:pPr algn="ctr">
              <a:buNone/>
            </a:pPr>
            <a:r>
              <a:rPr lang="fr-FR" sz="5400" b="1" dirty="0" smtClean="0"/>
              <a:t>li </a:t>
            </a:r>
            <a:r>
              <a:rPr lang="fr-FR" sz="5400" b="1" dirty="0" err="1" smtClean="0"/>
              <a:t>merite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glwa</a:t>
            </a:r>
            <a:endParaRPr lang="en-US" sz="5400" b="1" dirty="0" smtClean="0"/>
          </a:p>
          <a:p>
            <a:pPr algn="ctr">
              <a:buNone/>
            </a:pPr>
            <a:r>
              <a:rPr lang="fr-FR" sz="5400" b="1" dirty="0" smtClean="0"/>
              <a:t>Tout </a:t>
            </a:r>
            <a:r>
              <a:rPr lang="fr-FR" sz="5400" b="1" dirty="0" err="1" smtClean="0"/>
              <a:t>zanj</a:t>
            </a:r>
            <a:r>
              <a:rPr lang="fr-FR" sz="5400" b="1" dirty="0" smtClean="0"/>
              <a:t> nan </a:t>
            </a:r>
            <a:r>
              <a:rPr lang="fr-FR" sz="5400" b="1" dirty="0" err="1" smtClean="0"/>
              <a:t>syel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yo</a:t>
            </a:r>
            <a:r>
              <a:rPr lang="fr-FR" sz="5400" b="1" dirty="0" smtClean="0"/>
              <a:t> </a:t>
            </a:r>
          </a:p>
          <a:p>
            <a:pPr algn="ctr">
              <a:buNone/>
            </a:pPr>
            <a:r>
              <a:rPr lang="fr-FR" sz="5400" b="1" dirty="0" smtClean="0"/>
              <a:t>chante </a:t>
            </a:r>
            <a:r>
              <a:rPr lang="fr-FR" sz="5400" b="1" dirty="0" smtClean="0"/>
              <a:t>pou Li</a:t>
            </a:r>
            <a:endParaRPr lang="en-US" sz="5400" b="1" dirty="0" smtClean="0"/>
          </a:p>
          <a:p>
            <a:pPr algn="ctr">
              <a:buNone/>
            </a:pPr>
            <a:r>
              <a:rPr lang="fr-FR" sz="5400" b="1" dirty="0" smtClean="0"/>
              <a:t>Li </a:t>
            </a:r>
            <a:r>
              <a:rPr lang="fr-FR" sz="5400" b="1" dirty="0" err="1" smtClean="0"/>
              <a:t>merite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glwa</a:t>
            </a:r>
            <a:endParaRPr lang="en-US" sz="54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 </a:t>
            </a:r>
            <a:r>
              <a:rPr lang="fr-FR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4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dign</a:t>
            </a:r>
            <a:r>
              <a:rPr lang="fr-FR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 sin</a:t>
            </a:r>
            <a:endParaRPr lang="en-US" sz="44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Agno </a:t>
            </a:r>
            <a:r>
              <a:rPr lang="fr-FR" sz="44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(2x)</a:t>
            </a:r>
            <a:endParaRPr lang="en-US" sz="44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kase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trezo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joinn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gnon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kado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Si-m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egare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 Ou </a:t>
            </a:r>
            <a:r>
              <a:rPr lang="fr-FR" sz="44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dign</a:t>
            </a:r>
            <a:r>
              <a:rPr lang="fr-FR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 sin</a:t>
            </a:r>
            <a:endParaRPr lang="en-US" sz="44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Agno </a:t>
            </a:r>
            <a:r>
              <a:rPr lang="fr-FR" sz="44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(2x)</a:t>
            </a:r>
            <a:endParaRPr lang="en-US" sz="44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Le-m prie 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tande-m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tombe 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ranmase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Le-m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poukont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304800"/>
            <a:ext cx="5562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/>
              <a:t>PRIÈRE POUR</a:t>
            </a:r>
          </a:p>
          <a:p>
            <a:r>
              <a:rPr lang="en-US" sz="8000" b="1" dirty="0" smtClean="0"/>
              <a:t>2022</a:t>
            </a:r>
            <a:endParaRPr lang="en-US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 KCD: Tout </a:t>
            </a:r>
            <a:r>
              <a:rPr lang="fr-FR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Rété</a:t>
            </a:r>
            <a:r>
              <a:rPr lang="fr-FR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La </a:t>
            </a:r>
            <a:r>
              <a:rPr lang="fr-FR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rété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la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Béni Bon-Dieu,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Krèatè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b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Rédanmté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tèlman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doue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chanté li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patou</a:t>
            </a:r>
            <a: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4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44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endParaRPr lang="en-US" sz="4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44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A-lé-</a:t>
            </a:r>
            <a:r>
              <a:rPr lang="fr-FR" sz="44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</a:t>
            </a:r>
            <a:r>
              <a:rPr lang="fr-FR" sz="4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ou-ya! 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Bonté </a:t>
            </a: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duré </a:t>
            </a: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Vérite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pou </a:t>
            </a: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b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pèp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chanté </a:t>
            </a: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louanj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li, </a:t>
            </a:r>
            <a:b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</a:t>
            </a:r>
            <a:r>
              <a:rPr lang="fr-FR" sz="4800" b="1" dirty="0" err="1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soléy</a:t>
            </a:r>
            <a: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va fini. </a:t>
            </a:r>
            <a:br>
              <a:rPr lang="fr-FR" sz="4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8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48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8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!.</a:t>
            </a:r>
            <a:endParaRPr lang="en-US" sz="48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8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</a:t>
            </a:r>
            <a:r>
              <a:rPr lang="fr-FR" sz="48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Alélouya</a:t>
            </a:r>
            <a:r>
              <a:rPr lang="fr-FR" sz="48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8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A-lé-</a:t>
            </a:r>
            <a:r>
              <a:rPr lang="fr-FR" sz="48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</a:t>
            </a:r>
            <a:r>
              <a:rPr lang="fr-FR" sz="48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ou-ya!</a:t>
            </a:r>
            <a:endParaRPr lang="en-US" sz="48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5400" b="1" dirty="0" err="1" smtClean="0"/>
              <a:t>Mwen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beni</a:t>
            </a:r>
            <a:r>
              <a:rPr lang="fr-FR" sz="5400" b="1" dirty="0" smtClean="0"/>
              <a:t> non Ou, </a:t>
            </a:r>
            <a:r>
              <a:rPr lang="fr-FR" sz="5400" b="1" dirty="0" err="1" smtClean="0"/>
              <a:t>Mwen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beni</a:t>
            </a:r>
            <a:r>
              <a:rPr lang="fr-FR" sz="5400" b="1" dirty="0" smtClean="0"/>
              <a:t> non Ou,</a:t>
            </a:r>
            <a:endParaRPr lang="en-US" sz="5400" b="1" dirty="0" smtClean="0"/>
          </a:p>
          <a:p>
            <a:pPr algn="ctr"/>
            <a:r>
              <a:rPr lang="fr-FR" sz="5400" b="1" dirty="0" err="1" smtClean="0"/>
              <a:t>Mwen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beni</a:t>
            </a:r>
            <a:r>
              <a:rPr lang="fr-FR" sz="5400" b="1" dirty="0" smtClean="0"/>
              <a:t> non Ou Pou sa Ou </a:t>
            </a:r>
            <a:r>
              <a:rPr lang="fr-FR" sz="5400" b="1" dirty="0" err="1" smtClean="0"/>
              <a:t>fe</a:t>
            </a:r>
            <a:r>
              <a:rPr lang="fr-FR" sz="5400" b="1" dirty="0" smtClean="0"/>
              <a:t> pou </a:t>
            </a:r>
            <a:r>
              <a:rPr lang="fr-FR" sz="5400" b="1" dirty="0" err="1" smtClean="0"/>
              <a:t>mwen</a:t>
            </a:r>
            <a:endParaRPr lang="en-US" sz="5400" b="1" dirty="0" smtClean="0"/>
          </a:p>
          <a:p>
            <a:pPr algn="ctr"/>
            <a:r>
              <a:rPr lang="fr-FR" sz="5400" b="1" dirty="0" err="1" smtClean="0"/>
              <a:t>Mwen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beni</a:t>
            </a:r>
            <a:r>
              <a:rPr lang="fr-FR" sz="5400" b="1" dirty="0" smtClean="0"/>
              <a:t> non Ou, </a:t>
            </a:r>
            <a:r>
              <a:rPr lang="fr-FR" sz="5400" b="1" dirty="0" err="1" smtClean="0"/>
              <a:t>mwen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beni</a:t>
            </a:r>
            <a:r>
              <a:rPr lang="fr-FR" sz="5400" b="1" dirty="0" smtClean="0"/>
              <a:t> non Ou</a:t>
            </a:r>
            <a:endParaRPr lang="en-US" sz="5400" b="1" dirty="0" smtClean="0"/>
          </a:p>
          <a:p>
            <a:pPr algn="ctr"/>
            <a:r>
              <a:rPr lang="fr-FR" sz="5400" b="1" dirty="0" err="1" smtClean="0"/>
              <a:t>Mwen</a:t>
            </a:r>
            <a:r>
              <a:rPr lang="fr-FR" sz="5400" b="1" dirty="0" smtClean="0"/>
              <a:t> </a:t>
            </a:r>
            <a:r>
              <a:rPr lang="fr-FR" sz="5400" b="1" dirty="0" err="1" smtClean="0"/>
              <a:t>beni</a:t>
            </a:r>
            <a:r>
              <a:rPr lang="fr-FR" sz="5400" b="1" dirty="0" smtClean="0"/>
              <a:t> non Ou Pou sa Ou </a:t>
            </a:r>
            <a:r>
              <a:rPr lang="fr-FR" sz="5400" b="1" dirty="0" err="1" smtClean="0"/>
              <a:t>fe</a:t>
            </a:r>
            <a:r>
              <a:rPr lang="fr-FR" sz="5400" b="1" dirty="0" smtClean="0"/>
              <a:t> pou </a:t>
            </a:r>
            <a:r>
              <a:rPr lang="fr-FR" sz="5400" b="1" dirty="0" err="1" smtClean="0"/>
              <a:t>mwen</a:t>
            </a:r>
            <a:r>
              <a:rPr lang="fr-FR" sz="5400" b="1" dirty="0" smtClean="0"/>
              <a:t>.</a:t>
            </a:r>
            <a:endParaRPr lang="en-US" sz="54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FFFF00"/>
                </a:solidFill>
              </a:rPr>
              <a:t>SALUTATION</a:t>
            </a:r>
            <a:endParaRPr lang="en-US" sz="66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  <a:solidFill>
            <a:srgbClr val="92D050"/>
          </a:solidFill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>
              <a:buNone/>
            </a:pPr>
            <a:r>
              <a:rPr lang="en-US" sz="8000" b="1" dirty="0" smtClean="0"/>
              <a:t>TEMOIGNAGE</a:t>
            </a:r>
            <a:endParaRPr lang="en-US" sz="80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126 Fr CE:  </a:t>
            </a:r>
            <a:r>
              <a:rPr lang="fr-FR" b="1" u="sng" dirty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Quand Le Vol De La </a:t>
            </a:r>
            <a:r>
              <a:rPr lang="fr-FR" b="1" u="sng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Tempête</a:t>
            </a:r>
          </a:p>
          <a:p>
            <a:pPr algn="ctr">
              <a:buNone/>
            </a:pPr>
            <a:r>
              <a:rPr lang="fr-FR" b="1" u="sng" dirty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1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Quand le vol de la tempête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Vient assombrir ton ciel bleu,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Au lieu de baisser la tête,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Compte les bienfaits de Dieu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Ref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rgbClr val="FFFF00"/>
                </a:solidFill>
                <a:latin typeface="Arial Rounded MT Bold" pitchFamily="34" charset="0"/>
              </a:rPr>
              <a:t>Compte les bienfaits de Dieu,</a:t>
            </a:r>
            <a:endParaRPr lang="en-US" sz="3600" dirty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rgbClr val="FFFF00"/>
                </a:solidFill>
                <a:latin typeface="Arial Rounded MT Bold" pitchFamily="34" charset="0"/>
              </a:rPr>
              <a:t>Mets-les tous devant tes yeux,</a:t>
            </a:r>
            <a:endParaRPr lang="en-US" sz="3600" dirty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rgbClr val="FFFF00"/>
                </a:solidFill>
                <a:latin typeface="Arial Rounded MT Bold" pitchFamily="34" charset="0"/>
              </a:rPr>
              <a:t>Tu verras, en adorant,</a:t>
            </a:r>
            <a:endParaRPr lang="en-US" sz="3600" dirty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rgbClr val="FFFF00"/>
                </a:solidFill>
                <a:latin typeface="Arial Rounded MT Bold" pitchFamily="34" charset="0"/>
              </a:rPr>
              <a:t>Combien le nombre en est grand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36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2-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Quand sur la route glissante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Tu chancelles sous ta croix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Pense à cette main puissante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Qui t’a béni tant de fois.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Ref</a:t>
            </a:r>
            <a:endParaRPr lang="en-US" sz="3600" dirty="0" smtClean="0">
              <a:solidFill>
                <a:schemeClr val="tx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Compte les bienfaits de Dieu,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Mets-les tous devant tes yeux,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Tu verras, en adorant,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Combien le nombre en est grand.</a:t>
            </a:r>
            <a:endParaRPr lang="en-US" sz="36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3-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Si tu perds dans le voyage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Plus d’un cher et doux trésor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Pense au divin héritage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Qui là-haut te reste encor.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Ref</a:t>
            </a:r>
            <a:endParaRPr lang="en-US" sz="3600" dirty="0" smtClean="0">
              <a:solidFill>
                <a:schemeClr val="tx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Compte les bienfaits de Dieu,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Mets-les tous devant tes yeux,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Tu verras, en adorant,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Combien le nombre en est grand.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4-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Bénis donc, bénis sans cesse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Ce Père qui, chaque jour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Répand sur toi la richesse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>
                <a:solidFill>
                  <a:schemeClr val="bg1"/>
                </a:solidFill>
                <a:latin typeface="Arial Rounded MT Bold" pitchFamily="34" charset="0"/>
              </a:rPr>
              <a:t>De son merveilleux amour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36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Ref</a:t>
            </a:r>
            <a:endParaRPr lang="en-US" sz="3600" dirty="0" smtClean="0">
              <a:solidFill>
                <a:schemeClr val="tx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Compte les bienfaits de Dieu,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Mets-les tous devant tes yeux,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Tu verras, en adorant,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Combien le nombre en est grand.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dirty="0">
              <a:solidFill>
                <a:schemeClr val="bg1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FFFF00"/>
                </a:solidFill>
              </a:rPr>
              <a:t>31 DECEMBRE 2021</a:t>
            </a:r>
            <a:endParaRPr lang="en-US" sz="66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  <a:solidFill>
            <a:srgbClr val="92D050"/>
          </a:solidFill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>
              <a:buNone/>
            </a:pPr>
            <a:r>
              <a:rPr lang="en-US" sz="8000" b="1" dirty="0" smtClean="0"/>
              <a:t>TEMOIGNAGE</a:t>
            </a:r>
            <a:endParaRPr lang="en-US" sz="8000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4000" b="1" dirty="0"/>
              <a:t>Adoration </a:t>
            </a:r>
            <a:r>
              <a:rPr lang="fr-FR" sz="4000" b="1" dirty="0" err="1"/>
              <a:t>map</a:t>
            </a:r>
            <a:r>
              <a:rPr lang="fr-FR" sz="4000" b="1" dirty="0"/>
              <a:t> </a:t>
            </a:r>
            <a:r>
              <a:rPr lang="fr-FR" sz="4000" b="1" dirty="0" err="1"/>
              <a:t>ba</a:t>
            </a:r>
            <a:r>
              <a:rPr lang="fr-FR" sz="4000" b="1" dirty="0"/>
              <a:t> Ou </a:t>
            </a:r>
            <a:r>
              <a:rPr lang="fr-FR" sz="4000" b="1" dirty="0" err="1"/>
              <a:t>Segne</a:t>
            </a:r>
            <a:endParaRPr lang="en-US" sz="4000" dirty="0"/>
          </a:p>
          <a:p>
            <a:pPr algn="ctr">
              <a:buNone/>
            </a:pPr>
            <a:r>
              <a:rPr lang="fr-FR" sz="4000" dirty="0">
                <a:solidFill>
                  <a:srgbClr val="FF0000"/>
                </a:solidFill>
              </a:rPr>
              <a:t>Adoration </a:t>
            </a:r>
            <a:r>
              <a:rPr lang="fr-FR" sz="4000" dirty="0" err="1">
                <a:solidFill>
                  <a:srgbClr val="FF0000"/>
                </a:solidFill>
              </a:rPr>
              <a:t>map</a:t>
            </a:r>
            <a:r>
              <a:rPr lang="fr-FR" sz="4000" dirty="0">
                <a:solidFill>
                  <a:srgbClr val="FF0000"/>
                </a:solidFill>
              </a:rPr>
              <a:t> Ou………  (bis 2 </a:t>
            </a:r>
            <a:r>
              <a:rPr lang="fr-FR" sz="4000" dirty="0" err="1">
                <a:solidFill>
                  <a:srgbClr val="FF0000"/>
                </a:solidFill>
              </a:rPr>
              <a:t>lign</a:t>
            </a:r>
            <a:r>
              <a:rPr lang="fr-FR" sz="4000" dirty="0">
                <a:solidFill>
                  <a:srgbClr val="FF0000"/>
                </a:solidFill>
              </a:rPr>
              <a:t>)</a:t>
            </a:r>
            <a:endParaRPr lang="en-US" sz="4000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dirty="0">
                <a:solidFill>
                  <a:srgbClr val="FF0000"/>
                </a:solidFill>
              </a:rPr>
              <a:t>2</a:t>
            </a:r>
            <a:endParaRPr lang="en-US" sz="4000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b="1" dirty="0" err="1"/>
              <a:t>Remeciman</a:t>
            </a:r>
            <a:r>
              <a:rPr lang="fr-FR" sz="4000" b="1" dirty="0"/>
              <a:t> </a:t>
            </a:r>
            <a:r>
              <a:rPr lang="fr-FR" sz="4000" b="1" dirty="0" err="1"/>
              <a:t>map</a:t>
            </a:r>
            <a:r>
              <a:rPr lang="fr-FR" sz="4000" b="1" dirty="0"/>
              <a:t> </a:t>
            </a:r>
            <a:r>
              <a:rPr lang="fr-FR" sz="4000" b="1" dirty="0" err="1"/>
              <a:t>ba</a:t>
            </a:r>
            <a:r>
              <a:rPr lang="fr-FR" sz="4000" b="1" dirty="0"/>
              <a:t> Ou </a:t>
            </a:r>
            <a:r>
              <a:rPr lang="fr-FR" sz="4000" b="1" dirty="0" err="1"/>
              <a:t>Segne</a:t>
            </a:r>
            <a:endParaRPr lang="en-US" sz="4000" dirty="0"/>
          </a:p>
          <a:p>
            <a:pPr algn="ctr">
              <a:buNone/>
            </a:pPr>
            <a:r>
              <a:rPr lang="fr-FR" sz="4000" dirty="0" err="1">
                <a:solidFill>
                  <a:srgbClr val="FF0000"/>
                </a:solidFill>
              </a:rPr>
              <a:t>Remeciman</a:t>
            </a:r>
            <a:r>
              <a:rPr lang="fr-FR" sz="4000" dirty="0">
                <a:solidFill>
                  <a:srgbClr val="FF0000"/>
                </a:solidFill>
              </a:rPr>
              <a:t> </a:t>
            </a:r>
            <a:r>
              <a:rPr lang="fr-FR" sz="4000" dirty="0" err="1">
                <a:solidFill>
                  <a:srgbClr val="FF0000"/>
                </a:solidFill>
              </a:rPr>
              <a:t>map</a:t>
            </a:r>
            <a:r>
              <a:rPr lang="fr-FR" sz="4000" dirty="0">
                <a:solidFill>
                  <a:srgbClr val="FF0000"/>
                </a:solidFill>
              </a:rPr>
              <a:t> </a:t>
            </a:r>
            <a:r>
              <a:rPr lang="fr-FR" sz="4000" dirty="0" err="1">
                <a:solidFill>
                  <a:srgbClr val="FF0000"/>
                </a:solidFill>
              </a:rPr>
              <a:t>ba</a:t>
            </a:r>
            <a:r>
              <a:rPr lang="fr-FR" sz="4000" dirty="0">
                <a:solidFill>
                  <a:srgbClr val="FF0000"/>
                </a:solidFill>
              </a:rPr>
              <a:t> Ou….. (bis 2 </a:t>
            </a:r>
            <a:r>
              <a:rPr lang="fr-FR" sz="4000" dirty="0" err="1">
                <a:solidFill>
                  <a:srgbClr val="FF0000"/>
                </a:solidFill>
              </a:rPr>
              <a:t>lign</a:t>
            </a:r>
            <a:r>
              <a:rPr lang="fr-FR" sz="4000" dirty="0">
                <a:solidFill>
                  <a:srgbClr val="FF0000"/>
                </a:solidFill>
              </a:rPr>
              <a:t>)</a:t>
            </a:r>
            <a:endParaRPr lang="en-US" sz="4000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dirty="0">
                <a:solidFill>
                  <a:srgbClr val="FF0000"/>
                </a:solidFill>
              </a:rPr>
              <a:t>3</a:t>
            </a:r>
            <a:endParaRPr lang="en-US" sz="4000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b="1" dirty="0"/>
              <a:t>Action de gras </a:t>
            </a:r>
            <a:r>
              <a:rPr lang="fr-FR" sz="4000" b="1" dirty="0" err="1"/>
              <a:t>map</a:t>
            </a:r>
            <a:r>
              <a:rPr lang="fr-FR" sz="4000" b="1" dirty="0"/>
              <a:t> </a:t>
            </a:r>
            <a:r>
              <a:rPr lang="fr-FR" sz="4000" b="1" dirty="0" err="1"/>
              <a:t>ba</a:t>
            </a:r>
            <a:r>
              <a:rPr lang="fr-FR" sz="4000" b="1" dirty="0"/>
              <a:t> Ou </a:t>
            </a:r>
            <a:r>
              <a:rPr lang="fr-FR" sz="4000" b="1" dirty="0" err="1"/>
              <a:t>Segne</a:t>
            </a:r>
            <a:endParaRPr lang="en-US" sz="4000" dirty="0"/>
          </a:p>
          <a:p>
            <a:pPr algn="ctr">
              <a:buNone/>
            </a:pPr>
            <a:r>
              <a:rPr lang="fr-FR" sz="4000" dirty="0">
                <a:solidFill>
                  <a:srgbClr val="FF0000"/>
                </a:solidFill>
              </a:rPr>
              <a:t>4</a:t>
            </a:r>
            <a:endParaRPr lang="en-US" sz="4000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b="1" dirty="0"/>
              <a:t>Exaltation </a:t>
            </a:r>
            <a:r>
              <a:rPr lang="fr-FR" sz="4000" b="1" dirty="0" err="1"/>
              <a:t>map</a:t>
            </a:r>
            <a:r>
              <a:rPr lang="fr-FR" sz="4000" b="1" dirty="0"/>
              <a:t> </a:t>
            </a:r>
            <a:r>
              <a:rPr lang="fr-FR" sz="4000" b="1" dirty="0" err="1"/>
              <a:t>ba</a:t>
            </a:r>
            <a:r>
              <a:rPr lang="fr-FR" sz="4000" b="1" dirty="0"/>
              <a:t> Ou </a:t>
            </a:r>
            <a:r>
              <a:rPr lang="fr-FR" sz="4000" b="1" dirty="0" err="1"/>
              <a:t>Segnè</a:t>
            </a:r>
            <a:endParaRPr lang="en-US" sz="4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jodia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vivan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gras a Ou,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 ou 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Senyè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anyen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 </a:t>
            </a:r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bis</a:t>
            </a:r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b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</a:t>
            </a:r>
            <a:r>
              <a:rPr lang="en-US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anlè</a:t>
            </a:r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adore-w,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ajenou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pie-w pou-m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pwostène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vwa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rive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devan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twôn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Vin-n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etabli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wayôm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  (bis)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fr-FR" sz="3600" b="1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Ou </a:t>
            </a:r>
            <a:r>
              <a:rPr lang="fr-FR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se alfa, Oméga</a:t>
            </a:r>
            <a:endParaRPr lang="en-US" sz="4800" b="1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Le </a:t>
            </a:r>
            <a:r>
              <a:rPr lang="fr-FR" sz="48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komansman</a:t>
            </a:r>
            <a:r>
              <a:rPr lang="fr-FR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 e la fin</a:t>
            </a:r>
            <a:endParaRPr lang="en-US" sz="4800" b="1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Mwen</a:t>
            </a:r>
            <a:r>
              <a:rPr lang="fr-FR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ekzalte</a:t>
            </a:r>
            <a:r>
              <a:rPr lang="fr-FR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 ou, </a:t>
            </a:r>
            <a:r>
              <a:rPr lang="fr-FR" sz="48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Senyè</a:t>
            </a:r>
            <a:r>
              <a:rPr lang="fr-FR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Jézu</a:t>
            </a:r>
            <a:endParaRPr lang="en-US" sz="4800" b="1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Se pou non ou </a:t>
            </a:r>
            <a:r>
              <a:rPr lang="fr-FR" sz="48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glorifyé</a:t>
            </a:r>
            <a:r>
              <a:rPr lang="fr-FR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 .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609600"/>
            <a:ext cx="8686800" cy="5410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4000" b="1" dirty="0" smtClean="0"/>
              <a:t>SERMON</a:t>
            </a:r>
          </a:p>
          <a:p>
            <a:pPr algn="ctr">
              <a:buNone/>
            </a:pPr>
            <a:r>
              <a:rPr lang="en-US" sz="4000" b="1" dirty="0" smtClean="0"/>
              <a:t>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sz="4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4000" b="1" dirty="0" smtClean="0"/>
              <a:t>PASTEUR</a:t>
            </a:r>
          </a:p>
          <a:p>
            <a:pPr algn="ctr">
              <a:buNone/>
            </a:pPr>
            <a:endParaRPr lang="en-US" sz="4000" b="1" dirty="0" smtClean="0"/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MARC EDOUARD SIMEON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appy New Year 2022 Images | Free Vectors, Stock Photos &amp;amp; PSD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629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hlinkClick r:id="rId2" tooltip="Permanent Link to 262 FCD – Serrons nos rangs autour de notre Maître"/>
              </a:rPr>
              <a:t>262 FCD – Serrons nos rangs autour de notre</a:t>
            </a:r>
            <a:endParaRPr lang="en-US" b="1" dirty="0" smtClean="0"/>
          </a:p>
          <a:p>
            <a:pPr algn="ctr">
              <a:buNone/>
            </a:pPr>
            <a:r>
              <a:rPr lang="fr-FR" b="1" dirty="0" smtClean="0"/>
              <a:t>1.</a:t>
            </a:r>
            <a:endParaRPr lang="en-US" b="1" dirty="0" smtClean="0"/>
          </a:p>
          <a:p>
            <a:pPr algn="ctr">
              <a:buNone/>
            </a:pPr>
            <a:r>
              <a:rPr lang="fr-FR" sz="3600" b="1" dirty="0" smtClean="0"/>
              <a:t>Serrons nos rangs autour de notre Maître,</a:t>
            </a:r>
            <a:endParaRPr lang="en-US" sz="3600" b="1" dirty="0" smtClean="0"/>
          </a:p>
          <a:p>
            <a:pPr algn="ctr">
              <a:buNone/>
            </a:pPr>
            <a:r>
              <a:rPr lang="fr-FR" sz="3600" b="1" dirty="0" smtClean="0"/>
              <a:t>Soyons unis, la victoire est à nous !</a:t>
            </a:r>
            <a:endParaRPr lang="en-US" sz="3600" b="1" dirty="0" smtClean="0"/>
          </a:p>
          <a:p>
            <a:pPr algn="ctr">
              <a:buNone/>
            </a:pPr>
            <a:r>
              <a:rPr lang="fr-FR" sz="3600" b="1" dirty="0" smtClean="0"/>
              <a:t>Par notre amour, faisons à tous connaître</a:t>
            </a:r>
            <a:endParaRPr lang="en-US" sz="3600" b="1" dirty="0" smtClean="0"/>
          </a:p>
          <a:p>
            <a:pPr algn="ctr">
              <a:buNone/>
            </a:pPr>
            <a:r>
              <a:rPr lang="fr-FR" sz="3600" b="1" dirty="0" smtClean="0"/>
              <a:t>De notre Dieu combien le joug est doux.</a:t>
            </a:r>
            <a:endParaRPr lang="en-US" sz="3600" b="1" dirty="0" smtClean="0"/>
          </a:p>
          <a:p>
            <a:pPr algn="ctr">
              <a:buNone/>
            </a:pPr>
            <a:r>
              <a:rPr lang="fr-FR" sz="3600" b="1" dirty="0" smtClean="0">
                <a:solidFill>
                  <a:schemeClr val="accent3">
                    <a:lumMod val="75000"/>
                  </a:schemeClr>
                </a:solidFill>
              </a:rPr>
              <a:t>Refrain</a:t>
            </a:r>
            <a:endParaRPr lang="en-US" sz="3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Frères, frères, son nom est amour ;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Frères, frères, aimons-nous toujours !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629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/>
              <a:t>2.</a:t>
            </a:r>
            <a:endParaRPr lang="en-US" b="1" dirty="0" smtClean="0"/>
          </a:p>
          <a:p>
            <a:pPr algn="ctr">
              <a:buNone/>
            </a:pPr>
            <a:r>
              <a:rPr lang="fr-FR" sz="4000" b="1" dirty="0" smtClean="0"/>
              <a:t>C’est par amour qu’</a:t>
            </a:r>
            <a:r>
              <a:rPr lang="fr-FR" sz="4000" b="1" dirty="0" err="1" smtClean="0"/>
              <a:t>ll</a:t>
            </a:r>
            <a:r>
              <a:rPr lang="fr-FR" sz="4000" b="1" dirty="0" smtClean="0"/>
              <a:t> entra dans notre âme</a:t>
            </a:r>
            <a:endParaRPr lang="en-US" sz="4000" b="1" dirty="0" smtClean="0"/>
          </a:p>
          <a:p>
            <a:pPr algn="ctr">
              <a:buNone/>
            </a:pPr>
            <a:r>
              <a:rPr lang="fr-FR" sz="4000" b="1" dirty="0" smtClean="0"/>
              <a:t>C’est par amour qu’</a:t>
            </a:r>
            <a:r>
              <a:rPr lang="fr-FR" sz="4000" b="1" dirty="0" err="1" smtClean="0"/>
              <a:t>ll</a:t>
            </a:r>
            <a:r>
              <a:rPr lang="fr-FR" sz="4000" b="1" dirty="0" smtClean="0"/>
              <a:t> lave nos péchés ;</a:t>
            </a:r>
            <a:endParaRPr lang="en-US" sz="4000" b="1" dirty="0" smtClean="0"/>
          </a:p>
          <a:p>
            <a:pPr algn="ctr">
              <a:buNone/>
            </a:pPr>
            <a:r>
              <a:rPr lang="fr-FR" sz="4000" b="1" dirty="0" smtClean="0"/>
              <a:t>Nous embrasant d’une céleste flamme,</a:t>
            </a:r>
            <a:endParaRPr lang="en-US" sz="4000" b="1" dirty="0" smtClean="0"/>
          </a:p>
          <a:p>
            <a:pPr algn="ctr">
              <a:buNone/>
            </a:pPr>
            <a:r>
              <a:rPr lang="fr-FR" sz="4000" b="1" dirty="0" smtClean="0"/>
              <a:t>Que son amour nous retienne attachés.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chemeClr val="accent3">
                    <a:lumMod val="75000"/>
                  </a:schemeClr>
                </a:solidFill>
              </a:rPr>
              <a:t>Refrain</a:t>
            </a:r>
            <a:endParaRPr lang="en-US" sz="40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Frères, frères, son nom est amour ;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Frères, frères, aimons-nous toujours !</a:t>
            </a:r>
            <a:endParaRPr lang="en-US" sz="4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629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/>
              <a:t>3.</a:t>
            </a:r>
            <a:endParaRPr lang="en-US" b="1" dirty="0" smtClean="0"/>
          </a:p>
          <a:p>
            <a:pPr algn="ctr">
              <a:buNone/>
            </a:pPr>
            <a:r>
              <a:rPr lang="fr-FR" sz="4000" b="1" dirty="0" smtClean="0"/>
              <a:t>Amour, amour ! Insondable mystère</a:t>
            </a:r>
            <a:endParaRPr lang="en-US" sz="4000" b="1" dirty="0" smtClean="0"/>
          </a:p>
          <a:p>
            <a:pPr algn="ctr">
              <a:buNone/>
            </a:pPr>
            <a:r>
              <a:rPr lang="fr-FR" sz="4000" b="1" dirty="0" smtClean="0"/>
              <a:t>Qui nous unit, et tous ensemble à Dieu !</a:t>
            </a:r>
            <a:endParaRPr lang="en-US" sz="4000" b="1" dirty="0" smtClean="0"/>
          </a:p>
          <a:p>
            <a:pPr algn="ctr">
              <a:buNone/>
            </a:pPr>
            <a:r>
              <a:rPr lang="fr-FR" sz="4000" b="1" dirty="0" smtClean="0"/>
              <a:t>Amour, amour ! si doux sur cette terre,</a:t>
            </a:r>
            <a:endParaRPr lang="en-US" sz="4000" b="1" dirty="0" smtClean="0"/>
          </a:p>
          <a:p>
            <a:pPr algn="ctr">
              <a:buNone/>
            </a:pPr>
            <a:r>
              <a:rPr lang="fr-FR" sz="4000" b="1" dirty="0" smtClean="0"/>
              <a:t>Amour, amour ! oh ! que sera-ce aux cieux ?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chemeClr val="accent3">
                    <a:lumMod val="75000"/>
                  </a:schemeClr>
                </a:solidFill>
              </a:rPr>
              <a:t>Refrain</a:t>
            </a:r>
            <a:endParaRPr lang="en-US" sz="40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Frères, frères, son nom est amour ;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Frères, frères, aimons-nous toujours !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appy New Year 2022 GIF Images — Download on Funimada.com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973</TotalTime>
  <Words>1074</Words>
  <Application>Microsoft Office PowerPoint</Application>
  <PresentationFormat>On-screen Show (4:3)</PresentationFormat>
  <Paragraphs>230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CHRIST THE ROCK CONGREGATION  FRIDAY DECEMBER 31ST 2021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SALUTATION</vt:lpstr>
      <vt:lpstr>Slide 33</vt:lpstr>
      <vt:lpstr>Slide 34</vt:lpstr>
      <vt:lpstr>Slide 35</vt:lpstr>
      <vt:lpstr>Slide 36</vt:lpstr>
      <vt:lpstr>31 DECEMBRE 2021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DECEMBER 31ST 2020</dc:title>
  <dc:creator>MARC EDOUARD SIMEON</dc:creator>
  <cp:lastModifiedBy>MARC EDOUARD SIMEON</cp:lastModifiedBy>
  <cp:revision>6</cp:revision>
  <dcterms:created xsi:type="dcterms:W3CDTF">2020-12-31T19:23:12Z</dcterms:created>
  <dcterms:modified xsi:type="dcterms:W3CDTF">2021-12-31T15:55:23Z</dcterms:modified>
</cp:coreProperties>
</file>