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gif" ContentType="image/gi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56"/>
  </p:notesMasterIdLst>
  <p:sldIdLst>
    <p:sldId id="668" r:id="rId2"/>
    <p:sldId id="670" r:id="rId3"/>
    <p:sldId id="667" r:id="rId4"/>
    <p:sldId id="714" r:id="rId5"/>
    <p:sldId id="672" r:id="rId6"/>
    <p:sldId id="675" r:id="rId7"/>
    <p:sldId id="768" r:id="rId8"/>
    <p:sldId id="744" r:id="rId9"/>
    <p:sldId id="745" r:id="rId10"/>
    <p:sldId id="689" r:id="rId11"/>
    <p:sldId id="769" r:id="rId12"/>
    <p:sldId id="770" r:id="rId13"/>
    <p:sldId id="695" r:id="rId14"/>
    <p:sldId id="694" r:id="rId15"/>
    <p:sldId id="677" r:id="rId16"/>
    <p:sldId id="771" r:id="rId17"/>
    <p:sldId id="772" r:id="rId18"/>
    <p:sldId id="773" r:id="rId19"/>
    <p:sldId id="774" r:id="rId20"/>
    <p:sldId id="311" r:id="rId21"/>
    <p:sldId id="720" r:id="rId22"/>
    <p:sldId id="775" r:id="rId23"/>
    <p:sldId id="776" r:id="rId24"/>
    <p:sldId id="777" r:id="rId25"/>
    <p:sldId id="778" r:id="rId26"/>
    <p:sldId id="779" r:id="rId27"/>
    <p:sldId id="726" r:id="rId28"/>
    <p:sldId id="780" r:id="rId29"/>
    <p:sldId id="781" r:id="rId30"/>
    <p:sldId id="782" r:id="rId31"/>
    <p:sldId id="783" r:id="rId32"/>
    <p:sldId id="412" r:id="rId33"/>
    <p:sldId id="703" r:id="rId34"/>
    <p:sldId id="784" r:id="rId35"/>
    <p:sldId id="785" r:id="rId36"/>
    <p:sldId id="786" r:id="rId37"/>
    <p:sldId id="631" r:id="rId38"/>
    <p:sldId id="501" r:id="rId39"/>
    <p:sldId id="461" r:id="rId40"/>
    <p:sldId id="471" r:id="rId41"/>
    <p:sldId id="742" r:id="rId42"/>
    <p:sldId id="284" r:id="rId43"/>
    <p:sldId id="435" r:id="rId44"/>
    <p:sldId id="502" r:id="rId45"/>
    <p:sldId id="760" r:id="rId46"/>
    <p:sldId id="787" r:id="rId47"/>
    <p:sldId id="788" r:id="rId48"/>
    <p:sldId id="789" r:id="rId49"/>
    <p:sldId id="503" r:id="rId50"/>
    <p:sldId id="634" r:id="rId51"/>
    <p:sldId id="710" r:id="rId52"/>
    <p:sldId id="790" r:id="rId53"/>
    <p:sldId id="791" r:id="rId54"/>
    <p:sldId id="649" r:id="rId5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0066"/>
    <a:srgbClr val="0000FF"/>
    <a:srgbClr val="003300"/>
    <a:srgbClr val="00D661"/>
    <a:srgbClr val="FF3300"/>
    <a:srgbClr val="00FFCC"/>
    <a:srgbClr val="007A37"/>
    <a:srgbClr val="EDF7F4"/>
    <a:srgbClr val="FCF8E8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91" autoAdjust="0"/>
    <p:restoredTop sz="94576" autoAdjust="0"/>
  </p:normalViewPr>
  <p:slideViewPr>
    <p:cSldViewPr>
      <p:cViewPr varScale="1">
        <p:scale>
          <a:sx n="69" d="100"/>
          <a:sy n="69" d="100"/>
        </p:scale>
        <p:origin x="-1104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4842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10AB7E-6DAE-4A41-BEBF-ABE55C490742}" type="datetimeFigureOut">
              <a:rPr lang="en-US" smtClean="0"/>
              <a:pPr/>
              <a:t>12/24/2021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0D9FED-CA40-4828-91E1-61761AA6E6D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37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12/24/2021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pPr algn="r" eaLnBrk="1" latinLnBrk="0" hangingPunct="1"/>
            <a:fld id="{96652B35-718D-4E28-AFEB-B694A3B357E8}" type="slidenum">
              <a:rPr kumimoji="0" lang="en-US" smtClean="0"/>
              <a:pPr algn="r" eaLnBrk="1" latinLnBrk="0" hangingPunct="1"/>
              <a:t>‹#›</a:t>
            </a:fld>
            <a:endParaRPr kumimoji="0" lang="en-US" sz="1800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12/24/2021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12/24/2021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12/24/2021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eaLnBrk="1" latinLnBrk="0" hangingPunct="1"/>
            <a:fld id="{C3F416CD-67A3-4CF0-A210-F6AF31AC147F}" type="datetimeFigureOut">
              <a:rPr lang="en-US" smtClean="0"/>
              <a:pPr algn="l" eaLnBrk="1" latinLnBrk="0" hangingPunct="1"/>
              <a:t>12/24/2021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eaLnBrk="1" latinLnBrk="0" hangingPunct="1"/>
            <a:fld id="{96652B35-718D-4E28-AFEB-B694A3B357E8}" type="slidenum">
              <a:rPr kumimoji="0" lang="en-US" smtClean="0"/>
              <a:pPr algn="r" eaLnBrk="1" latinLnBrk="0" hangingPunct="1"/>
              <a:t>‹#›</a:t>
            </a:fld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12/24/2021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12/24/2021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12/24/2021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12/24/2021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12/24/2021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12/24/2021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fld id="{C3F416CD-67A3-4CF0-A210-F6AF31AC147F}" type="datetimeFigureOut">
              <a:rPr lang="en-US" smtClean="0"/>
              <a:pPr algn="l" eaLnBrk="1" latinLnBrk="0" hangingPunct="1"/>
              <a:t>12/24/2021</a:t>
            </a:fld>
            <a:endParaRPr lang="en-US" sz="800" dirty="0">
              <a:solidFill>
                <a:schemeClr val="accent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endParaRPr kumimoji="0" lang="en-US" sz="800" dirty="0">
              <a:solidFill>
                <a:schemeClr val="accent2"/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eaLnBrk="1" latinLnBrk="0" hangingPunct="1"/>
            <a:fld id="{96652B35-718D-4E28-AFEB-B694A3B357E8}" type="slidenum">
              <a:rPr kumimoji="0" lang="en-US" smtClean="0"/>
              <a:pPr algn="r" eaLnBrk="1" latinLnBrk="0" hangingPunct="1"/>
              <a:t>‹#›</a:t>
            </a:fld>
            <a:endParaRPr kumimoji="0" lang="en-US" sz="1800" dirty="0">
              <a:solidFill>
                <a:schemeClr val="bg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7" Type="http://schemas.openxmlformats.org/officeDocument/2006/relationships/image" Target="../media/image14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0" y="3124200"/>
            <a:ext cx="6858000" cy="3733800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pPr algn="ctr"/>
            <a:r>
              <a:rPr lang="en-US" sz="5400" b="1" dirty="0" smtClean="0">
                <a:solidFill>
                  <a:srgbClr val="660066"/>
                </a:solidFill>
                <a:latin typeface="Agency FB" pitchFamily="34" charset="0"/>
              </a:rPr>
              <a:t>Sunday</a:t>
            </a:r>
            <a:r>
              <a:rPr lang="en-US" sz="5400" b="1" dirty="0" smtClean="0">
                <a:solidFill>
                  <a:srgbClr val="660066"/>
                </a:solidFill>
                <a:latin typeface="Agency FB" pitchFamily="34" charset="0"/>
              </a:rPr>
              <a:t>, December </a:t>
            </a:r>
            <a:r>
              <a:rPr lang="en-US" sz="5400" b="1" dirty="0" smtClean="0">
                <a:solidFill>
                  <a:srgbClr val="660066"/>
                </a:solidFill>
                <a:latin typeface="Agency FB" pitchFamily="34" charset="0"/>
              </a:rPr>
              <a:t>26</a:t>
            </a:r>
            <a:r>
              <a:rPr lang="en-US" sz="5400" b="1" baseline="30000" dirty="0" smtClean="0">
                <a:solidFill>
                  <a:srgbClr val="660066"/>
                </a:solidFill>
                <a:latin typeface="Agency FB" pitchFamily="34" charset="0"/>
              </a:rPr>
              <a:t>th</a:t>
            </a:r>
            <a:r>
              <a:rPr lang="en-US" sz="5400" b="1" dirty="0" smtClean="0">
                <a:solidFill>
                  <a:srgbClr val="660066"/>
                </a:solidFill>
                <a:latin typeface="Agency FB" pitchFamily="34" charset="0"/>
              </a:rPr>
              <a:t>, 2021</a:t>
            </a:r>
          </a:p>
          <a:p>
            <a:pPr algn="ctr"/>
            <a:r>
              <a:rPr lang="en-US" sz="5400" b="1" dirty="0" err="1" smtClean="0">
                <a:solidFill>
                  <a:srgbClr val="007A37"/>
                </a:solidFill>
                <a:latin typeface="Agency FB" pitchFamily="34" charset="0"/>
              </a:rPr>
              <a:t>Sr</a:t>
            </a:r>
            <a:r>
              <a:rPr lang="en-US" sz="5400" b="1" dirty="0" smtClean="0">
                <a:solidFill>
                  <a:srgbClr val="007A37"/>
                </a:solidFill>
                <a:latin typeface="Agency FB" pitchFamily="34" charset="0"/>
              </a:rPr>
              <a:t> </a:t>
            </a:r>
            <a:r>
              <a:rPr lang="en-US" sz="5400" b="1" dirty="0" err="1" smtClean="0">
                <a:solidFill>
                  <a:srgbClr val="007A37"/>
                </a:solidFill>
                <a:latin typeface="Agency FB" pitchFamily="34" charset="0"/>
              </a:rPr>
              <a:t>Mersila</a:t>
            </a:r>
            <a:r>
              <a:rPr lang="en-US" sz="5400" b="1" dirty="0" smtClean="0">
                <a:solidFill>
                  <a:srgbClr val="007A37"/>
                </a:solidFill>
                <a:latin typeface="Agency FB" pitchFamily="34" charset="0"/>
              </a:rPr>
              <a:t> </a:t>
            </a:r>
            <a:r>
              <a:rPr lang="en-US" sz="5400" b="1" dirty="0" err="1" smtClean="0">
                <a:solidFill>
                  <a:srgbClr val="007A37"/>
                </a:solidFill>
                <a:latin typeface="Agency FB" pitchFamily="34" charset="0"/>
              </a:rPr>
              <a:t>Gedeon</a:t>
            </a:r>
            <a:r>
              <a:rPr lang="en-US" sz="5400" b="1" dirty="0" smtClean="0">
                <a:solidFill>
                  <a:srgbClr val="007A37"/>
                </a:solidFill>
                <a:latin typeface="Agency FB" pitchFamily="34" charset="0"/>
              </a:rPr>
              <a:t>  </a:t>
            </a:r>
            <a:r>
              <a:rPr lang="en-US" sz="5400" b="1" dirty="0" err="1" smtClean="0">
                <a:solidFill>
                  <a:srgbClr val="007A37"/>
                </a:solidFill>
                <a:latin typeface="Agency FB" pitchFamily="34" charset="0"/>
              </a:rPr>
              <a:t>Mervil</a:t>
            </a:r>
            <a:endParaRPr lang="en-US" sz="5400" b="1" dirty="0" smtClean="0">
              <a:solidFill>
                <a:srgbClr val="007A37"/>
              </a:solidFill>
              <a:latin typeface="Agency FB" pitchFamily="34" charset="0"/>
            </a:endParaRPr>
          </a:p>
          <a:p>
            <a:pPr algn="ctr"/>
            <a:r>
              <a:rPr lang="en-US" sz="5400" b="1" dirty="0" smtClean="0">
                <a:solidFill>
                  <a:srgbClr val="007A37"/>
                </a:solidFill>
                <a:latin typeface="Agency FB" pitchFamily="34" charset="0"/>
              </a:rPr>
              <a:t>Presiding</a:t>
            </a:r>
            <a:endParaRPr lang="en-US" sz="5400" b="1" dirty="0" smtClean="0">
              <a:solidFill>
                <a:srgbClr val="007A37"/>
              </a:solidFill>
              <a:latin typeface="Agency FB" pitchFamily="34" charset="0"/>
            </a:endParaRPr>
          </a:p>
          <a:p>
            <a:pPr algn="ctr"/>
            <a:endParaRPr lang="en-US" sz="28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0" y="0"/>
            <a:ext cx="2286000" cy="812530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1" dirty="0" smtClean="0"/>
              <a:t>@@@@@@@@@@@@@@@@@@@@@@@@@@@@@@@@@@@@@@@@@@@@@@@@@@@@@@@@@@@@@@@@@@@@@@@@@@@@@@@@@@@@@@@@@@@@@@@@@@@@@@@@@@@@@@@@@@@@@@@@@@@@@@@@@@@@@@@@@@@@@@@@@@@@@@@@@@@@@@@@@@@@@@@@@@@@@@@@@@@@@@@@@@@@@@@@@@@@@@@@@@@@@@@@@@@@@@@@@@@@@@@@@</a:t>
            </a:r>
            <a:r>
              <a:rPr lang="en-US" dirty="0" smtClean="0"/>
              <a:t>@@@@@@@@@@@@@@@@@@</a:t>
            </a:r>
            <a:r>
              <a:rPr lang="en-US" dirty="0" smtClean="0">
                <a:solidFill>
                  <a:srgbClr val="C00000"/>
                </a:solidFill>
              </a:rPr>
              <a:t>@@@@@@@@@@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505930"/>
            <a:ext cx="9144000" cy="1470025"/>
          </a:xfrm>
          <a:solidFill>
            <a:schemeClr val="accent1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CHRIST THE ROCK CONGREGATION</a:t>
            </a:r>
            <a:br>
              <a:rPr lang="en-US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en-US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WORSHIP SERVICE</a:t>
            </a:r>
            <a:endParaRPr lang="en-US" b="1" dirty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86000" y="0"/>
            <a:ext cx="6858000" cy="1477328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>
              <a:tabLst>
                <a:tab pos="346075" algn="l"/>
              </a:tabLst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solidFill>
            <a:srgbClr val="FF3300"/>
          </a:solidFill>
        </p:spPr>
        <p:txBody>
          <a:bodyPr/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DECEMBER </a:t>
            </a:r>
            <a:r>
              <a:rPr lang="en-US" b="1" dirty="0" smtClean="0">
                <a:solidFill>
                  <a:srgbClr val="FFFF00"/>
                </a:solidFill>
              </a:rPr>
              <a:t>26</a:t>
            </a:r>
            <a:r>
              <a:rPr lang="en-US" b="1" baseline="30000" dirty="0" smtClean="0">
                <a:solidFill>
                  <a:srgbClr val="FFFF00"/>
                </a:solidFill>
              </a:rPr>
              <a:t>TH</a:t>
            </a:r>
            <a:r>
              <a:rPr lang="en-US" b="1" dirty="0" smtClean="0">
                <a:solidFill>
                  <a:srgbClr val="FFFF00"/>
                </a:solidFill>
              </a:rPr>
              <a:t> </a:t>
            </a:r>
            <a:r>
              <a:rPr lang="en-US" b="1" dirty="0" smtClean="0">
                <a:solidFill>
                  <a:srgbClr val="FFFF00"/>
                </a:solidFill>
              </a:rPr>
              <a:t>2021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1066800"/>
            <a:ext cx="9144000" cy="5791200"/>
          </a:xfrm>
          <a:solidFill>
            <a:srgbClr val="FCF8E8"/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3500" dirty="0" smtClean="0">
                <a:solidFill>
                  <a:srgbClr val="C00000"/>
                </a:solidFill>
              </a:rPr>
              <a:t>ANNOUNCEMENTS</a:t>
            </a:r>
          </a:p>
          <a:p>
            <a:pPr lvl="1"/>
            <a:r>
              <a:rPr lang="en-US" sz="3500" dirty="0" smtClean="0">
                <a:latin typeface="Agency FB" pitchFamily="34" charset="0"/>
              </a:rPr>
              <a:t>PRAYER LINE # </a:t>
            </a:r>
            <a:r>
              <a:rPr lang="en-US" sz="3500" b="1" u="sng" dirty="0" smtClean="0">
                <a:solidFill>
                  <a:srgbClr val="0000CC"/>
                </a:solidFill>
                <a:latin typeface="Agency FB" pitchFamily="34" charset="0"/>
              </a:rPr>
              <a:t>(774) 217 6502 </a:t>
            </a:r>
            <a:r>
              <a:rPr lang="en-US" sz="3500" b="1" dirty="0" smtClean="0">
                <a:latin typeface="Agency FB" pitchFamily="34" charset="0"/>
              </a:rPr>
              <a:t>(Mon, Wed) 7:30-9:30PM</a:t>
            </a:r>
          </a:p>
          <a:p>
            <a:pPr lvl="1"/>
            <a:r>
              <a:rPr lang="en-US" sz="3500" b="1" dirty="0" smtClean="0"/>
              <a:t>CTRC LADIES</a:t>
            </a:r>
            <a:r>
              <a:rPr lang="en-US" sz="3500" dirty="0" smtClean="0"/>
              <a:t> # </a:t>
            </a:r>
            <a:r>
              <a:rPr lang="en-US" sz="3500" b="1" dirty="0" smtClean="0"/>
              <a:t>(</a:t>
            </a:r>
            <a:r>
              <a:rPr lang="en-US" sz="3500" b="1" u="sng" dirty="0" smtClean="0">
                <a:solidFill>
                  <a:srgbClr val="0000CC"/>
                </a:solidFill>
              </a:rPr>
              <a:t>774) 217 6502  </a:t>
            </a:r>
            <a:r>
              <a:rPr lang="en-US" sz="3500" b="1" dirty="0" smtClean="0"/>
              <a:t>(Thurs 7-9PM)</a:t>
            </a:r>
          </a:p>
          <a:p>
            <a:pPr lvl="1"/>
            <a:r>
              <a:rPr lang="en-US" sz="3500" b="1" dirty="0" smtClean="0"/>
              <a:t>Youth (</a:t>
            </a:r>
            <a:r>
              <a:rPr lang="en-US" sz="3500" b="1" u="sng" dirty="0" smtClean="0">
                <a:solidFill>
                  <a:srgbClr val="0000CC"/>
                </a:solidFill>
              </a:rPr>
              <a:t>CTRC zoom</a:t>
            </a:r>
            <a:r>
              <a:rPr lang="en-US" sz="3500" b="1" dirty="0" smtClean="0"/>
              <a:t>) 1:30-300PM</a:t>
            </a:r>
          </a:p>
          <a:p>
            <a:pPr lvl="1"/>
            <a:r>
              <a:rPr lang="en-US" sz="3500" b="1" dirty="0" smtClean="0"/>
              <a:t>GAITE ENFANTINE  (</a:t>
            </a:r>
            <a:r>
              <a:rPr lang="en-US" sz="3500" b="1" u="sng" dirty="0" smtClean="0">
                <a:solidFill>
                  <a:srgbClr val="0000CC"/>
                </a:solidFill>
              </a:rPr>
              <a:t>IN CHURCH</a:t>
            </a:r>
            <a:r>
              <a:rPr lang="en-US" sz="3500" b="1" dirty="0" smtClean="0"/>
              <a:t>) (Sat 3-4PM)</a:t>
            </a:r>
          </a:p>
          <a:p>
            <a:pPr lvl="1"/>
            <a:r>
              <a:rPr lang="en-US" sz="3500" b="1" dirty="0" smtClean="0"/>
              <a:t>Rehearsal after church: Ladies</a:t>
            </a:r>
          </a:p>
          <a:p>
            <a:pPr lvl="1">
              <a:buNone/>
            </a:pPr>
            <a:endParaRPr lang="en-US" sz="3600" b="1" dirty="0" smtClean="0">
              <a:latin typeface="Arial Narrow" pitchFamily="34" charset="0"/>
            </a:endParaRPr>
          </a:p>
          <a:p>
            <a:pPr lvl="1">
              <a:buNone/>
            </a:pPr>
            <a:endParaRPr lang="en-US" sz="3600" b="1" dirty="0" smtClean="0"/>
          </a:p>
          <a:p>
            <a:pPr lvl="1">
              <a:buNone/>
            </a:pPr>
            <a:endParaRPr lang="en-US" sz="3600" b="1" dirty="0" smtClean="0"/>
          </a:p>
          <a:p>
            <a:endParaRPr lang="en-US" sz="4400" dirty="0" smtClean="0"/>
          </a:p>
          <a:p>
            <a:pPr>
              <a:buNone/>
            </a:pPr>
            <a:endParaRPr lang="fr-FR" sz="4400" dirty="0" smtClean="0"/>
          </a:p>
          <a:p>
            <a:pPr lvl="1"/>
            <a:endParaRPr lang="en-US" sz="3200" dirty="0" smtClean="0"/>
          </a:p>
          <a:p>
            <a:pPr>
              <a:buNone/>
            </a:pPr>
            <a:endParaRPr lang="en-US" sz="3200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C:\Users\HPAdmin\Downloads\CTRC_LOGO-01.png"/>
          <p:cNvPicPr>
            <a:picLocks noGrp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228600"/>
            <a:ext cx="8915400" cy="6629400"/>
          </a:xfrm>
          <a:prstGeom prst="rect">
            <a:avLst/>
          </a:prstGeom>
          <a:solidFill>
            <a:srgbClr val="FF3300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>
            <a:normAutofit fontScale="92500"/>
          </a:bodyPr>
          <a:lstStyle/>
          <a:p>
            <a:pPr algn="just"/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Psaume 117:</a:t>
            </a:r>
          </a:p>
          <a:p>
            <a:pPr algn="just">
              <a:lnSpc>
                <a:spcPct val="150000"/>
              </a:lnSpc>
              <a:buNone/>
            </a:pPr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 ¶ Louez l'Éternel, vous toutes les nations, Célébrez-le, vous tous les peuples!</a:t>
            </a:r>
            <a:endParaRPr lang="en-US" sz="48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lnSpc>
                <a:spcPct val="150000"/>
              </a:lnSpc>
              <a:buNone/>
            </a:pPr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2 Car sa bonté pour nous est grande, Et sa fidélité dure à toujours. Louez l'Éternel!</a:t>
            </a:r>
            <a:endParaRPr lang="en-US" sz="48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txBody>
          <a:bodyPr>
            <a:noAutofit/>
          </a:bodyPr>
          <a:lstStyle/>
          <a:p>
            <a:pPr algn="ctr">
              <a:buNone/>
            </a:pPr>
            <a:r>
              <a:rPr lang="en-US" sz="40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I’ve got peace like a river</a:t>
            </a:r>
          </a:p>
          <a:p>
            <a:pPr algn="ctr">
              <a:buNone/>
            </a:pPr>
            <a:r>
              <a:rPr lang="en-US" sz="40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Peace like a river</a:t>
            </a:r>
          </a:p>
          <a:p>
            <a:pPr algn="ctr">
              <a:buNone/>
            </a:pPr>
            <a:r>
              <a:rPr lang="en-US" sz="40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I’ve got peace like a river in my soul</a:t>
            </a:r>
          </a:p>
          <a:p>
            <a:pPr algn="ctr">
              <a:buNone/>
            </a:pPr>
            <a:r>
              <a:rPr lang="en-US" sz="40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I’ve got joy like a fountain</a:t>
            </a:r>
          </a:p>
          <a:p>
            <a:pPr algn="ctr">
              <a:buNone/>
            </a:pPr>
            <a:r>
              <a:rPr lang="en-US" sz="40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Joy like a fountain</a:t>
            </a:r>
          </a:p>
          <a:p>
            <a:pPr algn="ctr">
              <a:buNone/>
            </a:pPr>
            <a:r>
              <a:rPr lang="en-US" sz="40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I’ve got joy like a fountain in my soul</a:t>
            </a:r>
          </a:p>
          <a:p>
            <a:pPr algn="ctr">
              <a:buNone/>
            </a:pPr>
            <a:r>
              <a:rPr lang="en-US" sz="40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I’ve got love like an ocean</a:t>
            </a:r>
          </a:p>
          <a:p>
            <a:pPr algn="ctr">
              <a:buNone/>
            </a:pPr>
            <a:r>
              <a:rPr lang="en-US" sz="40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Love like an ocean</a:t>
            </a:r>
          </a:p>
          <a:p>
            <a:pPr algn="ctr">
              <a:buNone/>
            </a:pPr>
            <a:r>
              <a:rPr lang="en-US" sz="40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I’ve got love like an ocean in my soul</a:t>
            </a:r>
            <a:endParaRPr lang="en-US" sz="4000" b="1" dirty="0">
              <a:solidFill>
                <a:srgbClr val="0000FF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pPr algn="ctr">
              <a:buNone/>
            </a:pPr>
            <a:r>
              <a:rPr lang="en-US" sz="4000" b="1" dirty="0" smtClean="0"/>
              <a:t>I</a:t>
            </a: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will enter his gate 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</a:t>
            </a: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ith </a:t>
            </a: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thanksgiving in my heart</a:t>
            </a:r>
          </a:p>
          <a:p>
            <a:pPr algn="ctr">
              <a:buNone/>
            </a:pP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 will enter his court with praise,</a:t>
            </a:r>
          </a:p>
          <a:p>
            <a:pPr algn="ctr">
              <a:buNone/>
            </a:pP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 will say this is the day 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</a:t>
            </a: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hat </a:t>
            </a: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Lord has made,</a:t>
            </a:r>
          </a:p>
          <a:p>
            <a:pPr algn="ctr">
              <a:buNone/>
            </a:pP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 will rejoice for He has made glad.</a:t>
            </a:r>
          </a:p>
          <a:p>
            <a:pPr algn="ctr">
              <a:buNone/>
            </a:pPr>
            <a:r>
              <a:rPr lang="en-US" sz="40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Chorus</a:t>
            </a:r>
          </a:p>
          <a:p>
            <a:pPr algn="ctr">
              <a:buNone/>
            </a:pPr>
            <a:r>
              <a:rPr lang="en-US" sz="4000" b="1" dirty="0" smtClean="0">
                <a:solidFill>
                  <a:srgbClr val="007A37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He has made me glad, </a:t>
            </a:r>
            <a:r>
              <a:rPr lang="en-US" sz="4000" b="1" dirty="0" smtClean="0">
                <a:solidFill>
                  <a:srgbClr val="007A37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(</a:t>
            </a:r>
            <a:r>
              <a:rPr lang="en-US" sz="4000" b="1" dirty="0" err="1" smtClean="0">
                <a:solidFill>
                  <a:srgbClr val="007A37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bis</a:t>
            </a:r>
            <a:r>
              <a:rPr lang="en-US" sz="4000" b="1" dirty="0" smtClean="0">
                <a:solidFill>
                  <a:srgbClr val="007A37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)</a:t>
            </a:r>
            <a:endParaRPr lang="en-US" sz="4000" b="1" dirty="0" smtClean="0">
              <a:solidFill>
                <a:srgbClr val="007A37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en-US" sz="4000" b="1" dirty="0" smtClean="0">
                <a:solidFill>
                  <a:srgbClr val="007A37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 will rejoice for He has made me glad..</a:t>
            </a:r>
          </a:p>
          <a:p>
            <a:pPr algn="ctr">
              <a:buNone/>
            </a:pP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&lt;&gt;&lt;&gt;&lt;&gt; </a:t>
            </a:r>
          </a:p>
          <a:p>
            <a:pPr algn="ctr">
              <a:buNone/>
            </a:pPr>
            <a:r>
              <a:rPr lang="en-US" sz="40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Hosanna blessed be the rock</a:t>
            </a:r>
          </a:p>
          <a:p>
            <a:pPr algn="ctr">
              <a:buNone/>
            </a:pPr>
            <a:r>
              <a:rPr lang="en-US" sz="40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Blessed be the rock of my salvation</a:t>
            </a:r>
          </a:p>
          <a:p>
            <a:pPr algn="ctr">
              <a:buNone/>
            </a:pPr>
            <a:r>
              <a:rPr lang="en-US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en-US" sz="4000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</a:t>
            </a:r>
            <a:r>
              <a:rPr lang="fr-FR" sz="40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Ala</a:t>
            </a: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gnon </a:t>
            </a:r>
            <a:r>
              <a:rPr lang="fr-FR" sz="40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meveye</a:t>
            </a: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sove</a:t>
            </a: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endParaRPr lang="fr-FR" sz="4000" b="1" dirty="0" smtClean="0">
              <a:solidFill>
                <a:srgbClr val="0033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 </a:t>
            </a: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li </a:t>
            </a:r>
            <a:r>
              <a:rPr lang="fr-FR" sz="40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ki</a:t>
            </a: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merite</a:t>
            </a: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tout </a:t>
            </a:r>
            <a:r>
              <a:rPr lang="fr-FR" sz="40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gloua</a:t>
            </a:r>
            <a:endParaRPr lang="en-US" sz="4000" b="1" dirty="0" smtClean="0">
              <a:solidFill>
                <a:srgbClr val="0033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Ala</a:t>
            </a: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gnon </a:t>
            </a:r>
            <a:r>
              <a:rPr lang="fr-FR" sz="40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meveye</a:t>
            </a: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Sove</a:t>
            </a: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endParaRPr lang="fr-FR" sz="4000" b="1" dirty="0" smtClean="0">
              <a:solidFill>
                <a:srgbClr val="0033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 </a:t>
            </a: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li </a:t>
            </a:r>
            <a:r>
              <a:rPr lang="fr-FR" sz="40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ki</a:t>
            </a: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merite</a:t>
            </a: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tout </a:t>
            </a:r>
            <a:r>
              <a:rPr lang="fr-FR" sz="4000" b="1" dirty="0" err="1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gloua</a:t>
            </a:r>
            <a:endParaRPr lang="en-US" sz="4000" b="1" dirty="0" smtClean="0">
              <a:solidFill>
                <a:srgbClr val="0033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Hozanna</a:t>
            </a:r>
            <a:r>
              <a:rPr lang="fr-FR" sz="40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fr-FR" sz="4000" b="1" dirty="0" err="1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beni</a:t>
            </a:r>
            <a:r>
              <a:rPr lang="fr-FR" sz="40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Roche-a</a:t>
            </a:r>
            <a:endParaRPr lang="en-US" sz="4000" b="1" dirty="0" smtClean="0">
              <a:solidFill>
                <a:srgbClr val="0000FF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Beni</a:t>
            </a:r>
            <a:r>
              <a:rPr lang="fr-FR" sz="40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Roche-a, Roche </a:t>
            </a:r>
            <a:r>
              <a:rPr lang="fr-FR" sz="4000" b="1" dirty="0" err="1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salu-a</a:t>
            </a:r>
            <a:endParaRPr lang="en-US" sz="4000" b="1" dirty="0" smtClean="0">
              <a:solidFill>
                <a:srgbClr val="0000FF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Hozanna</a:t>
            </a:r>
            <a:r>
              <a:rPr lang="fr-FR" sz="40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fr-FR" sz="4000" b="1" dirty="0" err="1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beni</a:t>
            </a:r>
            <a:r>
              <a:rPr lang="fr-FR" sz="40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Roche-a,</a:t>
            </a:r>
            <a:endParaRPr lang="en-US" sz="4000" b="1" dirty="0" smtClean="0">
              <a:solidFill>
                <a:srgbClr val="0000FF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Beni</a:t>
            </a:r>
            <a:r>
              <a:rPr lang="fr-FR" sz="40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Roche-a, Roche </a:t>
            </a:r>
            <a:r>
              <a:rPr lang="fr-FR" sz="4000" b="1" dirty="0" err="1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salu-a</a:t>
            </a:r>
            <a:endParaRPr lang="en-US" sz="4000" b="1" dirty="0">
              <a:solidFill>
                <a:srgbClr val="0000FF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330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pPr algn="ctr">
              <a:buNone/>
            </a:pPr>
            <a:r>
              <a:rPr lang="fr-FR" sz="4000" b="1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Jezu</a:t>
            </a:r>
            <a:r>
              <a:rPr lang="fr-FR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Ou </a:t>
            </a:r>
            <a:r>
              <a:rPr lang="fr-FR" sz="4000" b="1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Merite</a:t>
            </a:r>
            <a:r>
              <a:rPr lang="fr-FR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Louwanj</a:t>
            </a:r>
            <a:r>
              <a:rPr lang="fr-FR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4000" b="1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Jezu</a:t>
            </a:r>
            <a:r>
              <a:rPr lang="fr-FR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Ou </a:t>
            </a:r>
            <a:r>
              <a:rPr lang="fr-FR" sz="4000" b="1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Merite</a:t>
            </a:r>
            <a:r>
              <a:rPr lang="fr-FR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Louwanj</a:t>
            </a:r>
            <a:endParaRPr lang="en-US" sz="4000" b="1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Nan </a:t>
            </a:r>
            <a:r>
              <a:rPr lang="fr-FR" sz="4000" b="1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vale</a:t>
            </a:r>
            <a:r>
              <a:rPr lang="fr-FR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</a:t>
            </a:r>
            <a:r>
              <a:rPr lang="fr-FR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Sou </a:t>
            </a:r>
            <a:r>
              <a:rPr lang="fr-FR" sz="4000" b="1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montagn</a:t>
            </a:r>
            <a:r>
              <a:rPr lang="fr-FR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</a:t>
            </a:r>
            <a:endParaRPr lang="en-US" sz="4000" b="1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Jezu</a:t>
            </a:r>
            <a:r>
              <a:rPr lang="fr-FR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Ou </a:t>
            </a:r>
            <a:r>
              <a:rPr lang="fr-FR" sz="4000" b="1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Merite</a:t>
            </a:r>
            <a:r>
              <a:rPr lang="fr-FR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Louwanj</a:t>
            </a:r>
            <a:endParaRPr lang="en-US" sz="4000" b="1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</a:t>
            </a:r>
            <a:endParaRPr lang="en-US" sz="4000" b="1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Sentespri</a:t>
            </a:r>
            <a:r>
              <a:rPr lang="fr-FR" sz="40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Ou </a:t>
            </a:r>
            <a:r>
              <a:rPr lang="fr-FR" sz="4000" b="1" dirty="0" err="1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Merite</a:t>
            </a:r>
            <a:r>
              <a:rPr lang="fr-FR" sz="40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Louwanj</a:t>
            </a:r>
            <a:r>
              <a:rPr lang="fr-FR" sz="40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4000" b="1" dirty="0" smtClean="0">
              <a:solidFill>
                <a:schemeClr val="accent1">
                  <a:lumMod val="40000"/>
                  <a:lumOff val="60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Espri</a:t>
            </a:r>
            <a:r>
              <a:rPr lang="fr-FR" sz="40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Ou </a:t>
            </a:r>
            <a:r>
              <a:rPr lang="fr-FR" sz="4000" b="1" dirty="0" err="1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merite</a:t>
            </a:r>
            <a:r>
              <a:rPr lang="fr-FR" sz="40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louwanj</a:t>
            </a:r>
            <a:endParaRPr lang="en-US" sz="4000" b="1" dirty="0" smtClean="0">
              <a:solidFill>
                <a:schemeClr val="accent1">
                  <a:lumMod val="40000"/>
                  <a:lumOff val="60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Nan </a:t>
            </a:r>
            <a:r>
              <a:rPr lang="fr-FR" sz="4000" b="1" dirty="0" err="1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vale</a:t>
            </a:r>
            <a:r>
              <a:rPr lang="fr-FR" sz="40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</a:t>
            </a:r>
            <a:r>
              <a:rPr lang="fr-FR" sz="40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Sou </a:t>
            </a:r>
            <a:r>
              <a:rPr lang="fr-FR" sz="4000" b="1" dirty="0" err="1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montagn</a:t>
            </a:r>
            <a:r>
              <a:rPr lang="fr-FR" sz="40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</a:t>
            </a:r>
            <a:endParaRPr lang="en-US" sz="4000" b="1" dirty="0" smtClean="0">
              <a:solidFill>
                <a:schemeClr val="accent1">
                  <a:lumMod val="40000"/>
                  <a:lumOff val="60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Sentespri</a:t>
            </a:r>
            <a:r>
              <a:rPr lang="fr-FR" sz="40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Ou </a:t>
            </a:r>
            <a:r>
              <a:rPr lang="fr-FR" sz="4000" b="1" dirty="0" err="1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Merite</a:t>
            </a:r>
            <a:r>
              <a:rPr lang="fr-FR" sz="40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Louwanj</a:t>
            </a:r>
            <a:endParaRPr lang="en-US" sz="4000" b="1" dirty="0" smtClean="0">
              <a:solidFill>
                <a:schemeClr val="accent1">
                  <a:lumMod val="40000"/>
                  <a:lumOff val="60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</a:t>
            </a:r>
            <a:endParaRPr lang="en-US" sz="4000" b="1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FF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Bon Dieu Ou </a:t>
            </a:r>
            <a:r>
              <a:rPr lang="fr-FR" sz="4000" b="1" dirty="0" err="1" smtClean="0">
                <a:solidFill>
                  <a:srgbClr val="00FF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Merite</a:t>
            </a:r>
            <a:r>
              <a:rPr lang="fr-FR" sz="4000" b="1" dirty="0" smtClean="0">
                <a:solidFill>
                  <a:srgbClr val="00FF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FF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Louwanj</a:t>
            </a:r>
            <a:r>
              <a:rPr lang="fr-FR" sz="4000" b="1" dirty="0" smtClean="0">
                <a:solidFill>
                  <a:srgbClr val="00FF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4000" b="1" dirty="0" smtClean="0">
              <a:solidFill>
                <a:srgbClr val="00FF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FF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Bon Dieu Ou </a:t>
            </a:r>
            <a:r>
              <a:rPr lang="fr-FR" sz="4000" b="1" dirty="0" err="1" smtClean="0">
                <a:solidFill>
                  <a:srgbClr val="00FF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Merite</a:t>
            </a:r>
            <a:r>
              <a:rPr lang="fr-FR" sz="4000" b="1" dirty="0" smtClean="0">
                <a:solidFill>
                  <a:srgbClr val="00FF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FF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Louwanj</a:t>
            </a:r>
            <a:endParaRPr lang="en-US" sz="4000" b="1" dirty="0" smtClean="0">
              <a:solidFill>
                <a:srgbClr val="00FF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FF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Nan </a:t>
            </a:r>
            <a:r>
              <a:rPr lang="fr-FR" sz="4000" b="1" dirty="0" err="1" smtClean="0">
                <a:solidFill>
                  <a:srgbClr val="00FF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vale</a:t>
            </a:r>
            <a:r>
              <a:rPr lang="fr-FR" sz="4000" b="1" dirty="0" smtClean="0">
                <a:solidFill>
                  <a:srgbClr val="00FF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FF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</a:t>
            </a:r>
            <a:r>
              <a:rPr lang="fr-FR" sz="4000" b="1" dirty="0" smtClean="0">
                <a:solidFill>
                  <a:srgbClr val="00FF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Sou </a:t>
            </a:r>
            <a:r>
              <a:rPr lang="fr-FR" sz="4000" b="1" dirty="0" err="1" smtClean="0">
                <a:solidFill>
                  <a:srgbClr val="00FF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montagn</a:t>
            </a:r>
            <a:r>
              <a:rPr lang="fr-FR" sz="4000" b="1" dirty="0" smtClean="0">
                <a:solidFill>
                  <a:srgbClr val="00FF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FF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</a:t>
            </a:r>
            <a:endParaRPr lang="en-US" sz="4000" b="1" dirty="0" smtClean="0">
              <a:solidFill>
                <a:srgbClr val="00FF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FF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Bon Dieu Ou </a:t>
            </a:r>
            <a:r>
              <a:rPr lang="fr-FR" sz="4000" b="1" dirty="0" err="1" smtClean="0">
                <a:solidFill>
                  <a:srgbClr val="00FF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Merite</a:t>
            </a:r>
            <a:r>
              <a:rPr lang="fr-FR" sz="4000" b="1" dirty="0" smtClean="0">
                <a:solidFill>
                  <a:srgbClr val="00FF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FF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Louwanj</a:t>
            </a:r>
            <a:endParaRPr lang="en-US" sz="4000" b="1" dirty="0">
              <a:solidFill>
                <a:srgbClr val="00FF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en-US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Kum</a:t>
            </a: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en-US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ba</a:t>
            </a: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yah, my Lord</a:t>
            </a:r>
          </a:p>
          <a:p>
            <a:pPr algn="ctr">
              <a:buNone/>
            </a:pPr>
            <a:r>
              <a:rPr lang="en-US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Kum</a:t>
            </a: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ba</a:t>
            </a: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yah (3x2L)</a:t>
            </a:r>
          </a:p>
          <a:p>
            <a:pPr algn="ctr">
              <a:buNone/>
            </a:pP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Oh, Lord, </a:t>
            </a:r>
            <a:r>
              <a:rPr lang="en-US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kum</a:t>
            </a: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ba</a:t>
            </a: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yah</a:t>
            </a:r>
          </a:p>
          <a:p>
            <a:pPr algn="ctr">
              <a:buNone/>
            </a:pP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</a:t>
            </a:r>
          </a:p>
          <a:p>
            <a:pPr algn="ctr">
              <a:buNone/>
            </a:pPr>
            <a:r>
              <a:rPr lang="en-US" sz="40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Some one’s crying Lord</a:t>
            </a:r>
          </a:p>
          <a:p>
            <a:pPr algn="ctr">
              <a:buNone/>
            </a:pPr>
            <a:r>
              <a:rPr lang="en-US" sz="4000" b="1" dirty="0" err="1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Kum</a:t>
            </a:r>
            <a:r>
              <a:rPr lang="en-US" sz="40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000" b="1" dirty="0" err="1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ba</a:t>
            </a:r>
            <a:r>
              <a:rPr lang="en-US" sz="40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yah (3x2L)</a:t>
            </a:r>
          </a:p>
          <a:p>
            <a:pPr algn="ctr">
              <a:buNone/>
            </a:pPr>
            <a:r>
              <a:rPr lang="en-US" sz="40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Oh, Lord, </a:t>
            </a:r>
            <a:r>
              <a:rPr lang="en-US" sz="4000" b="1" dirty="0" err="1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kum</a:t>
            </a:r>
            <a:r>
              <a:rPr lang="en-US" sz="40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000" b="1" dirty="0" err="1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ba</a:t>
            </a:r>
            <a:r>
              <a:rPr lang="en-US" sz="40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yah</a:t>
            </a:r>
          </a:p>
          <a:p>
            <a:pPr algn="ctr">
              <a:buNone/>
            </a:pP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</a:t>
            </a:r>
          </a:p>
          <a:p>
            <a:pPr algn="ctr">
              <a:buNone/>
            </a:pPr>
            <a:r>
              <a:rPr lang="en-US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Some one’s praying Lord</a:t>
            </a:r>
          </a:p>
          <a:p>
            <a:pPr algn="ctr">
              <a:buNone/>
            </a:pPr>
            <a:r>
              <a:rPr lang="en-US" sz="4000" b="1" dirty="0" err="1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Kum</a:t>
            </a:r>
            <a:r>
              <a:rPr lang="en-US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000" b="1" dirty="0" err="1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ba</a:t>
            </a:r>
            <a:r>
              <a:rPr lang="en-US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yah (3X2L)</a:t>
            </a:r>
          </a:p>
          <a:p>
            <a:pPr algn="ctr">
              <a:buNone/>
            </a:pPr>
            <a:r>
              <a:rPr lang="en-US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Oh, Lord, </a:t>
            </a:r>
            <a:r>
              <a:rPr lang="en-US" sz="4000" b="1" dirty="0" err="1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kum</a:t>
            </a:r>
            <a:r>
              <a:rPr lang="en-US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000" b="1" dirty="0" err="1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ba</a:t>
            </a:r>
            <a:r>
              <a:rPr lang="en-US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yah</a:t>
            </a:r>
            <a:endParaRPr lang="en-US" sz="4000" b="1" dirty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3600" dirty="0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262 FCD – Serrons nos rangs </a:t>
            </a:r>
            <a:endParaRPr lang="en-US" sz="3600" dirty="0" smtClean="0">
              <a:solidFill>
                <a:srgbClr val="FFC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dirty="0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1.</a:t>
            </a:r>
            <a:endParaRPr lang="en-US" sz="3600" dirty="0" smtClean="0">
              <a:solidFill>
                <a:srgbClr val="FFC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Serrons nos rangs autour de notre Maître,</a:t>
            </a:r>
            <a:endParaRPr lang="en-US" sz="36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Soyons unis, la victoire est à nous !</a:t>
            </a:r>
            <a:endParaRPr lang="en-US" sz="36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Par notre amour, faisons à tous connaître</a:t>
            </a:r>
            <a:endParaRPr lang="en-US" sz="36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 notre Dieu combien le joug est doux.</a:t>
            </a:r>
            <a:endParaRPr lang="en-US" sz="36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Refrain</a:t>
            </a:r>
            <a:endParaRPr lang="en-US" sz="4000" b="1" dirty="0" smtClean="0">
              <a:solidFill>
                <a:srgbClr val="FFC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Frères, frères, son nom est amour ;</a:t>
            </a:r>
            <a:endParaRPr lang="en-US" sz="4000" b="1" dirty="0" smtClean="0">
              <a:solidFill>
                <a:schemeClr val="accent1">
                  <a:lumMod val="60000"/>
                  <a:lumOff val="40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Frères, frères, aimons-nous toujours </a:t>
            </a:r>
            <a:r>
              <a:rPr lang="fr-FR" sz="4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!</a:t>
            </a:r>
            <a:endParaRPr lang="en-US" sz="4000" b="1" dirty="0" smtClean="0">
              <a:solidFill>
                <a:schemeClr val="accent1">
                  <a:lumMod val="60000"/>
                  <a:lumOff val="40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3600" dirty="0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</a:t>
            </a:r>
            <a:r>
              <a:rPr lang="fr-FR" sz="3600" dirty="0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3600" dirty="0" smtClean="0">
              <a:solidFill>
                <a:srgbClr val="FFC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C’est par amour qu’</a:t>
            </a:r>
            <a:r>
              <a:rPr lang="fr-FR" sz="36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ll</a:t>
            </a:r>
            <a:r>
              <a:rPr lang="fr-FR" sz="36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entra dans notre âme</a:t>
            </a:r>
            <a:endParaRPr lang="en-US" sz="36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C’est par amour qu’</a:t>
            </a:r>
            <a:r>
              <a:rPr lang="fr-FR" sz="36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ll</a:t>
            </a:r>
            <a:r>
              <a:rPr lang="fr-FR" sz="36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lave nos péchés ;</a:t>
            </a:r>
            <a:endParaRPr lang="en-US" sz="36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Nous embrasant d’une céleste flamme,</a:t>
            </a:r>
            <a:endParaRPr lang="en-US" sz="36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Que son amour nous retienne attachés.</a:t>
            </a:r>
            <a:endParaRPr lang="en-US" sz="36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Refrain</a:t>
            </a:r>
            <a:endParaRPr lang="en-US" sz="4400" b="1" dirty="0" smtClean="0">
              <a:solidFill>
                <a:srgbClr val="FFC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Frères, frères, son nom est amour ;</a:t>
            </a:r>
            <a:endParaRPr lang="en-US" sz="4400" b="1" dirty="0" smtClean="0">
              <a:solidFill>
                <a:schemeClr val="accent1">
                  <a:lumMod val="60000"/>
                  <a:lumOff val="40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Frères, frères, aimons-nous toujours !</a:t>
            </a:r>
            <a:endParaRPr lang="en-US" sz="4400" b="1" dirty="0" smtClean="0">
              <a:solidFill>
                <a:schemeClr val="accent1">
                  <a:lumMod val="60000"/>
                  <a:lumOff val="40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3600" dirty="0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</a:t>
            </a:r>
            <a:r>
              <a:rPr lang="fr-FR" sz="3600" dirty="0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3600" dirty="0" smtClean="0">
              <a:solidFill>
                <a:srgbClr val="FFC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Amour, amour ! Insondable mystère</a:t>
            </a:r>
            <a:endParaRPr lang="en-US" sz="40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Qui nous unit, et tous ensemble à Dieu </a:t>
            </a:r>
            <a:endParaRPr lang="en-US" sz="40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Amour, amour ! si doux sur cette terre,</a:t>
            </a:r>
            <a:endParaRPr lang="en-US" sz="40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Amour, amour ! </a:t>
            </a:r>
            <a:endParaRPr lang="fr-FR" sz="40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oh </a:t>
            </a:r>
            <a:r>
              <a:rPr lang="fr-FR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! que sera-ce aux </a:t>
            </a:r>
            <a:r>
              <a:rPr lang="fr-FR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cieux?</a:t>
            </a:r>
          </a:p>
          <a:p>
            <a:pPr algn="ctr">
              <a:buNone/>
            </a:pPr>
            <a:r>
              <a:rPr lang="fr-FR" sz="4000" b="1" dirty="0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Refrain</a:t>
            </a:r>
            <a:endParaRPr lang="en-US" sz="4000" b="1" dirty="0" smtClean="0">
              <a:solidFill>
                <a:srgbClr val="FFC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Frères, frères, son nom est amour ;</a:t>
            </a:r>
            <a:endParaRPr lang="en-US" sz="4000" b="1" dirty="0" smtClean="0">
              <a:solidFill>
                <a:schemeClr val="accent1">
                  <a:lumMod val="60000"/>
                  <a:lumOff val="40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Frères, frères, aimons-nous toujours !</a:t>
            </a:r>
            <a:endParaRPr lang="en-US" sz="4000" b="1" dirty="0" smtClean="0">
              <a:solidFill>
                <a:schemeClr val="accent1">
                  <a:lumMod val="60000"/>
                  <a:lumOff val="40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endParaRPr lang="en-US" sz="36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 descr="NEW ONES 2013 2014 005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http://t1.gstatic.com/images?q=tbn:ANd9GcQx-_Wimv9HGRYp4BM50g7r5t3Mw_wYIrWhWkxuZ49yWsTCK9R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0" y="2209800"/>
            <a:ext cx="66294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solidFill>
                  <a:schemeClr val="accent2">
                    <a:lumMod val="50000"/>
                  </a:schemeClr>
                </a:solidFill>
                <a:latin typeface="Algerian" pitchFamily="82" charset="0"/>
              </a:rPr>
              <a:t>PRIÈRE D’INTERCESSION</a:t>
            </a:r>
            <a:endParaRPr lang="en-US" sz="5400" b="1" dirty="0">
              <a:solidFill>
                <a:schemeClr val="accent2">
                  <a:lumMod val="50000"/>
                </a:schemeClr>
              </a:solidFill>
              <a:latin typeface="Algerian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FFCC"/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sz="40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155 FR CE : O JOUR </a:t>
            </a:r>
            <a:r>
              <a:rPr lang="fr-FR" sz="40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BENI</a:t>
            </a:r>
            <a:endParaRPr lang="en-US" sz="4000" b="1" dirty="0" smtClean="0">
              <a:solidFill>
                <a:srgbClr val="0000FF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Ô jour béni, jour de victoire</a:t>
            </a:r>
            <a:b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Que je ne saurais oublier;</a:t>
            </a:r>
            <a:b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J’ai vu, j’ai vu le Roi de gloire</a:t>
            </a:r>
            <a:b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Apparaissant sur mon sentier!</a:t>
            </a:r>
            <a:b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Sa beauté, sa gloire infinie,</a:t>
            </a:r>
            <a:br>
              <a:rPr lang="fr-FR" sz="40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 tous les côtés m’entourait;</a:t>
            </a:r>
            <a:br>
              <a:rPr lang="fr-FR" sz="40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Son regard, qui porte la vie,</a:t>
            </a:r>
            <a:br>
              <a:rPr lang="fr-FR" sz="40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Sur ma pauvre âme s’abaissait</a:t>
            </a:r>
            <a:r>
              <a:rPr lang="fr-FR" sz="40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b="1" dirty="0" smtClean="0">
              <a:solidFill>
                <a:srgbClr val="0000FF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FFCC"/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sz="40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Son manteau couvrait ma misère,</a:t>
            </a:r>
            <a:b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Ses bras me serraient sur son cœur;</a:t>
            </a:r>
            <a:b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Il me portait dans sa lumière,</a:t>
            </a:r>
            <a:b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Loin du péché, de la douleur.</a:t>
            </a:r>
            <a:b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 sa main essuyant mes larmes,</a:t>
            </a:r>
            <a:br>
              <a:rPr lang="fr-FR" sz="40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Il me parlait de son amour.</a:t>
            </a:r>
            <a:br>
              <a:rPr lang="fr-FR" sz="40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« Viens, mon enfant, sois sans alarmes :</a:t>
            </a:r>
            <a:br>
              <a:rPr lang="fr-FR" sz="40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 te prends à moi sans retour. </a:t>
            </a:r>
            <a:r>
              <a:rPr lang="fr-FR" sz="40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»</a:t>
            </a:r>
            <a:endParaRPr lang="en-US" sz="4000" b="1" dirty="0" smtClean="0">
              <a:solidFill>
                <a:srgbClr val="0000FF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FFCC"/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sz="40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</a:t>
            </a:r>
            <a:endParaRPr lang="en-US" sz="4000" b="1" dirty="0" smtClean="0">
              <a:solidFill>
                <a:srgbClr val="0000FF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Et je suis dans cette retraite 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Dont je ne sortirai jamais ;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Et je goute une paix parfaite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Ou ma foi s’abreuve à longs traits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Non, tout ceci n’est point un rêve,</a:t>
            </a:r>
            <a:endParaRPr lang="en-US" sz="4000" b="1" dirty="0" smtClean="0">
              <a:solidFill>
                <a:srgbClr val="0000FF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Mais la grande réalité</a:t>
            </a:r>
            <a:endParaRPr lang="en-US" sz="4000" b="1" dirty="0" smtClean="0">
              <a:solidFill>
                <a:srgbClr val="0000FF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C’est un jour nouveau qui se lève</a:t>
            </a:r>
            <a:endParaRPr lang="en-US" sz="4000" b="1" dirty="0" smtClean="0">
              <a:solidFill>
                <a:srgbClr val="0000FF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Qui doit durer l’éternité. </a:t>
            </a:r>
            <a:endParaRPr lang="en-US" sz="4000" b="1" dirty="0" smtClean="0">
              <a:solidFill>
                <a:srgbClr val="0000FF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FFCC"/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sz="40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4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En avant donc, avec courage,</a:t>
            </a:r>
            <a:b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Avec espoir, avec bonheur;</a:t>
            </a:r>
            <a:b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 me consacre sans partage</a:t>
            </a:r>
            <a:b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À mon Dieu, mon Roi, mon Sauveur.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Il dit à mon âme ravie :</a:t>
            </a:r>
            <a:br>
              <a:rPr lang="fr-FR" sz="40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« Ne t’occupe plus que de moi,</a:t>
            </a:r>
            <a:br>
              <a:rPr lang="fr-FR" sz="40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Et je dirigerai ta vie</a:t>
            </a:r>
            <a:br>
              <a:rPr lang="fr-FR" sz="40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Et je m’occuperai de toi. »</a:t>
            </a:r>
            <a:endParaRPr lang="en-US" sz="4000" b="1" dirty="0" smtClean="0">
              <a:solidFill>
                <a:srgbClr val="0000FF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endParaRPr lang="en-US" sz="44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FFCC"/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sz="40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5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Il a saisi mes mains tremblantes;</a:t>
            </a:r>
            <a:b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J’ai dit amen à ce contrat!</a:t>
            </a:r>
            <a:b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Il étend ses mains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bénissantes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b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C’est en effet lui qui combat.</a:t>
            </a:r>
            <a:b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Et, les yeux fermés, je m’avance,</a:t>
            </a:r>
            <a:br>
              <a:rPr lang="fr-FR" sz="40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Tranquille, sur le droit chemin.</a:t>
            </a:r>
            <a:br>
              <a:rPr lang="fr-FR" sz="40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J’entonne un chant de délivrance;</a:t>
            </a:r>
            <a:br>
              <a:rPr lang="fr-FR" sz="40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Il peut tout, car je ne suis rien!</a:t>
            </a:r>
            <a:endParaRPr lang="en-US" sz="4000" b="1" dirty="0" smtClean="0">
              <a:solidFill>
                <a:srgbClr val="0000FF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endParaRPr lang="en-US" sz="44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858962"/>
          </a:xfrm>
        </p:spPr>
        <p:txBody>
          <a:bodyPr>
            <a:normAutofit/>
          </a:bodyPr>
          <a:lstStyle/>
          <a:p>
            <a:pPr algn="ctr"/>
            <a:r>
              <a:rPr lang="en-US" sz="4400" b="1" dirty="0" smtClean="0">
                <a:solidFill>
                  <a:srgbClr val="00B050"/>
                </a:solidFill>
              </a:rPr>
              <a:t>LECTURE </a:t>
            </a:r>
            <a:br>
              <a:rPr lang="en-US" sz="4400" b="1" dirty="0" smtClean="0">
                <a:solidFill>
                  <a:srgbClr val="00B050"/>
                </a:solidFill>
              </a:rPr>
            </a:br>
            <a:endParaRPr lang="en-US" sz="4400" b="1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2209800"/>
            <a:ext cx="9144000" cy="4648200"/>
          </a:xfrm>
          <a:solidFill>
            <a:srgbClr val="00B0F0"/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5400" dirty="0" smtClean="0">
                <a:solidFill>
                  <a:schemeClr val="bg1"/>
                </a:solidFill>
              </a:rPr>
              <a:t>	</a:t>
            </a:r>
            <a:endParaRPr lang="en-US" sz="5400" dirty="0" smtClean="0">
              <a:solidFill>
                <a:schemeClr val="bg1"/>
              </a:solidFill>
            </a:endParaRPr>
          </a:p>
          <a:p>
            <a:pPr algn="ctr">
              <a:buNone/>
            </a:pPr>
            <a:r>
              <a:rPr lang="en-US" sz="6000" dirty="0" smtClean="0"/>
              <a:t>PHILLIPIENS </a:t>
            </a:r>
            <a:r>
              <a:rPr lang="en-US" sz="6000" dirty="0" smtClean="0"/>
              <a:t>2 :</a:t>
            </a:r>
            <a:r>
              <a:rPr lang="en-US" sz="6000" dirty="0" smtClean="0"/>
              <a:t>1-13</a:t>
            </a:r>
            <a:endParaRPr lang="en-US" sz="6000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en-US" sz="4400" b="1" dirty="0" err="1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Php</a:t>
            </a:r>
            <a:r>
              <a:rPr lang="en-US" sz="44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4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2:1-13 </a:t>
            </a:r>
          </a:p>
          <a:p>
            <a:pPr algn="just">
              <a:buNone/>
            </a:pPr>
            <a: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1¶ </a:t>
            </a:r>
            <a: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Therefore if there is any consolation in Christ, if any comfort of love, if any fellowship of the Spirit, if any affection and mercy,</a:t>
            </a:r>
          </a:p>
          <a:p>
            <a:pPr algn="just">
              <a:buNone/>
            </a:pPr>
            <a:r>
              <a:rPr lang="en-US" sz="48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2 fulfill my joy by being like-minded, having the same love, being of one accord, of one mind.</a:t>
            </a:r>
          </a:p>
          <a:p>
            <a:pPr algn="just">
              <a:buNone/>
            </a:pP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Let nothing be done through selfish ambition or conceit, but in lowliness of mind let each esteem others better than himself.</a:t>
            </a:r>
          </a:p>
          <a:p>
            <a:pPr algn="just">
              <a:buNone/>
            </a:pP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4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4 Let each of you look out not only for his own interests, but also for the interests of others.</a:t>
            </a:r>
          </a:p>
          <a:p>
            <a:pPr algn="just">
              <a:buNone/>
            </a:pP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5 Let this mind be in you which was also in Christ Jesus,</a:t>
            </a:r>
          </a:p>
          <a:p>
            <a:pPr algn="just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txBody>
          <a:bodyPr>
            <a:normAutofit fontScale="92500"/>
          </a:bodyPr>
          <a:lstStyle/>
          <a:p>
            <a:pPr algn="just">
              <a:buNone/>
            </a:pP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6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who, being in the form of God, did not consider it robbery to be equal with God,</a:t>
            </a:r>
          </a:p>
          <a:p>
            <a:pPr algn="just">
              <a:buNone/>
            </a:pP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4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7 but made Himself of no reputation, taking the form of a bondservant, and coming in the likeness of men.</a:t>
            </a:r>
          </a:p>
          <a:p>
            <a:pPr algn="just">
              <a:buNone/>
            </a:pP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8 And being found in appearance as a man, He humbled Himself and became obedient to the point of death, even the death of the cross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US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9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Therefore God also has highly exalted Him and given Him the name which is above every name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</a:p>
          <a:p>
            <a:pPr algn="just">
              <a:buNone/>
            </a:pP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en-US" sz="44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10 that at the name of Jesus every knee should bow, of those in heaven, and of those on earth, and of those under the earth</a:t>
            </a:r>
            <a:r>
              <a:rPr lang="en-US" sz="44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4400" b="1" dirty="0" smtClean="0">
              <a:solidFill>
                <a:srgbClr val="0000FF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txBody>
          <a:bodyPr>
            <a:normAutofit fontScale="92500"/>
          </a:bodyPr>
          <a:lstStyle/>
          <a:p>
            <a:pPr algn="just">
              <a:buNone/>
            </a:pP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11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and that every tongue should confess that Jesus Christ is Lord, to the glory of God the Father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  <a:p>
            <a:pPr algn="just">
              <a:buNone/>
            </a:pP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en-US" sz="44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12 ¶ Therefore, my beloved, as you have always obeyed, not as in my presence only, but now much more in my absence, work out your own salvation with fear and trembling;</a:t>
            </a:r>
          </a:p>
          <a:p>
            <a:pPr algn="just">
              <a:buNone/>
            </a:pP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en-US" sz="8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13 </a:t>
            </a:r>
            <a:r>
              <a:rPr lang="en-US" sz="8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for it is God who works in you both to will and to do for His good pleasure.</a:t>
            </a:r>
          </a:p>
          <a:p>
            <a:pPr algn="just">
              <a:buNone/>
            </a:pPr>
            <a:r>
              <a:rPr lang="en-US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8991600" cy="6858000"/>
          </a:xfrm>
          <a:solidFill>
            <a:srgbClr val="FFFF00"/>
          </a:solidFill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fr-FR" sz="4000" b="1" dirty="0" err="1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Php</a:t>
            </a:r>
            <a:r>
              <a:rPr lang="fr-FR" sz="40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2:1-13</a:t>
            </a:r>
          </a:p>
          <a:p>
            <a:pPr algn="just">
              <a:buNone/>
            </a:pP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 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¶ Si donc il y a quelque consolation en Christ, s'il y a quelque soulagement dans la charité, s'il y a quelque union d'esprit, s'il y a quelque compassion et quelque miséricorde,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4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2 rendez ma joie parfaite, ayant un même sentiment, un même amour, une même âme, une même pensée.</a:t>
            </a:r>
            <a:endParaRPr lang="en-US" sz="4400" b="1" dirty="0" smtClean="0">
              <a:solidFill>
                <a:srgbClr val="0000FF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44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8991600" cy="6858000"/>
          </a:xfrm>
          <a:solidFill>
            <a:srgbClr val="FFFF00"/>
          </a:solidFill>
        </p:spPr>
        <p:txBody>
          <a:bodyPr>
            <a:normAutofit/>
          </a:bodyPr>
          <a:lstStyle/>
          <a:p>
            <a:pPr algn="just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 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Ne faites rien par esprit de parti ou par vaine gloire, mais que l'humilité vous fasse regarder les autres comme étant au-dessus de vous-mêmes.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4 Que chacun de vous, au lieu de considérer ses propres intérêts, considère aussi ceux des autres.</a:t>
            </a:r>
            <a:endParaRPr lang="en-US" sz="4000" b="1" dirty="0" smtClean="0">
              <a:solidFill>
                <a:srgbClr val="0000FF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5 Ayez en vous les sentiments qui étaient en Jésus-Christ,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endParaRPr lang="en-US" sz="44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8991600" cy="6858000"/>
          </a:xfrm>
          <a:solidFill>
            <a:srgbClr val="FFFF00"/>
          </a:solidFill>
        </p:spPr>
        <p:txBody>
          <a:bodyPr>
            <a:normAutofit/>
          </a:bodyPr>
          <a:lstStyle/>
          <a:p>
            <a:pPr algn="just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6 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lequel, existant en forme de Dieu, n'a point regardé comme une proie à arracher d'être égal avec Dieu,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7 mais s'est dépouillé lui-même, en prenant une forme de serviteur, en devenant semblable aux hommes;</a:t>
            </a:r>
            <a:endParaRPr lang="en-US" sz="4000" b="1" dirty="0" smtClean="0">
              <a:solidFill>
                <a:srgbClr val="0000FF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8 et 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ayant paru comme un simple homme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il s'est humilié lui-même, se rendant obéissant jusqu'à la mort, même jusqu'à la mort de la croix.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endParaRPr lang="en-US" sz="44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8991600" cy="6858000"/>
          </a:xfrm>
          <a:solidFill>
            <a:srgbClr val="FFFF00"/>
          </a:solidFill>
        </p:spPr>
        <p:txBody>
          <a:bodyPr>
            <a:normAutofit/>
          </a:bodyPr>
          <a:lstStyle/>
          <a:p>
            <a:pPr algn="just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9 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C'est pourquoi aussi Dieu l'a souverainement élevé, et lui a donné le nom qui est au-dessus de tout nom,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10 afin qu'au nom de Jésus tout genou fléchisse dans les cieux, sur la terre et sous la terre,</a:t>
            </a:r>
            <a:endParaRPr lang="en-US" sz="4000" b="1" dirty="0" smtClean="0">
              <a:solidFill>
                <a:srgbClr val="0000FF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11 et que toute langue confesse que Jésus-Christ est Seigneur, à la gloire de Dieu le Père.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endParaRPr lang="en-US" sz="44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8991600" cy="6858000"/>
          </a:xfrm>
          <a:solidFill>
            <a:srgbClr val="FFFF00"/>
          </a:solidFill>
        </p:spPr>
        <p:txBody>
          <a:bodyPr>
            <a:normAutofit/>
          </a:bodyPr>
          <a:lstStyle/>
          <a:p>
            <a:pPr algn="just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12 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¶ Ainsi, mes bien-aimés, comme vous avez toujours obéi, travaillez à votre salut avec crainte et tremblement, non seulement comme en ma présence, mais bien plus encore maintenant que je suis absent;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000" b="1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13 car c'est Dieu qui produit en vous le vouloir et le faire, selon son bon plaisir.</a:t>
            </a:r>
            <a:endParaRPr lang="en-US" sz="4000" b="1" dirty="0" smtClean="0">
              <a:solidFill>
                <a:srgbClr val="0000FF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endParaRPr lang="en-US" sz="44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FFCC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4000" b="1" u="sng" dirty="0" smtClean="0">
                <a:solidFill>
                  <a:srgbClr val="660066"/>
                </a:solidFill>
              </a:rPr>
              <a:t>DOXOLOGIE</a:t>
            </a:r>
            <a:endParaRPr lang="en-US" sz="4000" b="1" u="sng" dirty="0" smtClean="0">
              <a:solidFill>
                <a:srgbClr val="660066"/>
              </a:solidFill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FF0000"/>
                </a:solidFill>
              </a:rPr>
              <a:t>2 Fr. CE:  </a:t>
            </a:r>
            <a:r>
              <a:rPr lang="fr-FR" sz="4000" b="1" u="sng" dirty="0" smtClean="0">
                <a:solidFill>
                  <a:srgbClr val="FF0000"/>
                </a:solidFill>
              </a:rPr>
              <a:t>Grand Dieu, Nous te </a:t>
            </a:r>
            <a:r>
              <a:rPr lang="fr-FR" sz="4000" b="1" u="sng" dirty="0" err="1" smtClean="0">
                <a:solidFill>
                  <a:srgbClr val="FF0000"/>
                </a:solidFill>
              </a:rPr>
              <a:t>benissons</a:t>
            </a:r>
            <a:endParaRPr lang="en-US" sz="4000" dirty="0" smtClean="0">
              <a:solidFill>
                <a:srgbClr val="FF0000"/>
              </a:solidFill>
            </a:endParaRPr>
          </a:p>
          <a:p>
            <a:pPr algn="ctr">
              <a:buNone/>
            </a:pPr>
            <a:r>
              <a:rPr lang="fr-FR" sz="4000" dirty="0" smtClean="0"/>
              <a:t>1-</a:t>
            </a:r>
            <a:endParaRPr lang="en-US" sz="4000" dirty="0" smtClean="0"/>
          </a:p>
          <a:p>
            <a:pPr algn="ctr">
              <a:buNone/>
            </a:pPr>
            <a:r>
              <a:rPr lang="fr-FR" sz="40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Grand Dieu, nous te bénissons,</a:t>
            </a:r>
            <a:endParaRPr lang="en-US" sz="4000" b="1" dirty="0" smtClean="0">
              <a:solidFill>
                <a:srgbClr val="660066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Nous célébrons tes louanges!</a:t>
            </a:r>
            <a:endParaRPr lang="en-US" sz="4000" b="1" dirty="0" smtClean="0">
              <a:solidFill>
                <a:srgbClr val="660066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Eternel, nous t’exaltons,</a:t>
            </a:r>
            <a:endParaRPr lang="en-US" sz="4000" b="1" dirty="0" smtClean="0">
              <a:solidFill>
                <a:srgbClr val="660066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 concert avec les anges;</a:t>
            </a:r>
            <a:endParaRPr lang="en-US" sz="4000" b="1" dirty="0" smtClean="0">
              <a:solidFill>
                <a:srgbClr val="660066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Et prosternés devant Toi,</a:t>
            </a:r>
            <a:endParaRPr lang="en-US" sz="4000" b="1" dirty="0" smtClean="0">
              <a:solidFill>
                <a:srgbClr val="660066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Nous T’adorons, ô grand Roi! (bis)</a:t>
            </a:r>
            <a:endParaRPr lang="en-US" sz="4000" b="1" dirty="0" smtClean="0">
              <a:solidFill>
                <a:srgbClr val="660066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endParaRPr lang="en-US" sz="11100" b="1" dirty="0" smtClean="0"/>
          </a:p>
          <a:p>
            <a:pPr algn="just"/>
            <a:endParaRPr lang="en-US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 fontScale="85000" lnSpcReduction="20000"/>
          </a:bodyPr>
          <a:lstStyle/>
          <a:p>
            <a:pPr algn="ctr">
              <a:buNone/>
            </a:pPr>
            <a:r>
              <a:rPr lang="fr-FR" sz="3600" b="1" dirty="0" smtClean="0">
                <a:solidFill>
                  <a:srgbClr val="FF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85 Fr CE: Redites-Moi L’histoire</a:t>
            </a:r>
            <a:endParaRPr lang="en-US" sz="3600" b="1" dirty="0" smtClean="0">
              <a:solidFill>
                <a:srgbClr val="FF33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FF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</a:t>
            </a:r>
            <a:endParaRPr lang="en-US" sz="3600" b="1" dirty="0" smtClean="0">
              <a:solidFill>
                <a:srgbClr val="FF33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3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Redites-moi l’histoire</a:t>
            </a:r>
            <a:endParaRPr lang="en-US" sz="43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3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 l’amour de Jésus ;</a:t>
            </a:r>
            <a:endParaRPr lang="en-US" sz="43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3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Parlez-moi de la gloire</a:t>
            </a:r>
            <a:endParaRPr lang="en-US" sz="43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3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Qu’il promet aux élus</a:t>
            </a:r>
            <a:endParaRPr lang="en-US" sz="43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3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J’ai besoin qu’on m’instruise,</a:t>
            </a:r>
            <a:endParaRPr lang="en-US" sz="43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3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Car je suis ignorant,</a:t>
            </a:r>
            <a:endParaRPr lang="en-US" sz="43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3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Qu’a Christ on me conduise</a:t>
            </a:r>
            <a:endParaRPr lang="en-US" sz="43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3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Comme un petit enfant.</a:t>
            </a:r>
            <a:endParaRPr lang="en-US" sz="43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300" b="1" dirty="0" err="1" smtClean="0">
                <a:solidFill>
                  <a:srgbClr val="FF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Ref</a:t>
            </a:r>
            <a:endParaRPr lang="en-US" sz="4300" b="1" dirty="0" smtClean="0">
              <a:solidFill>
                <a:srgbClr val="FF33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300" b="1" dirty="0" smtClean="0">
                <a:solidFill>
                  <a:srgbClr val="00FF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Redites-moi l’histoire (3x)</a:t>
            </a:r>
            <a:endParaRPr lang="en-US" sz="4300" b="1" dirty="0" smtClean="0">
              <a:solidFill>
                <a:srgbClr val="00FF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300" b="1" dirty="0" smtClean="0">
                <a:solidFill>
                  <a:srgbClr val="00FF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 l’amour de Jésus </a:t>
            </a:r>
            <a:r>
              <a:rPr lang="fr-FR" sz="4300" b="1" dirty="0" smtClean="0">
                <a:solidFill>
                  <a:srgbClr val="00FF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!</a:t>
            </a:r>
            <a:endParaRPr lang="en-US" sz="4300" b="1" dirty="0" smtClean="0">
              <a:solidFill>
                <a:srgbClr val="00FF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fr-FR" sz="3600" b="1" dirty="0" smtClean="0">
                <a:solidFill>
                  <a:srgbClr val="FF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</a:t>
            </a:r>
            <a:endParaRPr lang="en-US" sz="3600" b="1" dirty="0" smtClean="0">
              <a:solidFill>
                <a:srgbClr val="FF33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3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Redites-moi l’histoire</a:t>
            </a:r>
            <a:endParaRPr lang="en-US" sz="43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3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 la crèche a la croix ;</a:t>
            </a:r>
            <a:endParaRPr lang="en-US" sz="43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3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Eveillez ma mémoire</a:t>
            </a:r>
            <a:endParaRPr lang="en-US" sz="43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3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Oublieuse parfois.</a:t>
            </a:r>
            <a:endParaRPr lang="en-US" sz="43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3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Cette histoire si belle</a:t>
            </a:r>
            <a:endParaRPr lang="en-US" sz="43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3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Dites-la simplement</a:t>
            </a:r>
            <a:endParaRPr lang="en-US" sz="43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3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Elle est toujours nouvelle ;</a:t>
            </a:r>
            <a:endParaRPr lang="en-US" sz="43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3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Repêtez</a:t>
            </a:r>
            <a:r>
              <a:rPr lang="fr-FR" sz="43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-la souvent.</a:t>
            </a:r>
            <a:endParaRPr lang="en-US" sz="43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300" b="1" dirty="0" err="1" smtClean="0">
                <a:solidFill>
                  <a:srgbClr val="FF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Ref</a:t>
            </a:r>
            <a:endParaRPr lang="en-US" sz="4300" b="1" dirty="0" smtClean="0">
              <a:solidFill>
                <a:srgbClr val="FF33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300" b="1" dirty="0" smtClean="0">
                <a:solidFill>
                  <a:srgbClr val="00FF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Redites-moi l’histoire (3x)</a:t>
            </a:r>
            <a:endParaRPr lang="en-US" sz="4300" b="1" dirty="0" smtClean="0">
              <a:solidFill>
                <a:srgbClr val="00FF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300" b="1" dirty="0" smtClean="0">
                <a:solidFill>
                  <a:srgbClr val="00FF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 l’amour de Jésus !</a:t>
            </a:r>
            <a:endParaRPr lang="en-US" sz="4300" b="1" dirty="0" smtClean="0">
              <a:solidFill>
                <a:srgbClr val="00FF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fr-FR" sz="3600" b="1" dirty="0" smtClean="0">
                <a:solidFill>
                  <a:srgbClr val="FF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</a:t>
            </a:r>
            <a:endParaRPr lang="en-US" sz="3600" b="1" dirty="0" smtClean="0">
              <a:solidFill>
                <a:srgbClr val="FF33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3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Redites-moi l’histoire</a:t>
            </a:r>
            <a:endParaRPr lang="en-US" sz="43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3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 mon divin Sauveur ;</a:t>
            </a:r>
            <a:endParaRPr lang="en-US" sz="43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3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C’est Lui dont la victoire</a:t>
            </a:r>
            <a:endParaRPr lang="en-US" sz="43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3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Affranchit le pécheur.</a:t>
            </a:r>
            <a:endParaRPr lang="en-US" sz="43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3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Ce glorieux message,</a:t>
            </a:r>
            <a:endParaRPr lang="en-US" sz="43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3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Oh redites-le moi,</a:t>
            </a:r>
            <a:endParaRPr lang="en-US" sz="43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3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Lorsque je perds courage,</a:t>
            </a:r>
            <a:endParaRPr lang="en-US" sz="43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3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Lorsque faiblit ma foi.</a:t>
            </a:r>
            <a:endParaRPr lang="en-US" sz="43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300" b="1" dirty="0" err="1" smtClean="0">
                <a:solidFill>
                  <a:srgbClr val="FF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Ref</a:t>
            </a:r>
            <a:endParaRPr lang="en-US" sz="4300" b="1" dirty="0" smtClean="0">
              <a:solidFill>
                <a:srgbClr val="FF33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300" b="1" dirty="0" smtClean="0">
                <a:solidFill>
                  <a:srgbClr val="00FF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Redites-moi l’histoire (3x)</a:t>
            </a:r>
            <a:endParaRPr lang="en-US" sz="4300" b="1" dirty="0" smtClean="0">
              <a:solidFill>
                <a:srgbClr val="00FF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300" b="1" dirty="0" smtClean="0">
                <a:solidFill>
                  <a:srgbClr val="00FF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 l’amour de Jésus !</a:t>
            </a:r>
            <a:endParaRPr lang="en-US" sz="4300" b="1" dirty="0" smtClean="0">
              <a:solidFill>
                <a:srgbClr val="00FF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fr-FR" sz="3600" b="1" dirty="0" smtClean="0">
                <a:solidFill>
                  <a:srgbClr val="FF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4</a:t>
            </a:r>
            <a:endParaRPr lang="en-US" sz="3600" b="1" dirty="0" smtClean="0">
              <a:solidFill>
                <a:srgbClr val="FF33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Redites-moi l’histoire,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Quand le monde trompeur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Me vend sa vaine gloire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Au prix de mon bonheur.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Et quand, loin de la terre,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 prendrai mon essor,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En fermant la paupière,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Que je l’entende encor 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!</a:t>
            </a:r>
          </a:p>
          <a:p>
            <a:pPr algn="ctr">
              <a:buNone/>
            </a:pPr>
            <a:r>
              <a:rPr lang="fr-FR" sz="4000" b="1" dirty="0" err="1" smtClean="0">
                <a:solidFill>
                  <a:srgbClr val="FF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Ref</a:t>
            </a:r>
            <a:endParaRPr lang="en-US" sz="4000" b="1" dirty="0" smtClean="0">
              <a:solidFill>
                <a:srgbClr val="FF33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FF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Redites-moi l’histoire (3x)</a:t>
            </a:r>
            <a:endParaRPr lang="en-US" sz="4000" b="1" dirty="0" smtClean="0">
              <a:solidFill>
                <a:srgbClr val="00FF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FF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 l’amour de Jésus !</a:t>
            </a:r>
            <a:endParaRPr lang="en-US" sz="4000" b="1" dirty="0" smtClean="0">
              <a:solidFill>
                <a:srgbClr val="00FF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endParaRPr lang="en-US" sz="36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822960"/>
          </a:xfrm>
        </p:spPr>
        <p:txBody>
          <a:bodyPr/>
          <a:lstStyle/>
          <a:p>
            <a:pPr algn="ctr"/>
            <a:r>
              <a:rPr lang="en-US" dirty="0" smtClean="0"/>
              <a:t>PRIERE COMMUNE</a:t>
            </a:r>
            <a:endParaRPr lang="en-US" dirty="0"/>
          </a:p>
        </p:txBody>
      </p:sp>
      <p:pic>
        <p:nvPicPr>
          <p:cNvPr id="3077" name="Picture 5" descr="C:\Users\Admin\Pictures\2012-08-12\159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 cstate="print">
            <a:lum bright="29000" contrast="37000"/>
          </a:blip>
          <a:srcRect/>
          <a:stretch>
            <a:fillRect/>
          </a:stretch>
        </p:blipFill>
        <p:spPr bwMode="auto">
          <a:xfrm>
            <a:off x="0" y="1123951"/>
            <a:ext cx="8153400" cy="573404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NEW ONES 2013 2014 012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421284" cy="706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6" name="Picture 4" descr="http://3.bp.blogspot.com/-Uf9Kozou0TM/URl_hKQfyfI/AAAAAAAABio/bXN3rl-DgD4/s1600/quie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3200400"/>
            <a:ext cx="4978576" cy="3314702"/>
          </a:xfrm>
          <a:prstGeom prst="rect">
            <a:avLst/>
          </a:prstGeom>
          <a:noFill/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838200" y="4343400"/>
            <a:ext cx="1764792" cy="533400"/>
          </a:xfrm>
        </p:spPr>
        <p:txBody>
          <a:bodyPr>
            <a:normAutofit/>
          </a:bodyPr>
          <a:lstStyle/>
          <a:p>
            <a:r>
              <a:rPr lang="en-US" dirty="0" smtClean="0"/>
              <a:t>DEBUT</a:t>
            </a:r>
            <a:endParaRPr lang="en-US" dirty="0"/>
          </a:p>
        </p:txBody>
      </p:sp>
      <p:pic>
        <p:nvPicPr>
          <p:cNvPr id="23554" name="Picture 2" descr="http://www.do2learn.com/picturecards/images/imageschedule/quiet_l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990600"/>
            <a:ext cx="1022373" cy="2209800"/>
          </a:xfrm>
          <a:prstGeom prst="rect">
            <a:avLst/>
          </a:prstGeom>
          <a:noFill/>
        </p:spPr>
      </p:pic>
      <p:pic>
        <p:nvPicPr>
          <p:cNvPr id="23558" name="Picture 6" descr="http://t3.gstatic.com/images?q=tbn:ANd9GcQI57rNEucrFCC3Z7h86ZyDWNHVZnoM022uSZCVdLQDrXZfIXodLw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05600" y="838200"/>
            <a:ext cx="2057400" cy="2215770"/>
          </a:xfrm>
          <a:prstGeom prst="rect">
            <a:avLst/>
          </a:prstGeom>
          <a:noFill/>
        </p:spPr>
      </p:pic>
      <p:pic>
        <p:nvPicPr>
          <p:cNvPr id="23560" name="Picture 8" descr="http://t2.gstatic.com/images?q=tbn:ANd9GcRH-eLhinjX66AJ6PcTpoZfoYtIJoxPCYM3HjyLkw5H7gCvkKVj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657600" y="762000"/>
            <a:ext cx="2570875" cy="2364755"/>
          </a:xfrm>
          <a:prstGeom prst="rect">
            <a:avLst/>
          </a:prstGeom>
          <a:noFill/>
        </p:spPr>
      </p:pic>
      <p:pic>
        <p:nvPicPr>
          <p:cNvPr id="23562" name="Picture 10" descr="http://addictionblog.org/wp-content/uploads/2011/04/Are-video-games-harmful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66800" y="762000"/>
            <a:ext cx="2381250" cy="238125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0" y="0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 smtClean="0">
                <a:solidFill>
                  <a:srgbClr val="C00000"/>
                </a:solidFill>
              </a:rPr>
              <a:t>L'Éternel est dans son saint temple. Que toute la terre fasse silence devant lui! </a:t>
            </a:r>
            <a:r>
              <a:rPr lang="fr-FR" sz="2800" dirty="0" err="1" smtClean="0">
                <a:solidFill>
                  <a:srgbClr val="C00000"/>
                </a:solidFill>
              </a:rPr>
              <a:t>Habakuk</a:t>
            </a:r>
            <a:r>
              <a:rPr lang="fr-FR" sz="2800" dirty="0" smtClean="0">
                <a:solidFill>
                  <a:srgbClr val="C00000"/>
                </a:solidFill>
              </a:rPr>
              <a:t> 2:20 </a:t>
            </a:r>
            <a:endParaRPr lang="en-US" sz="2800" dirty="0">
              <a:solidFill>
                <a:srgbClr val="C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52400" y="5791200"/>
            <a:ext cx="8991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>
                <a:solidFill>
                  <a:srgbClr val="C00000"/>
                </a:solidFill>
              </a:rPr>
              <a:t>Hab</a:t>
            </a:r>
            <a:r>
              <a:rPr lang="en-US" sz="2800" dirty="0" smtClean="0">
                <a:solidFill>
                  <a:srgbClr val="C00000"/>
                </a:solidFill>
              </a:rPr>
              <a:t> 2:20 But the LORD is in His holy temple. Let all the earth keep silence before Him</a:t>
            </a:r>
            <a:r>
              <a:rPr lang="en-US" dirty="0" smtClean="0"/>
              <a:t>."</a:t>
            </a:r>
            <a:endParaRPr lang="en-US" dirty="0"/>
          </a:p>
        </p:txBody>
      </p:sp>
      <p:pic>
        <p:nvPicPr>
          <p:cNvPr id="75778" name="Picture 2" descr="http://4.bp.blogspot.com/_DFrMr4DymwY/TFsgougEgCI/AAAAAAAABoY/ccozAC-AIJ4/s400/NoTalking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248401" y="3200400"/>
            <a:ext cx="2590800" cy="2667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NEW ONES 2013 2014 013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solidFill>
            <a:srgbClr val="FF3300"/>
          </a:solidFill>
        </p:spPr>
        <p:txBody>
          <a:bodyPr/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DECEMBER 12</a:t>
            </a:r>
            <a:r>
              <a:rPr lang="en-US" b="1" baseline="30000" dirty="0" smtClean="0">
                <a:solidFill>
                  <a:srgbClr val="FFFF00"/>
                </a:solidFill>
              </a:rPr>
              <a:t>TH</a:t>
            </a:r>
            <a:r>
              <a:rPr lang="en-US" b="1" dirty="0" smtClean="0">
                <a:solidFill>
                  <a:srgbClr val="FFFF00"/>
                </a:solidFill>
              </a:rPr>
              <a:t> 2021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1066800"/>
            <a:ext cx="9144000" cy="5791200"/>
          </a:xfrm>
          <a:solidFill>
            <a:srgbClr val="FCF8E8"/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3500" dirty="0" smtClean="0">
                <a:solidFill>
                  <a:srgbClr val="C00000"/>
                </a:solidFill>
              </a:rPr>
              <a:t>ANNOUNCEMENTS</a:t>
            </a:r>
          </a:p>
          <a:p>
            <a:pPr lvl="1"/>
            <a:r>
              <a:rPr lang="en-US" sz="3500" dirty="0" smtClean="0">
                <a:latin typeface="Agency FB" pitchFamily="34" charset="0"/>
              </a:rPr>
              <a:t>PRAYER LINE # </a:t>
            </a:r>
            <a:r>
              <a:rPr lang="en-US" sz="3500" b="1" u="sng" dirty="0" smtClean="0">
                <a:solidFill>
                  <a:srgbClr val="0000CC"/>
                </a:solidFill>
                <a:latin typeface="Agency FB" pitchFamily="34" charset="0"/>
              </a:rPr>
              <a:t>(774) 217 6502 </a:t>
            </a:r>
            <a:r>
              <a:rPr lang="en-US" sz="3500" b="1" dirty="0" smtClean="0">
                <a:latin typeface="Agency FB" pitchFamily="34" charset="0"/>
              </a:rPr>
              <a:t>(Mon, Wed) 7:30-9:30PM</a:t>
            </a:r>
          </a:p>
          <a:p>
            <a:pPr lvl="1"/>
            <a:r>
              <a:rPr lang="en-US" sz="3500" b="1" dirty="0" smtClean="0"/>
              <a:t>CTRC LADIES</a:t>
            </a:r>
            <a:r>
              <a:rPr lang="en-US" sz="3500" dirty="0" smtClean="0"/>
              <a:t> # </a:t>
            </a:r>
            <a:r>
              <a:rPr lang="en-US" sz="3500" b="1" dirty="0" smtClean="0"/>
              <a:t>(</a:t>
            </a:r>
            <a:r>
              <a:rPr lang="en-US" sz="3500" b="1" u="sng" dirty="0" smtClean="0">
                <a:solidFill>
                  <a:srgbClr val="0000CC"/>
                </a:solidFill>
              </a:rPr>
              <a:t>774) 217 6502  </a:t>
            </a:r>
            <a:r>
              <a:rPr lang="en-US" sz="3500" b="1" dirty="0" smtClean="0"/>
              <a:t>(Thurs 7-9PM)</a:t>
            </a:r>
          </a:p>
          <a:p>
            <a:pPr lvl="1"/>
            <a:r>
              <a:rPr lang="en-US" sz="3500" b="1" dirty="0" smtClean="0"/>
              <a:t>Youth (</a:t>
            </a:r>
            <a:r>
              <a:rPr lang="en-US" sz="3500" b="1" u="sng" dirty="0" smtClean="0">
                <a:solidFill>
                  <a:srgbClr val="0000CC"/>
                </a:solidFill>
              </a:rPr>
              <a:t>CTRC zoom</a:t>
            </a:r>
            <a:r>
              <a:rPr lang="en-US" sz="3500" b="1" dirty="0" smtClean="0"/>
              <a:t>) 1:30-300PM</a:t>
            </a:r>
          </a:p>
          <a:p>
            <a:pPr lvl="1"/>
            <a:r>
              <a:rPr lang="en-US" sz="3500" b="1" dirty="0" smtClean="0"/>
              <a:t>GAITE ENFANTINE  (</a:t>
            </a:r>
            <a:r>
              <a:rPr lang="en-US" sz="3500" b="1" u="sng" dirty="0" smtClean="0">
                <a:solidFill>
                  <a:srgbClr val="0000CC"/>
                </a:solidFill>
              </a:rPr>
              <a:t>IN CHURCH</a:t>
            </a:r>
            <a:r>
              <a:rPr lang="en-US" sz="3500" b="1" dirty="0" smtClean="0"/>
              <a:t>) (Sat 3-4PM)</a:t>
            </a:r>
          </a:p>
          <a:p>
            <a:pPr lvl="1"/>
            <a:r>
              <a:rPr lang="en-US" sz="3500" b="1" dirty="0" smtClean="0"/>
              <a:t>Rehearsal after church: Ladies</a:t>
            </a:r>
          </a:p>
          <a:p>
            <a:pPr lvl="1">
              <a:buNone/>
            </a:pPr>
            <a:endParaRPr lang="en-US" sz="3600" b="1" dirty="0" smtClean="0">
              <a:latin typeface="Arial Narrow" pitchFamily="34" charset="0"/>
            </a:endParaRPr>
          </a:p>
          <a:p>
            <a:pPr lvl="1">
              <a:buNone/>
            </a:pPr>
            <a:endParaRPr lang="en-US" sz="3600" b="1" dirty="0" smtClean="0"/>
          </a:p>
          <a:p>
            <a:pPr lvl="1">
              <a:buNone/>
            </a:pPr>
            <a:endParaRPr lang="en-US" sz="3600" b="1" dirty="0" smtClean="0"/>
          </a:p>
          <a:p>
            <a:endParaRPr lang="en-US" sz="4400" dirty="0" smtClean="0"/>
          </a:p>
          <a:p>
            <a:pPr>
              <a:buNone/>
            </a:pPr>
            <a:endParaRPr lang="fr-FR" sz="4400" dirty="0" smtClean="0"/>
          </a:p>
          <a:p>
            <a:pPr lvl="1"/>
            <a:endParaRPr lang="en-US" sz="3200" dirty="0" smtClean="0"/>
          </a:p>
          <a:p>
            <a:pPr>
              <a:buNone/>
            </a:pPr>
            <a:endParaRPr lang="en-US" sz="3200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VISITORS WELCOME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2209800"/>
            <a:ext cx="7239000" cy="4245936"/>
          </a:xfrm>
        </p:spPr>
        <p:txBody>
          <a:bodyPr/>
          <a:lstStyle/>
          <a:p>
            <a:r>
              <a:rPr lang="en-US" sz="4400" dirty="0" smtClean="0"/>
              <a:t>ANNOUNCEMENT</a:t>
            </a:r>
          </a:p>
          <a:p>
            <a:endParaRPr lang="en-US" sz="4400" dirty="0" smtClean="0"/>
          </a:p>
          <a:p>
            <a:r>
              <a:rPr lang="en-US" sz="4400" dirty="0" smtClean="0"/>
              <a:t>MUSICAL PROGRAM</a:t>
            </a:r>
          </a:p>
          <a:p>
            <a:endParaRPr lang="en-US" sz="4400" dirty="0" smtClean="0"/>
          </a:p>
          <a:p>
            <a:pPr>
              <a:buNone/>
            </a:pPr>
            <a:endParaRPr lang="fr-FR" sz="4400" dirty="0" smtClean="0"/>
          </a:p>
          <a:p>
            <a:pPr lvl="1"/>
            <a:endParaRPr lang="en-US" sz="3200" dirty="0" smtClean="0"/>
          </a:p>
          <a:p>
            <a:pPr>
              <a:buNone/>
            </a:pPr>
            <a:endParaRPr lang="en-US" sz="3200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7239000" cy="76200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OFFRANDE</a:t>
            </a:r>
            <a:endParaRPr lang="en-US" dirty="0"/>
          </a:p>
        </p:txBody>
      </p:sp>
      <p:pic>
        <p:nvPicPr>
          <p:cNvPr id="17410" name="Picture 2" descr="https://encrypted-tbn2.gstatic.com/images?q=tbn:ANd9GcRkqjSBsQl6bFutg4nw_AUCF4OCF8n0EhQ3cMoy4sxBU0Jl2YRRL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5400" y="1066800"/>
            <a:ext cx="5066435" cy="2057399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28600" y="3200400"/>
            <a:ext cx="79248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smtClean="0">
                <a:solidFill>
                  <a:srgbClr val="FF0000"/>
                </a:solidFill>
              </a:rPr>
              <a:t>Malachie 3:10 </a:t>
            </a:r>
          </a:p>
          <a:p>
            <a:pPr algn="just"/>
            <a:r>
              <a:rPr lang="fr-FR" sz="2800" b="1" i="1" dirty="0" smtClean="0"/>
              <a:t>Apportez à la maison du trésor toutes les dîmes, Afin qu'il y ait de la nourriture dans ma maison; Mettez-moi de la sorte à l'épreuve, Dit l'Éternel des armées. Et vous verrez si je n'ouvre pas pour vous les écluses des cieux, Si je ne répands pas sur vous la bénédiction en abondance</a:t>
            </a:r>
            <a:r>
              <a:rPr lang="fr-FR" i="1" dirty="0" smtClean="0"/>
              <a:t>.</a:t>
            </a:r>
            <a:endParaRPr lang="en-US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NEW ONES 2013 2014 215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-386292" y="-5556"/>
            <a:ext cx="9530292" cy="686355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2060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4000" b="1" dirty="0" smtClean="0">
                <a:solidFill>
                  <a:srgbClr val="00D66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70 Cr. CE: </a:t>
            </a:r>
            <a:r>
              <a:rPr lang="fr-FR" sz="4000" b="1" u="sng" dirty="0" err="1" smtClean="0">
                <a:solidFill>
                  <a:srgbClr val="00D66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Onore</a:t>
            </a:r>
            <a:r>
              <a:rPr lang="fr-FR" sz="4000" b="1" u="sng" dirty="0" smtClean="0">
                <a:solidFill>
                  <a:srgbClr val="00D66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u="sng" dirty="0" err="1" smtClean="0">
                <a:solidFill>
                  <a:srgbClr val="00D66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Puisans</a:t>
            </a:r>
            <a:r>
              <a:rPr lang="fr-FR" sz="4000" b="1" u="sng" dirty="0" smtClean="0">
                <a:solidFill>
                  <a:srgbClr val="00D66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Non </a:t>
            </a:r>
            <a:r>
              <a:rPr lang="fr-FR" sz="4000" b="1" u="sng" dirty="0" err="1" smtClean="0">
                <a:solidFill>
                  <a:srgbClr val="00D66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Jezu</a:t>
            </a:r>
            <a:endParaRPr lang="en-US" sz="4000" b="1" dirty="0" smtClean="0">
              <a:solidFill>
                <a:srgbClr val="00D66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800" b="1" dirty="0" smtClean="0">
                <a:solidFill>
                  <a:srgbClr val="00D66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1-</a:t>
            </a:r>
            <a:endParaRPr lang="en-US" sz="4800" b="1" dirty="0" smtClean="0">
              <a:solidFill>
                <a:srgbClr val="00D66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8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Onoré</a:t>
            </a:r>
            <a:r>
              <a:rPr lang="fr-FR" sz="48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8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puisans</a:t>
            </a:r>
            <a:r>
              <a:rPr lang="fr-FR" sz="48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non </a:t>
            </a:r>
            <a:r>
              <a:rPr lang="fr-FR" sz="48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Jézu</a:t>
            </a:r>
            <a:r>
              <a:rPr lang="fr-FR" sz="48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48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8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Tout </a:t>
            </a:r>
            <a:r>
              <a:rPr lang="fr-FR" sz="48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anj</a:t>
            </a:r>
            <a:r>
              <a:rPr lang="fr-FR" sz="48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doué </a:t>
            </a:r>
            <a:r>
              <a:rPr lang="fr-FR" sz="48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fas</a:t>
            </a:r>
            <a:r>
              <a:rPr lang="fr-FR" sz="48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a </a:t>
            </a:r>
            <a:r>
              <a:rPr lang="fr-FR" sz="48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tè</a:t>
            </a:r>
            <a:r>
              <a:rPr lang="fr-FR" sz="48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8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8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Poté</a:t>
            </a:r>
            <a:r>
              <a:rPr lang="fr-FR" sz="48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8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vini</a:t>
            </a:r>
            <a:r>
              <a:rPr lang="fr-FR" sz="48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8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kouròn</a:t>
            </a:r>
            <a:r>
              <a:rPr lang="fr-FR" sz="48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pi sin</a:t>
            </a:r>
            <a:endParaRPr lang="en-US" sz="48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8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 </a:t>
            </a:r>
            <a:r>
              <a:rPr lang="fr-FR" sz="48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kouroné</a:t>
            </a:r>
            <a:r>
              <a:rPr lang="fr-FR" sz="48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Li </a:t>
            </a:r>
            <a:r>
              <a:rPr lang="fr-FR" sz="48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Ségnè</a:t>
            </a:r>
            <a:r>
              <a:rPr lang="fr-FR" sz="48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 (bis 2 </a:t>
            </a:r>
            <a:r>
              <a:rPr lang="fr-FR" sz="48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lign</a:t>
            </a:r>
            <a:r>
              <a:rPr lang="fr-FR" sz="48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)</a:t>
            </a:r>
            <a:endParaRPr lang="en-US" sz="48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2060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b="1" dirty="0" smtClean="0">
                <a:solidFill>
                  <a:srgbClr val="00D66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2-</a:t>
            </a:r>
            <a:endParaRPr lang="en-US" b="1" dirty="0" smtClean="0">
              <a:solidFill>
                <a:srgbClr val="00D66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Pèp</a:t>
            </a: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chouazi</a:t>
            </a: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nan ras </a:t>
            </a:r>
            <a:r>
              <a:rPr lang="fr-FR" sz="44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izrael</a:t>
            </a: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44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Moun</a:t>
            </a: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ke</a:t>
            </a: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Bon-Dieu </a:t>
            </a:r>
            <a:r>
              <a:rPr lang="fr-FR" sz="44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rachté</a:t>
            </a: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44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Rann</a:t>
            </a: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gloua</a:t>
            </a: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pou Li </a:t>
            </a:r>
            <a:r>
              <a:rPr lang="fr-FR" sz="44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ki</a:t>
            </a: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ban </a:t>
            </a:r>
            <a:r>
              <a:rPr lang="fr-FR" sz="44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nou</a:t>
            </a: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siel</a:t>
            </a:r>
            <a:endParaRPr lang="en-US" sz="44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 </a:t>
            </a:r>
            <a:r>
              <a:rPr lang="fr-FR" sz="44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kouroné</a:t>
            </a: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Li </a:t>
            </a:r>
            <a:r>
              <a:rPr lang="fr-FR" sz="44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Ségnè</a:t>
            </a: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 (bis 2 </a:t>
            </a:r>
            <a:r>
              <a:rPr lang="fr-FR" sz="44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lign</a:t>
            </a: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)</a:t>
            </a:r>
            <a:endParaRPr lang="en-US" sz="44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2060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3-</a:t>
            </a:r>
            <a:endParaRPr lang="en-US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Sé</a:t>
            </a: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pou tout </a:t>
            </a:r>
            <a:r>
              <a:rPr lang="fr-FR" sz="44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moun</a:t>
            </a: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nan </a:t>
            </a:r>
            <a:r>
              <a:rPr lang="fr-FR" sz="44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chak</a:t>
            </a: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nation</a:t>
            </a:r>
            <a:endParaRPr lang="en-US" sz="44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Ki</a:t>
            </a: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rété</a:t>
            </a: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sou </a:t>
            </a:r>
            <a:r>
              <a:rPr lang="fr-FR" sz="44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latè</a:t>
            </a: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44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Ba Li </a:t>
            </a:r>
            <a:r>
              <a:rPr lang="fr-FR" sz="44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lonè</a:t>
            </a: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kòm</a:t>
            </a: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pi </a:t>
            </a:r>
            <a:r>
              <a:rPr lang="fr-FR" sz="44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gran</a:t>
            </a: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Chef,</a:t>
            </a:r>
            <a:endParaRPr lang="en-US" sz="44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 </a:t>
            </a:r>
            <a:r>
              <a:rPr lang="fr-FR" sz="44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kouroné</a:t>
            </a: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Li </a:t>
            </a:r>
            <a:r>
              <a:rPr lang="fr-FR" sz="44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Ségnè</a:t>
            </a: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(bis 2 </a:t>
            </a:r>
            <a:r>
              <a:rPr lang="fr-FR" sz="44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lign</a:t>
            </a: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)</a:t>
            </a:r>
            <a:endParaRPr lang="en-US" sz="44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2060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b="1" dirty="0" smtClean="0">
                <a:solidFill>
                  <a:srgbClr val="00D66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4-</a:t>
            </a:r>
            <a:endParaRPr lang="en-US" b="1" dirty="0" smtClean="0">
              <a:solidFill>
                <a:srgbClr val="00D66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8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An </a:t>
            </a:r>
            <a:r>
              <a:rPr lang="fr-FR" sz="48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nou</a:t>
            </a:r>
            <a:r>
              <a:rPr lang="fr-FR" sz="48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uni </a:t>
            </a:r>
            <a:r>
              <a:rPr lang="fr-FR" sz="48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nou</a:t>
            </a:r>
            <a:r>
              <a:rPr lang="fr-FR" sz="48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8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ak</a:t>
            </a:r>
            <a:r>
              <a:rPr lang="fr-FR" sz="48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8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zanj</a:t>
            </a:r>
            <a:r>
              <a:rPr lang="fr-FR" sz="48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8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</a:t>
            </a:r>
            <a:endParaRPr lang="en-US" sz="48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8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Kap</a:t>
            </a:r>
            <a:r>
              <a:rPr lang="fr-FR" sz="48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adoré nan </a:t>
            </a:r>
            <a:r>
              <a:rPr lang="fr-FR" sz="48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siel</a:t>
            </a:r>
            <a:r>
              <a:rPr lang="fr-FR" sz="48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48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8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Na chanté gnou </a:t>
            </a:r>
            <a:r>
              <a:rPr lang="fr-FR" sz="48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kantik</a:t>
            </a:r>
            <a:r>
              <a:rPr lang="fr-FR" sz="48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8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nouvo</a:t>
            </a:r>
            <a:r>
              <a:rPr lang="fr-FR" sz="48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48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8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 </a:t>
            </a:r>
            <a:r>
              <a:rPr lang="fr-FR" sz="48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kouroné</a:t>
            </a:r>
            <a:r>
              <a:rPr lang="fr-FR" sz="48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Li </a:t>
            </a:r>
            <a:r>
              <a:rPr lang="fr-FR" sz="48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Ségnè</a:t>
            </a:r>
            <a:r>
              <a:rPr lang="fr-FR" sz="48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(bis 2 </a:t>
            </a:r>
            <a:r>
              <a:rPr lang="fr-FR" sz="48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lign</a:t>
            </a:r>
            <a:r>
              <a:rPr lang="fr-FR" sz="48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)</a:t>
            </a:r>
            <a:endParaRPr lang="en-US" sz="48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lnSpc>
                <a:spcPct val="120000"/>
              </a:lnSpc>
              <a:spcBef>
                <a:spcPts val="0"/>
              </a:spcBef>
              <a:buNone/>
            </a:pPr>
            <a:endParaRPr lang="fr-FR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lnSpc>
                <a:spcPct val="120000"/>
              </a:lnSpc>
              <a:spcBef>
                <a:spcPts val="0"/>
              </a:spcBef>
              <a:buNone/>
            </a:pPr>
            <a:endParaRPr lang="en-US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NEW ONES 2013 2014 002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372600" cy="702945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en-US" dirty="0" err="1" smtClean="0"/>
              <a:t>Priere</a:t>
            </a:r>
            <a:r>
              <a:rPr lang="en-US" dirty="0" smtClean="0"/>
              <a:t> pour </a:t>
            </a:r>
            <a:r>
              <a:rPr lang="en-US" dirty="0" err="1" smtClean="0"/>
              <a:t>l’OFFRANDE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 smtClean="0"/>
              <a:t>ET LE SERMON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447800"/>
            <a:ext cx="8153400" cy="457200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>
              <a:buNone/>
            </a:pPr>
            <a:endParaRPr lang="en-US" b="1" dirty="0" smtClean="0"/>
          </a:p>
          <a:p>
            <a:pPr algn="ctr">
              <a:buNone/>
            </a:pPr>
            <a:r>
              <a:rPr lang="en-US" b="1" dirty="0" smtClean="0"/>
              <a:t>SERMON</a:t>
            </a:r>
          </a:p>
          <a:p>
            <a:pPr algn="ctr">
              <a:buNone/>
            </a:pPr>
            <a:r>
              <a:rPr lang="en-US" b="1" dirty="0" smtClean="0"/>
              <a:t> </a:t>
            </a:r>
          </a:p>
          <a:p>
            <a:pPr algn="ctr">
              <a:buNone/>
            </a:pPr>
            <a:r>
              <a:rPr lang="en-US" b="1" dirty="0" smtClean="0">
                <a:solidFill>
                  <a:srgbClr val="FF0000"/>
                </a:solidFill>
              </a:rPr>
              <a:t>PAR</a:t>
            </a:r>
          </a:p>
          <a:p>
            <a:pPr algn="ctr">
              <a:buNone/>
            </a:pPr>
            <a:endParaRPr lang="en-US" b="1" dirty="0" smtClean="0">
              <a:solidFill>
                <a:srgbClr val="FF0000"/>
              </a:solidFill>
            </a:endParaRPr>
          </a:p>
          <a:p>
            <a:pPr algn="ctr">
              <a:buNone/>
            </a:pPr>
            <a:r>
              <a:rPr lang="en-US" b="1" dirty="0" smtClean="0"/>
              <a:t>PASTOR</a:t>
            </a:r>
          </a:p>
          <a:p>
            <a:pPr algn="ctr">
              <a:buNone/>
            </a:pPr>
            <a:endParaRPr lang="en-US" b="1" dirty="0" smtClean="0"/>
          </a:p>
          <a:p>
            <a:pPr algn="ctr">
              <a:buNone/>
            </a:pPr>
            <a:r>
              <a:rPr lang="en-US" b="1" dirty="0" smtClean="0">
                <a:solidFill>
                  <a:srgbClr val="FF0000"/>
                </a:solidFill>
              </a:rPr>
              <a:t>MARC EDOUARD SIMEON</a:t>
            </a:r>
            <a:endParaRPr lang="en-US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sz="32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Les Trésors si Chers de la Terre</a:t>
            </a:r>
            <a:endParaRPr lang="en-US" sz="3200" dirty="0" smtClean="0">
              <a:solidFill>
                <a:srgbClr val="660066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 fontAlgn="base">
              <a:buNone/>
            </a:pPr>
            <a:r>
              <a:rPr lang="fr-FR" sz="32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</a:t>
            </a:r>
            <a:r>
              <a:rPr lang="fr-FR" sz="3200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3200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Les trésors si chers de la terre</a:t>
            </a:r>
            <a:br>
              <a:rPr lang="fr-FR" sz="4000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 ne les ai pas entassés</a:t>
            </a:r>
            <a:br>
              <a:rPr lang="fr-FR" sz="4000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Mais un trésor plus grand du Père</a:t>
            </a:r>
            <a:br>
              <a:rPr lang="fr-FR" sz="4000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 possède pour l’éternité.</a:t>
            </a:r>
            <a:endParaRPr lang="en-US" sz="4000" dirty="0" smtClean="0">
              <a:solidFill>
                <a:srgbClr val="0033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 fontAlgn="base">
              <a:buNone/>
            </a:pPr>
            <a:r>
              <a:rPr lang="fr-FR" sz="40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Refrain</a:t>
            </a:r>
            <a:r>
              <a:rPr lang="fr-FR" sz="4000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4000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Richesses de l’amour profond</a:t>
            </a:r>
            <a:br>
              <a:rPr lang="fr-FR" sz="4000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Richesses de l’amour en Jésus</a:t>
            </a:r>
            <a:br>
              <a:rPr lang="fr-FR" sz="4000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Plus précieuses que l’or du monde,</a:t>
            </a:r>
            <a:br>
              <a:rPr lang="fr-FR" sz="4000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Ces richesses de l’amour en Jésus</a:t>
            </a:r>
            <a:r>
              <a:rPr lang="fr-FR" sz="4000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dirty="0" smtClean="0">
              <a:solidFill>
                <a:srgbClr val="0000FF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ctr" fontAlgn="base">
              <a:buNone/>
            </a:pPr>
            <a:r>
              <a:rPr lang="fr-FR" sz="32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</a:t>
            </a:r>
            <a:r>
              <a:rPr lang="fr-FR" sz="3200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3200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Ces trésors terrestres sont vains</a:t>
            </a:r>
            <a:br>
              <a:rPr lang="fr-FR" sz="4000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L’honneur du monde est passager</a:t>
            </a:r>
            <a:br>
              <a:rPr lang="fr-FR" sz="4000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Mais les trésors infinis, divins</a:t>
            </a:r>
            <a:br>
              <a:rPr lang="fr-FR" sz="4000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 mort ne peut pas me les ôter.</a:t>
            </a:r>
            <a:endParaRPr lang="en-US" sz="4000" dirty="0" smtClean="0">
              <a:solidFill>
                <a:srgbClr val="0033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 fontAlgn="base">
              <a:buNone/>
            </a:pPr>
            <a:r>
              <a:rPr lang="fr-FR" sz="40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Refrain</a:t>
            </a:r>
            <a:r>
              <a:rPr lang="fr-FR" sz="4000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4000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Richesses de l’amour profond</a:t>
            </a:r>
            <a:br>
              <a:rPr lang="fr-FR" sz="4000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Richesses de l’amour en Jésus</a:t>
            </a:r>
            <a:br>
              <a:rPr lang="fr-FR" sz="4000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Plus précieuses que l’or du monde,</a:t>
            </a:r>
            <a:br>
              <a:rPr lang="fr-FR" sz="4000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Ces richesses de l’amour en Jésus</a:t>
            </a:r>
            <a:r>
              <a:rPr lang="fr-FR" sz="4000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dirty="0" smtClean="0">
              <a:solidFill>
                <a:srgbClr val="0000FF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ctr" fontAlgn="base">
              <a:buNone/>
            </a:pPr>
            <a:r>
              <a:rPr lang="fr-FR" sz="32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</a:t>
            </a:r>
            <a:r>
              <a:rPr lang="fr-FR" sz="3200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3200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Donc, prends ces richesses de Dieu</a:t>
            </a:r>
            <a:br>
              <a:rPr lang="fr-FR" sz="4000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Gratuites, inépuisables</a:t>
            </a:r>
            <a:br>
              <a:rPr lang="fr-FR" sz="4000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Reçois Son Saint-Esprit glorieux</a:t>
            </a:r>
            <a:br>
              <a:rPr lang="fr-FR" sz="4000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Ce don du Père inexprimable.</a:t>
            </a:r>
            <a:endParaRPr lang="en-US" sz="4000" dirty="0" smtClean="0">
              <a:solidFill>
                <a:srgbClr val="0033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 fontAlgn="base">
              <a:buNone/>
            </a:pPr>
            <a:r>
              <a:rPr lang="fr-FR" sz="40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Refrain</a:t>
            </a:r>
            <a:r>
              <a:rPr lang="fr-FR" sz="4000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4000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Richesses de l’amour profond</a:t>
            </a:r>
            <a:br>
              <a:rPr lang="fr-FR" sz="4000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Richesses de l’amour en Jésus</a:t>
            </a:r>
            <a:br>
              <a:rPr lang="fr-FR" sz="4000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Plus précieuses que l’or du monde,</a:t>
            </a:r>
            <a:br>
              <a:rPr lang="fr-FR" sz="4000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dirty="0" smtClean="0">
                <a:solidFill>
                  <a:srgbClr val="00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Ces richesses de l’amour en Jésus.</a:t>
            </a:r>
            <a:endParaRPr lang="en-US" sz="4000" dirty="0" smtClean="0">
              <a:solidFill>
                <a:srgbClr val="0000FF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endParaRPr lang="en-US" sz="4300" b="1" dirty="0" smtClean="0">
              <a:solidFill>
                <a:srgbClr val="FF33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1905000"/>
            <a:ext cx="9144000" cy="2514600"/>
          </a:xfrm>
          <a:solidFill>
            <a:srgbClr val="0000FF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>
              <a:buNone/>
            </a:pPr>
            <a:endParaRPr lang="en-US" sz="3600" b="1" dirty="0" smtClean="0"/>
          </a:p>
          <a:p>
            <a:pPr algn="ctr">
              <a:buNone/>
            </a:pPr>
            <a:r>
              <a:rPr lang="en-US" sz="3600" b="1" dirty="0" smtClean="0"/>
              <a:t>PRIERE FINALE / BENEDICTION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33286</TotalTime>
  <Words>1522</Words>
  <Application>Microsoft Office PowerPoint</Application>
  <PresentationFormat>On-screen Show (4:3)</PresentationFormat>
  <Paragraphs>283</Paragraphs>
  <Slides>54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54</vt:i4>
      </vt:variant>
    </vt:vector>
  </HeadingPairs>
  <TitlesOfParts>
    <vt:vector size="55" baseType="lpstr">
      <vt:lpstr>Equity</vt:lpstr>
      <vt:lpstr>CHRIST THE ROCK CONGREGATION  WORSHIP SERVICE</vt:lpstr>
      <vt:lpstr>DECEMBER 26TH 2021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LECTURE  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PRIERE COMMUNE</vt:lpstr>
      <vt:lpstr>Slide 38</vt:lpstr>
      <vt:lpstr>Slide 39</vt:lpstr>
      <vt:lpstr>Slide 40</vt:lpstr>
      <vt:lpstr>DECEMBER 12TH 2021</vt:lpstr>
      <vt:lpstr>VISITORS WELCOME</vt:lpstr>
      <vt:lpstr>OFFRANDE</vt:lpstr>
      <vt:lpstr>Slide 44</vt:lpstr>
      <vt:lpstr>Slide 45</vt:lpstr>
      <vt:lpstr>Slide 46</vt:lpstr>
      <vt:lpstr>Slide 47</vt:lpstr>
      <vt:lpstr>Slide 48</vt:lpstr>
      <vt:lpstr>Slide 49</vt:lpstr>
      <vt:lpstr>Priere pour l’OFFRANDE  ET LE SERMON</vt:lpstr>
      <vt:lpstr>Slide 51</vt:lpstr>
      <vt:lpstr>Slide 52</vt:lpstr>
      <vt:lpstr>Slide 53</vt:lpstr>
      <vt:lpstr>Slide 54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CHRIST THE ROCK CONGREGATION  WORSHIP SERVICE</dc:title>
  <dc:creator>Admin</dc:creator>
  <cp:lastModifiedBy>MARC EDOUARD SIMEON</cp:lastModifiedBy>
  <cp:revision>144</cp:revision>
  <dcterms:created xsi:type="dcterms:W3CDTF">2012-11-25T13:28:17Z</dcterms:created>
  <dcterms:modified xsi:type="dcterms:W3CDTF">2021-12-25T05:21:37Z</dcterms:modified>
</cp:coreProperties>
</file>