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87"/>
  </p:notesMasterIdLst>
  <p:sldIdLst>
    <p:sldId id="256" r:id="rId2"/>
    <p:sldId id="667" r:id="rId3"/>
    <p:sldId id="257" r:id="rId4"/>
    <p:sldId id="258" r:id="rId5"/>
    <p:sldId id="843" r:id="rId6"/>
    <p:sldId id="698" r:id="rId7"/>
    <p:sldId id="484" r:id="rId8"/>
    <p:sldId id="844" r:id="rId9"/>
    <p:sldId id="555" r:id="rId10"/>
    <p:sldId id="716" r:id="rId11"/>
    <p:sldId id="771" r:id="rId12"/>
    <p:sldId id="772" r:id="rId13"/>
    <p:sldId id="845" r:id="rId14"/>
    <p:sldId id="846" r:id="rId15"/>
    <p:sldId id="710" r:id="rId16"/>
    <p:sldId id="847" r:id="rId17"/>
    <p:sldId id="848" r:id="rId18"/>
    <p:sldId id="849" r:id="rId19"/>
    <p:sldId id="809" r:id="rId20"/>
    <p:sldId id="850" r:id="rId21"/>
    <p:sldId id="851" r:id="rId22"/>
    <p:sldId id="852" r:id="rId23"/>
    <p:sldId id="699" r:id="rId24"/>
    <p:sldId id="405" r:id="rId25"/>
    <p:sldId id="411" r:id="rId26"/>
    <p:sldId id="311" r:id="rId27"/>
    <p:sldId id="670" r:id="rId28"/>
    <p:sldId id="853" r:id="rId29"/>
    <p:sldId id="854" r:id="rId30"/>
    <p:sldId id="855" r:id="rId31"/>
    <p:sldId id="856" r:id="rId32"/>
    <p:sldId id="857" r:id="rId33"/>
    <p:sldId id="858" r:id="rId34"/>
    <p:sldId id="818" r:id="rId35"/>
    <p:sldId id="859" r:id="rId36"/>
    <p:sldId id="860" r:id="rId37"/>
    <p:sldId id="861" r:id="rId38"/>
    <p:sldId id="862" r:id="rId39"/>
    <p:sldId id="863" r:id="rId40"/>
    <p:sldId id="864" r:id="rId41"/>
    <p:sldId id="865" r:id="rId42"/>
    <p:sldId id="695" r:id="rId43"/>
    <p:sldId id="830" r:id="rId44"/>
    <p:sldId id="866" r:id="rId45"/>
    <p:sldId id="867" r:id="rId46"/>
    <p:sldId id="868" r:id="rId47"/>
    <p:sldId id="740" r:id="rId48"/>
    <p:sldId id="631" r:id="rId49"/>
    <p:sldId id="872" r:id="rId50"/>
    <p:sldId id="873" r:id="rId51"/>
    <p:sldId id="874" r:id="rId52"/>
    <p:sldId id="501" r:id="rId53"/>
    <p:sldId id="461" r:id="rId54"/>
    <p:sldId id="471" r:id="rId55"/>
    <p:sldId id="284" r:id="rId56"/>
    <p:sldId id="797" r:id="rId57"/>
    <p:sldId id="871" r:id="rId58"/>
    <p:sldId id="875" r:id="rId59"/>
    <p:sldId id="876" r:id="rId60"/>
    <p:sldId id="877" r:id="rId61"/>
    <p:sldId id="502" r:id="rId62"/>
    <p:sldId id="696" r:id="rId63"/>
    <p:sldId id="697" r:id="rId64"/>
    <p:sldId id="634" r:id="rId65"/>
    <p:sldId id="700" r:id="rId66"/>
    <p:sldId id="701" r:id="rId67"/>
    <p:sldId id="638" r:id="rId68"/>
    <p:sldId id="836" r:id="rId69"/>
    <p:sldId id="880" r:id="rId70"/>
    <p:sldId id="878" r:id="rId71"/>
    <p:sldId id="882" r:id="rId72"/>
    <p:sldId id="879" r:id="rId73"/>
    <p:sldId id="881" r:id="rId74"/>
    <p:sldId id="800" r:id="rId75"/>
    <p:sldId id="801" r:id="rId76"/>
    <p:sldId id="804" r:id="rId77"/>
    <p:sldId id="805" r:id="rId78"/>
    <p:sldId id="807" r:id="rId79"/>
    <p:sldId id="642" r:id="rId80"/>
    <p:sldId id="643" r:id="rId81"/>
    <p:sldId id="757" r:id="rId82"/>
    <p:sldId id="883" r:id="rId83"/>
    <p:sldId id="884" r:id="rId84"/>
    <p:sldId id="885" r:id="rId85"/>
    <p:sldId id="649" r:id="rId8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60066"/>
    <a:srgbClr val="D2F137"/>
    <a:srgbClr val="009900"/>
    <a:srgbClr val="FFD961"/>
    <a:srgbClr val="C9F5F7"/>
    <a:srgbClr val="003300"/>
    <a:srgbClr val="99F12F"/>
    <a:srgbClr val="E2A8DF"/>
    <a:srgbClr val="00D66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237" autoAdjust="0"/>
  </p:normalViewPr>
  <p:slideViewPr>
    <p:cSldViewPr>
      <p:cViewPr varScale="1">
        <p:scale>
          <a:sx n="69" d="100"/>
          <a:sy n="69" d="100"/>
        </p:scale>
        <p:origin x="-11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7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0AB7E-6DAE-4A41-BEBF-ABE55C490742}" type="datetimeFigureOut">
              <a:rPr lang="en-US" smtClean="0"/>
              <a:pPr/>
              <a:t>11/6/2021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D9FED-CA40-4828-91E1-61761AA6E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11/6/2021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11/6/2021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11/6/2021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11/6/2021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11/6/2021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11/6/2021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11/6/2021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11/6/2021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7" Type="http://schemas.openxmlformats.org/officeDocument/2006/relationships/image" Target="../media/image2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3124200"/>
            <a:ext cx="6781800" cy="3200400"/>
          </a:xfrm>
          <a:solidFill>
            <a:srgbClr val="660066"/>
          </a:solidFill>
        </p:spPr>
        <p:txBody>
          <a:bodyPr>
            <a:normAutofit lnSpcReduction="10000"/>
          </a:bodyPr>
          <a:lstStyle/>
          <a:p>
            <a:pPr algn="ctr"/>
            <a:endParaRPr lang="en-US" sz="2800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Agency FB" pitchFamily="34" charset="0"/>
              </a:rPr>
              <a:t>Sunday, </a:t>
            </a:r>
            <a:r>
              <a:rPr lang="en-US" sz="5400" b="1" dirty="0" smtClean="0">
                <a:solidFill>
                  <a:schemeClr val="bg1"/>
                </a:solidFill>
                <a:latin typeface="Agency FB" pitchFamily="34" charset="0"/>
              </a:rPr>
              <a:t>November 7</a:t>
            </a:r>
            <a:r>
              <a:rPr lang="en-US" sz="5400" b="1" baseline="30000" dirty="0" smtClean="0">
                <a:solidFill>
                  <a:schemeClr val="bg1"/>
                </a:solidFill>
                <a:latin typeface="Agency FB" pitchFamily="34" charset="0"/>
              </a:rPr>
              <a:t>th</a:t>
            </a:r>
            <a:r>
              <a:rPr lang="en-US" sz="5400" b="1" dirty="0" smtClean="0">
                <a:solidFill>
                  <a:schemeClr val="bg1"/>
                </a:solidFill>
                <a:latin typeface="Agency FB" pitchFamily="34" charset="0"/>
              </a:rPr>
              <a:t>, </a:t>
            </a:r>
            <a:r>
              <a:rPr lang="en-US" sz="5400" b="1" dirty="0" smtClean="0">
                <a:solidFill>
                  <a:schemeClr val="bg1"/>
                </a:solidFill>
                <a:latin typeface="Agency FB" pitchFamily="34" charset="0"/>
              </a:rPr>
              <a:t>2021</a:t>
            </a:r>
          </a:p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Agency FB" pitchFamily="34" charset="0"/>
              </a:rPr>
              <a:t>Lead by </a:t>
            </a:r>
          </a:p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Agency FB" pitchFamily="34" charset="0"/>
              </a:rPr>
              <a:t>Rev St Gerard </a:t>
            </a:r>
            <a:r>
              <a:rPr lang="en-US" sz="5400" b="1" dirty="0" err="1" smtClean="0">
                <a:solidFill>
                  <a:schemeClr val="bg1"/>
                </a:solidFill>
                <a:latin typeface="Agency FB" pitchFamily="34" charset="0"/>
              </a:rPr>
              <a:t>Charlestin</a:t>
            </a:r>
            <a:endParaRPr lang="en-US" sz="5400" b="1" dirty="0" smtClean="0">
              <a:solidFill>
                <a:schemeClr val="bg1"/>
              </a:solidFill>
              <a:latin typeface="Agency FB" pitchFamily="34" charset="0"/>
            </a:endParaRPr>
          </a:p>
          <a:p>
            <a:pPr algn="ctr"/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2209800" cy="812530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660066"/>
                </a:solidFill>
              </a:rPr>
              <a:t>@@@@@@@@@@@@@@@@@@@@@@@@@@@@@@@@@@@@@@@@@@@@@@@@@@@@@@@@@@@@@@@@@@@@@@@@@@@@@@@@@@@@@@@@@@@@@@@@@@@@@@@@@@@@@@@@@@@@@@@@@@@@@@@@@@@@@@@@@@@@@@@@@@@@@@@@@@@@@@@@@@@@@@@@@@@@@@@@@@@@@@@@@@@@@@@@@@@@@@@@@@@@@@@@@@@@@@@@@@@@@@@@@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@@@@@@@@@@@@@@@@@@</a:t>
            </a:r>
            <a:r>
              <a:rPr lang="en-US" dirty="0" smtClean="0">
                <a:solidFill>
                  <a:srgbClr val="FF0000"/>
                </a:solidFill>
              </a:rPr>
              <a:t>@@@@@@@@@@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05930"/>
            <a:ext cx="9144000" cy="1470025"/>
          </a:xfrm>
          <a:solidFill>
            <a:srgbClr val="660066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CHRIST THE ROCK CONGREGATION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WORSHIP SERVICE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 descr="https://c1.staticflickr.com/7/6008/6010268986_a216b4773f_b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0"/>
            <a:ext cx="6858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E2A8DF"/>
          </a:solidFill>
          <a:ln w="9525">
            <a:solidFill>
              <a:srgbClr val="00B05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914400"/>
          </a:xfrm>
        </p:spPr>
        <p:txBody>
          <a:bodyPr>
            <a:normAutofit/>
          </a:bodyPr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1" name="Picture 10" descr="NEW ONES 2013 2014 0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0" y="0"/>
            <a:ext cx="9144000" cy="1754326"/>
          </a:xfrm>
          <a:prstGeom prst="rect">
            <a:avLst/>
          </a:prstGeom>
          <a:solidFill>
            <a:srgbClr val="660066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BIENVENUE A TOUS!</a:t>
            </a:r>
            <a:r>
              <a:rPr lang="en-US" sz="3600" dirty="0" smtClean="0">
                <a:solidFill>
                  <a:srgbClr val="FF0000"/>
                </a:solidFill>
              </a:rPr>
              <a:t/>
            </a:r>
            <a:br>
              <a:rPr lang="en-US" sz="3600" dirty="0" smtClean="0">
                <a:solidFill>
                  <a:srgbClr val="FF0000"/>
                </a:solidFill>
              </a:rPr>
            </a:br>
            <a:r>
              <a:rPr lang="en-US" sz="3600" dirty="0" smtClean="0">
                <a:solidFill>
                  <a:srgbClr val="FFFF00"/>
                </a:solidFill>
              </a:rPr>
              <a:t>AUJOURD’HUI EST LE DIMANCHE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</a:p>
          <a:p>
            <a:pPr algn="ctr"/>
            <a:r>
              <a:rPr lang="en-US" sz="3600" dirty="0" smtClean="0">
                <a:solidFill>
                  <a:srgbClr val="92D050"/>
                </a:solidFill>
              </a:rPr>
              <a:t>De la Sainte Scène</a:t>
            </a:r>
            <a:endParaRPr lang="en-US" sz="36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0066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fr-FR" sz="36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L'Eternel est son </a:t>
            </a:r>
            <a: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nom (4x)</a:t>
            </a:r>
            <a: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endParaRPr lang="en-US" sz="5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5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Puissant guerrier,</a:t>
            </a:r>
            <a:endParaRPr lang="en-US" sz="5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5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Fort dans les combats</a:t>
            </a:r>
            <a:endParaRPr lang="en-US" sz="5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5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L'Eternel est son nom</a:t>
            </a:r>
            <a:endParaRPr lang="en-US" sz="5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0066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Jehova 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est son nom (4x)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Puissant guerrier,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Fort dans les combats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Jehova est son nom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Saint-Esprit est son nom (4x)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Puissant guerrier,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Fort dans les combats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Saint-Esprit est son nom !</a:t>
            </a:r>
            <a:endParaRPr lang="en-US" sz="4400" b="1" dirty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hdwallpaperscool.com/wp-content/uploads/2013/12/lovely-tulip-flowers-hd-wallpapers-cool-desktop-background-images-widescree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Kache </a:t>
            </a:r>
            <a:r>
              <a:rPr lang="fr-FR" sz="4000" b="1" dirty="0" err="1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anba</a:t>
            </a:r>
            <a:r>
              <a:rPr lang="fr-FR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zel</a:t>
            </a:r>
            <a:r>
              <a:rPr lang="fr-FR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endParaRPr lang="en-US" sz="4000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Kouvri</a:t>
            </a:r>
            <a:r>
              <a:rPr lang="fr-FR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avek</a:t>
            </a:r>
            <a:r>
              <a:rPr lang="fr-FR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min puissant ou </a:t>
            </a:r>
            <a:endParaRPr lang="en-US" sz="4000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E2A8D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 </a:t>
            </a:r>
            <a:endParaRPr lang="en-US" sz="4000" b="1" dirty="0" smtClean="0">
              <a:solidFill>
                <a:srgbClr val="E2A8D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vag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monte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lorag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gwonde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(2x) </a:t>
            </a:r>
            <a:endParaRPr lang="en-US" sz="4000" b="1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ctr">
              <a:buNone/>
            </a:pP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Oua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monte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avè’m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anlè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byen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000" b="1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Papa gin control </a:t>
            </a:r>
            <a:r>
              <a:rPr lang="en-US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</a:t>
            </a: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tanpèt</a:t>
            </a: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>
              <a:buNone/>
            </a:pP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Map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ret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trankil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konnin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an </a:t>
            </a:r>
            <a:r>
              <a:rPr lang="fr-FR" sz="4000" b="1" dirty="0" err="1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chaj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(2x) </a:t>
            </a:r>
            <a:endParaRPr lang="en-US" sz="4000" b="1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E2A8D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endParaRPr lang="en-US" sz="4000" b="1" dirty="0" smtClean="0">
              <a:solidFill>
                <a:srgbClr val="E2A8D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Hide </a:t>
            </a:r>
            <a:r>
              <a:rPr lang="en-US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 now Under Your wings.</a:t>
            </a:r>
            <a:br>
              <a:rPr lang="en-US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Cover me Within Your mighty hand. (2x2)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E2A8D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000" b="1" dirty="0" smtClean="0">
                <a:solidFill>
                  <a:srgbClr val="E2A8D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the oceans rise 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thunders roar</a:t>
            </a:r>
            <a:b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will soar with You above the storm.</a:t>
            </a:r>
            <a:b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Father you are King over the flood.</a:t>
            </a:r>
            <a:b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will be still and know You are God;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will be still and know You are God</a:t>
            </a:r>
            <a:r>
              <a:rPr lang="en-US" sz="4000" b="1" dirty="0" smtClean="0">
                <a:solidFill>
                  <a:srgbClr val="E2A8D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>
              <a:solidFill>
                <a:srgbClr val="E2A8D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www.hdwallpapers.in/walls/vivid_flowers-wide.jpg"/>
          <p:cNvPicPr/>
          <p:nvPr/>
        </p:nvPicPr>
        <p:blipFill>
          <a:blip r:embed="rId2" cstate="print">
            <a:lum bright="35000" contrast="33000"/>
          </a:blip>
          <a:srcRect/>
          <a:stretch>
            <a:fillRect/>
          </a:stretch>
        </p:blipFill>
        <p:spPr bwMode="auto">
          <a:xfrm>
            <a:off x="0" y="0"/>
            <a:ext cx="9448800" cy="746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448800" cy="6477000"/>
          </a:xfrm>
          <a:solidFill>
            <a:srgbClr val="0033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cieux proclament 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gloire du ressuscité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Rien n’est semblable 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la beauté du Seigneur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jamais tu seras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Là haut sur le trône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fléchis les genoux 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 t’adorer toi </a:t>
            </a:r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seul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pictures-of-flower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clickalifecoachblog.com/wp-content/uploads/2014/11/Download-Flower-Wide-HD-Wallpaper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Psaume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100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: 1- 3</a:t>
            </a:r>
          </a:p>
          <a:p>
            <a:pPr algn="just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100:1 ¶ Psaume de louange. Poussez vers l'Éternel des cris de joie, Vous tous, habitants de la terre!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Servez l'Éternel, avec joie, Venez avec allégresse en sa présence!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 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Sachez que l'Éternel est Dieu! C'est lui qui nous a faits, et nous lui appartenons; 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sommes son peuple, et le troupeau de son pâturage.</a:t>
            </a:r>
            <a:endParaRPr lang="en-US" sz="5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Entrez dans ses portes avec des louanges, Dans ses parvis avec des cantiques! Célébrez-le, bénissez son nom!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 Car l'Éternel est bon; sa bonté dure toujours, Et sa fidélité de génération en génération.</a:t>
            </a:r>
            <a:endParaRPr lang="en-US" sz="4800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images.fanpop.com/images/image_uploads/lovely--flowers-247691_1280_1024.jpg"/>
          <p:cNvPicPr/>
          <p:nvPr/>
        </p:nvPicPr>
        <p:blipFill>
          <a:blip r:embed="rId2" cstate="print">
            <a:lum bright="37000" contrast="72000"/>
          </a:blip>
          <a:srcRect/>
          <a:stretch>
            <a:fillRect/>
          </a:stretch>
        </p:blipFill>
        <p:spPr bwMode="auto">
          <a:xfrm>
            <a:off x="0" y="0"/>
            <a:ext cx="93726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70866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149 CEF Mon </a:t>
            </a:r>
            <a:r>
              <a:rPr lang="en-US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je </a:t>
            </a:r>
            <a:r>
              <a:rPr lang="en-US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t’aime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/ My Jesus, I love you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Mon Jésus, je t'aime,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Te sais à moi,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fuis les plaisirs de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 monde pour Toi.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Sauveur qui fait grâce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tout cœur repentant,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jamais je T'aime,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C'est bien maintenant.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images.fanpop.com/images/image_uploads/lovely--flowers-247691_1280_1024.jpg"/>
          <p:cNvPicPr/>
          <p:nvPr/>
        </p:nvPicPr>
        <p:blipFill>
          <a:blip r:embed="rId2" cstate="print">
            <a:lum bright="37000" contrast="72000"/>
          </a:blip>
          <a:srcRect/>
          <a:stretch>
            <a:fillRect/>
          </a:stretch>
        </p:blipFill>
        <p:spPr bwMode="auto">
          <a:xfrm>
            <a:off x="0" y="0"/>
            <a:ext cx="93726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70866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T'aime, car Toi,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premier, Tu m'aimas;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T'aime pour la croix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Où Tu Te donnas,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pour les épines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Sur Ton front sanglant,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jamais je T'aime,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C'est bien maintenant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images.fanpop.com/images/image_uploads/lovely--flowers-247691_1280_1024.jpg"/>
          <p:cNvPicPr/>
          <p:nvPr/>
        </p:nvPicPr>
        <p:blipFill>
          <a:blip r:embed="rId2" cstate="print">
            <a:lum bright="37000" contrast="72000"/>
          </a:blip>
          <a:srcRect/>
          <a:stretch>
            <a:fillRect/>
          </a:stretch>
        </p:blipFill>
        <p:spPr bwMode="auto">
          <a:xfrm>
            <a:off x="0" y="0"/>
            <a:ext cx="93726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70866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T'aimerai dans la vie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dans la mort;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Oui, je T'aimerai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Jusqu'à la fin encore,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tout bas, je dirai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mot consolant: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jamais je T'aime,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C'est bien maintenant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images.fanpop.com/images/image_uploads/lovely--flowers-247691_1280_1024.jpg"/>
          <p:cNvPicPr/>
          <p:nvPr/>
        </p:nvPicPr>
        <p:blipFill>
          <a:blip r:embed="rId2" cstate="print">
            <a:lum bright="37000" contrast="72000"/>
          </a:blip>
          <a:srcRect/>
          <a:stretch>
            <a:fillRect/>
          </a:stretch>
        </p:blipFill>
        <p:spPr bwMode="auto">
          <a:xfrm>
            <a:off x="0" y="0"/>
            <a:ext cx="93726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70866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la gloire et le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Bonheur de Ton palais,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T'adorerai, Jésus,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Plus que jamais;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l'Église en triomphe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Éclate ce chant: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jamais je T'aime,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C'est bien maintenant.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images.fanpop.com/images/image_uploads/lovely--flowers-247691_1280_1024.jpg"/>
          <p:cNvPicPr/>
          <p:nvPr/>
        </p:nvPicPr>
        <p:blipFill>
          <a:blip r:embed="rId2" cstate="print">
            <a:lum bright="37000" contrast="72000"/>
          </a:blip>
          <a:srcRect/>
          <a:stretch>
            <a:fillRect/>
          </a:stretch>
        </p:blipFill>
        <p:spPr bwMode="auto">
          <a:xfrm>
            <a:off x="0" y="0"/>
            <a:ext cx="93726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7086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My Jesus, I love thee,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know thou art mine;</a:t>
            </a:r>
            <a:b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 thee all the follies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sin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resign;</a:t>
            </a:r>
            <a:b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my gracious Redeemer,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my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Savior art thou;</a:t>
            </a:r>
            <a:b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ever I loved thee,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my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Jesus, 'tis now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images.fanpop.com/images/image_uploads/lovely--flowers-247691_1280_1024.jpg"/>
          <p:cNvPicPr/>
          <p:nvPr/>
        </p:nvPicPr>
        <p:blipFill>
          <a:blip r:embed="rId2" cstate="print">
            <a:lum bright="37000" contrast="72000"/>
          </a:blip>
          <a:srcRect/>
          <a:stretch>
            <a:fillRect/>
          </a:stretch>
        </p:blipFill>
        <p:spPr bwMode="auto">
          <a:xfrm>
            <a:off x="0" y="0"/>
            <a:ext cx="93726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7086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love thee because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thou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hast first loved me</a:t>
            </a:r>
            <a:b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purchased my pardon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Calvary's tree;</a:t>
            </a:r>
            <a:b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love thee for wearing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thorns on thy brow;</a:t>
            </a:r>
            <a:b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ever I loved thee,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my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Jesus, 'tis now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images.fanpop.com/images/image_uploads/lovely--flowers-247691_1280_1024.jpg"/>
          <p:cNvPicPr/>
          <p:nvPr/>
        </p:nvPicPr>
        <p:blipFill>
          <a:blip r:embed="rId2" cstate="print">
            <a:lum bright="37000" contrast="72000"/>
          </a:blip>
          <a:srcRect/>
          <a:stretch>
            <a:fillRect/>
          </a:stretch>
        </p:blipFill>
        <p:spPr bwMode="auto">
          <a:xfrm>
            <a:off x="0" y="0"/>
            <a:ext cx="93726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7086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I'll love thee in life,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will love thee in death,</a:t>
            </a:r>
            <a:b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praise thee as long as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thou </a:t>
            </a:r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lendest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me breath,</a:t>
            </a:r>
            <a:b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say when the </a:t>
            </a:r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deathdew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lies cold on my brow:</a:t>
            </a:r>
            <a:b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ever I loved thee,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my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Jesus, 'tis now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images.fanpop.com/images/image_uploads/lovely--flowers-247691_1280_1024.jpg"/>
          <p:cNvPicPr/>
          <p:nvPr/>
        </p:nvPicPr>
        <p:blipFill>
          <a:blip r:embed="rId2" cstate="print">
            <a:lum bright="37000" contrast="72000"/>
          </a:blip>
          <a:srcRect/>
          <a:stretch>
            <a:fillRect/>
          </a:stretch>
        </p:blipFill>
        <p:spPr bwMode="auto">
          <a:xfrm>
            <a:off x="0" y="0"/>
            <a:ext cx="93726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7086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mansions of glory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endless delight,</a:t>
            </a:r>
            <a:b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I'll ever adore thee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heaven so bright;</a:t>
            </a:r>
            <a:b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I'll sing with the glittering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crown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 my brow:</a:t>
            </a:r>
            <a:b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ever I loved thee,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my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Jesus, 'tis now.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clickalifecoachblog.com/wp-content/uploads/2014/11/Download-Flower-Wide-HD-Wallpaper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t1.gstatic.com/images?q=tbn:ANd9GcQx-_Wimv9HGRYp4BM50g7r5t3Mw_wYIrWhWkxuZ49yWsTCK9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2209800"/>
            <a:ext cx="6629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PRIÈRE D’INTERCESSION</a:t>
            </a:r>
            <a:endParaRPr lang="en-US" sz="5400" b="1" dirty="0">
              <a:solidFill>
                <a:schemeClr val="accent2">
                  <a:lumMod val="50000"/>
                </a:schemeClr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858962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00B050"/>
                </a:solidFill>
              </a:rPr>
              <a:t>LECTURE ALTERNATIVE</a:t>
            </a:r>
            <a:br>
              <a:rPr lang="en-US" sz="4400" b="1" dirty="0" smtClean="0">
                <a:solidFill>
                  <a:srgbClr val="00B050"/>
                </a:solidFill>
              </a:rPr>
            </a:br>
            <a:endParaRPr lang="en-US" sz="44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9144000" cy="46482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400" dirty="0" smtClean="0">
                <a:solidFill>
                  <a:schemeClr val="bg1"/>
                </a:solidFill>
              </a:rPr>
              <a:t>	PSAUME</a:t>
            </a:r>
          </a:p>
          <a:p>
            <a:pPr algn="ctr">
              <a:buNone/>
            </a:pPr>
            <a:r>
              <a:rPr lang="en-US" sz="5400" dirty="0" smtClean="0">
                <a:solidFill>
                  <a:schemeClr val="bg1"/>
                </a:solidFill>
              </a:rPr>
              <a:t>33</a:t>
            </a:r>
            <a:r>
              <a:rPr lang="en-US" sz="5400" dirty="0" smtClean="0">
                <a:solidFill>
                  <a:schemeClr val="bg1"/>
                </a:solidFill>
              </a:rPr>
              <a:t>: 1-22</a:t>
            </a:r>
            <a:endParaRPr lang="en-US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C9F5F7"/>
          </a:solidFill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75000"/>
              </a:schemeClr>
            </a:contourClr>
          </a:sp3d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Lecture du Psaumes 33</a:t>
            </a: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33:1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Rejoice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 the LORD, O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righteous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 For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praise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from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the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upright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beautiful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</a:t>
            </a:r>
            <a:r>
              <a:rPr lang="fr-FR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Praise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the LORD </a:t>
            </a:r>
            <a:r>
              <a:rPr lang="fr-FR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with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the </a:t>
            </a:r>
            <a:r>
              <a:rPr lang="fr-FR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harp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fr-FR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Make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melody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 </a:t>
            </a:r>
            <a:r>
              <a:rPr lang="fr-FR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Him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with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an instrument of </a:t>
            </a:r>
            <a:r>
              <a:rPr lang="fr-FR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ten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strings.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Sing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Him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new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song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Play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skillfully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with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shout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of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joy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C9F5F7"/>
          </a:solidFill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75000"/>
              </a:schemeClr>
            </a:contourClr>
          </a:sp3d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 the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word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of the LORD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right, And all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His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work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truth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5 He loves </a:t>
            </a:r>
            <a:r>
              <a:rPr lang="fr-FR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righteousness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and justice; The </a:t>
            </a:r>
            <a:r>
              <a:rPr lang="fr-FR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earth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full of the </a:t>
            </a:r>
            <a:r>
              <a:rPr lang="fr-FR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goodness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of the LORD.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 By the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word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of the LORD the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heavens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were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made, And all the host of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them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by the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breath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of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His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mouth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C9F5F7"/>
          </a:solidFill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75000"/>
              </a:schemeClr>
            </a:contourClr>
          </a:sp3d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gathers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the waters of the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sea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together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as a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heap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He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lays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up the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deep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storehouses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 Let all the </a:t>
            </a:r>
            <a:r>
              <a:rPr lang="fr-FR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earth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fear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the LORD; Let all the </a:t>
            </a:r>
            <a:r>
              <a:rPr lang="fr-FR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inhabitants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of the world stand in </a:t>
            </a:r>
            <a:r>
              <a:rPr lang="fr-FR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awe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of </a:t>
            </a:r>
            <a:r>
              <a:rPr lang="fr-FR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Him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9 For He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spoke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and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was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He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commanded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and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stood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fast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C9F5F7"/>
          </a:solidFill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75000"/>
              </a:schemeClr>
            </a:contourClr>
          </a:sp3d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LORD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brings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the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counsel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of the nations to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nothing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He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makes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the plans of the peoples of no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effect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 The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counsel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of the LORD stands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forever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The plans of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His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heart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 all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generations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12 ¶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Blessed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the nation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whose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the LORD, The people He has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chosen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as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own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inheritance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C9F5F7"/>
          </a:solidFill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75000"/>
              </a:schemeClr>
            </a:contourClr>
          </a:sp3d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LORD looks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from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heaven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He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sees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all the sons of men.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14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From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the place of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His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dwelling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He looks On all the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inhabitants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of the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earth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15 He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fashions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their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hearts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individually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He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considers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all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their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works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16 No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king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saved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by the multitude of an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army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A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mighty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man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not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delivered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by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great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strength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C9F5F7"/>
          </a:solidFill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75000"/>
              </a:schemeClr>
            </a:contourClr>
          </a:sp3d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17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horse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vain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hope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for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safety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Neither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shall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deliver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any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by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its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great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strength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18 </a:t>
            </a:r>
            <a:r>
              <a:rPr lang="fr-FR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Behold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the </a:t>
            </a:r>
            <a:r>
              <a:rPr lang="fr-FR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eye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of the LORD </a:t>
            </a:r>
            <a:r>
              <a:rPr lang="fr-FR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on </a:t>
            </a:r>
            <a:r>
              <a:rPr lang="fr-FR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those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fear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Him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On </a:t>
            </a:r>
            <a:r>
              <a:rPr lang="fr-FR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those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hope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 </a:t>
            </a:r>
            <a:r>
              <a:rPr lang="fr-FR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His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mercy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19 To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deliver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their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soul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from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death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And to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keep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them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alive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 famine.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C9F5F7"/>
          </a:solidFill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75000"/>
              </a:schemeClr>
            </a:contourClr>
          </a:sp3d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Our soul </a:t>
            </a:r>
            <a:r>
              <a:rPr lang="fr-FR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waits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for the LORD; He </a:t>
            </a:r>
            <a:r>
              <a:rPr lang="fr-FR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our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help and </a:t>
            </a:r>
            <a:r>
              <a:rPr lang="fr-FR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our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shield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21 For </a:t>
            </a:r>
            <a:r>
              <a:rPr lang="fr-FR" sz="48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our</a:t>
            </a:r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heart</a:t>
            </a:r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shall</a:t>
            </a:r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rejoice</a:t>
            </a:r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 </a:t>
            </a:r>
            <a:r>
              <a:rPr lang="fr-FR" sz="48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Him</a:t>
            </a:r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8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because</a:t>
            </a:r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</a:t>
            </a:r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have </a:t>
            </a:r>
            <a:r>
              <a:rPr lang="fr-FR" sz="48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trusted</a:t>
            </a:r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 </a:t>
            </a:r>
            <a:r>
              <a:rPr lang="fr-FR" sz="48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His</a:t>
            </a:r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holy</a:t>
            </a:r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name</a:t>
            </a:r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22 Let </a:t>
            </a:r>
            <a:r>
              <a:rPr lang="fr-FR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your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mercy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O LORD, </a:t>
            </a:r>
            <a:r>
              <a:rPr lang="fr-FR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upon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us, </a:t>
            </a:r>
            <a:r>
              <a:rPr lang="fr-FR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just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as </a:t>
            </a:r>
            <a:r>
              <a:rPr lang="fr-FR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hope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 </a:t>
            </a:r>
            <a:r>
              <a:rPr lang="fr-FR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D961"/>
          </a:solidFill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75000"/>
              </a:schemeClr>
            </a:contourClr>
          </a:sp3d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33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</a:t>
            </a:r>
          </a:p>
          <a:p>
            <a:pPr algn="just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Justes, réjouissez-vous en l'Éternel! La louange sied aux hommes droits.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Célébrez l'Éternel avec la harpe, Célébrez-le sur le luth à dix cordes.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 Chantez-lui un cantique nouveau! Faites retentir vos instruments et vos voix!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D961"/>
          </a:solidFill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75000"/>
              </a:schemeClr>
            </a:contourClr>
          </a:sp3d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 la parole de l'Éternel est droite, Et toutes ses œuvres s'accomplissent avec fidélité;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5 Il aime la justice et la droiture; La bonté de l'Éternel remplit la terre.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 Les cieux ont été faits par la parole de l'Éternel, Et toute leur armée par le souffle de sa bouche.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D961"/>
          </a:solidFill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75000"/>
              </a:schemeClr>
            </a:contourClr>
          </a:sp3d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amoncelle en un tas les eaux de la mer, Il met dans des réservoirs les abîmes.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 Que toute la terre craigne l'Éternel! Que tous les habitants du monde tremblent devant lui!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9 Car il dit, et la chose arrive; Il ordonne, et elle existe.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 L'Éternel renverse les desseins des nations, Il anéantit les projets des peuples;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D961"/>
          </a:solidFill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75000"/>
              </a:schemeClr>
            </a:contourClr>
          </a:sp3d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desseins de l'Éternel subsistent à toujours, Et les projets de son cœur, de génération en génération.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 ¶ Heureuse la nation dont l'Éternel est le Dieu! Heureux le peuple qu'il choisit pour son héritage!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13 L'Éternel regarde du haut des cieux, Il voit tous les fils de l'homme;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D961"/>
          </a:solidFill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75000"/>
              </a:schemeClr>
            </a:contourClr>
          </a:sp3d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14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Du lieu de sa demeure il observe Tous les habitants de la terre,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15 Lui qui forme leur cœur à tous, Qui est attentif à toutes leurs actions.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16 Ce n'est pas une grande armée qui sauve le roi, Ce n'est pas une grande force qui délivre le héros;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D961"/>
          </a:solidFill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75000"/>
              </a:schemeClr>
            </a:contourClr>
          </a:sp3d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17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cheval est impuissant pour assurer le salut, Et toute sa vigueur ne donne pas la délivrance.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18 Voici, l'œil de l'Éternel est sur ceux qui le craignent, Sur ceux qui espèrent en sa bonté,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D961"/>
          </a:solidFill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75000"/>
              </a:schemeClr>
            </a:contourClr>
          </a:sp3d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19 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Afin d'arracher leur âme à la mort Et de les faire vivre au milieu de la famine.</a:t>
            </a:r>
            <a:endParaRPr lang="en-US" sz="5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 Notre âme espère en l'Éternel; Il est notre secours et notre bouclier.</a:t>
            </a:r>
            <a:endParaRPr lang="en-US" sz="5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D961"/>
          </a:solidFill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75000"/>
              </a:schemeClr>
            </a:contourClr>
          </a:sp3d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21 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 notre cœur met en lui sa joie, Car nous avons confiance en son saint nom.</a:t>
            </a:r>
            <a:endParaRPr lang="en-US" sz="5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22 Éternel! Que ta grâce soit sur nous, Comme nous espérons en toi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</a:p>
          <a:p>
            <a:pPr algn="r">
              <a:buNone/>
            </a:pPr>
            <a:r>
              <a:rPr lang="fr-FR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AMEN!</a:t>
            </a:r>
          </a:p>
          <a:p>
            <a:pPr algn="just">
              <a:buNone/>
            </a:pPr>
            <a:endParaRPr lang="en-US" sz="5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hdwallpaperscool.com/wp-content/uploads/2013/12/beautiful-tulip-flowers-hd-wallpapers-cool-desktop-background-photographs-widescree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DOXOLOGIE</a:t>
            </a:r>
            <a:endParaRPr lang="en-US" sz="4400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838200"/>
            <a:ext cx="9144000" cy="60198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143 CEF </a:t>
            </a: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Jésus, doux Maitre</a:t>
            </a:r>
            <a:endParaRPr lang="en-US" sz="44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b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Jésus, doux Maître,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Règne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sur moi,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Soumets mon être,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Sois-en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Roi;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suis l'argile,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le Potier,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Rends-moi docile, - </a:t>
            </a:r>
            <a:endParaRPr lang="fr-FR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Ton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prisonnier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DOXOLOGIE</a:t>
            </a:r>
            <a:endParaRPr lang="en-US" sz="4400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838200"/>
            <a:ext cx="9144000" cy="60198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Jésus, lumière, - </a:t>
            </a:r>
            <a:endParaRPr lang="fr-FR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Pénètre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 moi,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Éprouve, éclaire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faible foi;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Plus blanc que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neige</a:t>
            </a: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Rends-moi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Seigneur,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de tout piège, </a:t>
            </a:r>
            <a:endParaRPr lang="fr-FR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Garde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mon cœur.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DOXOLOGIE</a:t>
            </a:r>
            <a:endParaRPr lang="en-US" sz="4400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838200"/>
            <a:ext cx="9144000" cy="60198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 Jésus, source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guérison,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Sois dans ma course, </a:t>
            </a:r>
            <a:endParaRPr lang="fr-FR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Santé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pardon;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 ta puissance, - Protège-moi;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 ta présence, - Révèle-toi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DOXOLOGIE</a:t>
            </a:r>
            <a:endParaRPr lang="en-US" sz="4400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838200"/>
            <a:ext cx="9144000" cy="60198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m'abandonne, </a:t>
            </a:r>
            <a:endParaRPr lang="fr-FR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toi;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Détruis,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pardonne</a:t>
            </a: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mal en moi.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Remplis mon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âme</a:t>
            </a: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ton Esprit,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qu'il m'enflamme, </a:t>
            </a:r>
            <a:endParaRPr lang="fr-FR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jour et nuit!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www.funchap.com/wp-content/uploads/2014/01/beautiful-rose-picture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/>
          <a:lstStyle/>
          <a:p>
            <a:pPr algn="ctr"/>
            <a:r>
              <a:rPr lang="en-US" dirty="0" smtClean="0"/>
              <a:t>PRIERE COMMUNE</a:t>
            </a:r>
            <a:endParaRPr lang="en-US" dirty="0"/>
          </a:p>
        </p:txBody>
      </p:sp>
      <p:pic>
        <p:nvPicPr>
          <p:cNvPr id="3077" name="Picture 5" descr="C:\Users\Admin\Pictures\2012-08-12\15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lum bright="29000" contrast="37000"/>
          </a:blip>
          <a:srcRect/>
          <a:stretch>
            <a:fillRect/>
          </a:stretch>
        </p:blipFill>
        <p:spPr bwMode="auto">
          <a:xfrm>
            <a:off x="0" y="1123951"/>
            <a:ext cx="8153400" cy="5734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145 CEF Pour toi seul en 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 Toi seule, en qui j'espère,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 Toi seul, d'un cœur joyeux,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fais monter de la terre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Mon cantique vers les cieux.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 Toi seul,</a:t>
            </a:r>
            <a:r>
              <a:rPr lang="fr-FR" sz="4400" b="1" i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(bis)</a:t>
            </a:r>
            <a:r>
              <a:rPr lang="fr-FR" sz="44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Oui, mon Sauveur, pour Toi seul</a:t>
            </a:r>
            <a:r>
              <a:rPr lang="fr-FR" sz="44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fr-FR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Toi seul, sainte Victime,</a:t>
            </a:r>
            <a:b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Agneau mis à mort pour moi,</a:t>
            </a:r>
            <a:b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Dont le sang lava mon crime,</a:t>
            </a:r>
            <a:b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Toi seul s'attend ma foi.</a:t>
            </a:r>
            <a:b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Toi seul, </a:t>
            </a:r>
            <a:r>
              <a:rPr lang="fr-FR" sz="4800" b="1" i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(bis)</a:t>
            </a:r>
            <a:r>
              <a:rPr lang="fr-FR" sz="48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8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Oui, mon Sauveur, à Toi seul</a:t>
            </a:r>
            <a:r>
              <a:rPr lang="fr-FR" sz="48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fr-FR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Toi seul, dans la détresse,</a:t>
            </a:r>
            <a:b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Toi seul j'aurais recours,</a:t>
            </a:r>
            <a:b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Toi seul, ma forteresse,</a:t>
            </a:r>
            <a:b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rocher de mon secours,</a:t>
            </a:r>
            <a:b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Toi seul,</a:t>
            </a:r>
            <a:r>
              <a:rPr lang="fr-FR" sz="4800" b="1" i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(bis)</a:t>
            </a:r>
            <a:r>
              <a:rPr lang="fr-FR" sz="48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8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Oui, mon Sauveur, à Toi seul.</a:t>
            </a:r>
            <a:endParaRPr lang="en-US" sz="4800" b="1" dirty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1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421284" cy="706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4343400"/>
            <a:ext cx="1764792" cy="533400"/>
          </a:xfrm>
        </p:spPr>
        <p:txBody>
          <a:bodyPr>
            <a:normAutofit/>
          </a:bodyPr>
          <a:lstStyle/>
          <a:p>
            <a:r>
              <a:rPr lang="en-US" dirty="0" smtClean="0"/>
              <a:t>DEBUT</a:t>
            </a:r>
            <a:endParaRPr lang="en-US" dirty="0"/>
          </a:p>
        </p:txBody>
      </p:sp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C00000"/>
                </a:solidFill>
              </a:rPr>
              <a:t>L'Éternel est dans son saint temple. Que toute la terre fasse silence devant lui! </a:t>
            </a:r>
            <a:r>
              <a:rPr lang="fr-FR" sz="2800" dirty="0" err="1" smtClean="0">
                <a:solidFill>
                  <a:srgbClr val="C00000"/>
                </a:solidFill>
              </a:rPr>
              <a:t>Habakuk</a:t>
            </a:r>
            <a:r>
              <a:rPr lang="fr-FR" sz="2800" dirty="0" smtClean="0">
                <a:solidFill>
                  <a:srgbClr val="C00000"/>
                </a:solidFill>
              </a:rPr>
              <a:t> 2:20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</a:rPr>
              <a:t>Hab</a:t>
            </a:r>
            <a:r>
              <a:rPr lang="en-US" sz="2800" dirty="0" smtClean="0">
                <a:solidFill>
                  <a:srgbClr val="C00000"/>
                </a:solidFill>
              </a:rPr>
              <a:t> 2:20 But the LORD is in His holy temple. Let all the earth keep silence before Him</a:t>
            </a:r>
            <a:r>
              <a:rPr lang="en-US" dirty="0" smtClean="0"/>
              <a:t>."</a:t>
            </a:r>
            <a:endParaRPr lang="en-US" dirty="0"/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1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CC"/>
                </a:solidFill>
              </a:rPr>
              <a:t>VISITORS WELCOME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dirty="0" smtClean="0"/>
              <a:t>PRAYER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 </a:t>
            </a:r>
            <a:r>
              <a:rPr lang="en-US" sz="3600" b="1" dirty="0" smtClean="0"/>
              <a:t>(Mon, Wed) 7:30-9:30PM</a:t>
            </a:r>
          </a:p>
          <a:p>
            <a:pPr lvl="1"/>
            <a:r>
              <a:rPr lang="en-US" sz="3600" b="1" dirty="0" smtClean="0"/>
              <a:t>CTRC LADIES</a:t>
            </a:r>
            <a:r>
              <a:rPr lang="en-US" sz="3600" dirty="0" smtClean="0"/>
              <a:t> # </a:t>
            </a:r>
            <a:r>
              <a:rPr lang="en-US" sz="3600" b="1" dirty="0" smtClean="0"/>
              <a:t>(</a:t>
            </a:r>
            <a:r>
              <a:rPr lang="en-US" sz="3600" b="1" u="sng" dirty="0" smtClean="0">
                <a:solidFill>
                  <a:srgbClr val="0000CC"/>
                </a:solidFill>
              </a:rPr>
              <a:t>774) 217 6502  </a:t>
            </a:r>
            <a:r>
              <a:rPr lang="en-US" sz="3600" b="1" dirty="0" smtClean="0"/>
              <a:t>(Thurs 7-9PM)</a:t>
            </a:r>
          </a:p>
          <a:p>
            <a:pPr lvl="1"/>
            <a:r>
              <a:rPr lang="en-US" sz="3600" b="1" dirty="0" smtClean="0"/>
              <a:t>Youth (</a:t>
            </a:r>
            <a:r>
              <a:rPr lang="en-US" sz="3600" b="1" u="sng" dirty="0" smtClean="0">
                <a:solidFill>
                  <a:srgbClr val="0000CC"/>
                </a:solidFill>
              </a:rPr>
              <a:t>CTRC zoom</a:t>
            </a:r>
            <a:r>
              <a:rPr lang="en-US" sz="3600" b="1" dirty="0" smtClean="0"/>
              <a:t>) 1:30-300PM</a:t>
            </a:r>
          </a:p>
          <a:p>
            <a:pPr lvl="1"/>
            <a:r>
              <a:rPr lang="en-US" sz="3600" b="1" dirty="0" smtClean="0"/>
              <a:t>GAITE ENFANTINE  (</a:t>
            </a:r>
            <a:r>
              <a:rPr lang="en-US" sz="3600" b="1" u="sng" dirty="0" smtClean="0">
                <a:solidFill>
                  <a:srgbClr val="0000CC"/>
                </a:solidFill>
              </a:rPr>
              <a:t>IN </a:t>
            </a:r>
            <a:r>
              <a:rPr lang="en-US" sz="3600" b="1" u="sng" dirty="0" smtClean="0">
                <a:solidFill>
                  <a:srgbClr val="0000CC"/>
                </a:solidFill>
              </a:rPr>
              <a:t>CHURCH = ZOOM</a:t>
            </a:r>
            <a:r>
              <a:rPr lang="en-US" sz="3600" b="1" dirty="0" smtClean="0"/>
              <a:t>) </a:t>
            </a:r>
            <a:r>
              <a:rPr lang="en-US" sz="3600" b="1" dirty="0" smtClean="0"/>
              <a:t>(Sat 3-4PM)</a:t>
            </a:r>
          </a:p>
          <a:p>
            <a:pPr lvl="1" algn="ctr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EVENT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 lvl="1"/>
            <a:r>
              <a:rPr lang="en-US" sz="3600" b="1" u="sng" dirty="0" smtClean="0">
                <a:solidFill>
                  <a:srgbClr val="0000CC"/>
                </a:solidFill>
              </a:rPr>
              <a:t>DECEM</a:t>
            </a:r>
            <a:r>
              <a:rPr lang="en-US" sz="3600" b="1" u="sng" dirty="0" smtClean="0">
                <a:solidFill>
                  <a:srgbClr val="0000CC"/>
                </a:solidFill>
              </a:rPr>
              <a:t>BER </a:t>
            </a:r>
            <a:r>
              <a:rPr lang="en-US" sz="3600" b="1" u="sng" dirty="0" smtClean="0">
                <a:solidFill>
                  <a:srgbClr val="0000CC"/>
                </a:solidFill>
              </a:rPr>
              <a:t>24</a:t>
            </a:r>
            <a:r>
              <a:rPr lang="en-US" sz="3600" b="1" u="sng" baseline="30000" dirty="0" smtClean="0">
                <a:solidFill>
                  <a:srgbClr val="0000CC"/>
                </a:solidFill>
              </a:rPr>
              <a:t>TH</a:t>
            </a:r>
            <a:r>
              <a:rPr lang="en-US" sz="3600" b="1" u="sng" dirty="0" smtClean="0">
                <a:solidFill>
                  <a:srgbClr val="0000CC"/>
                </a:solidFill>
              </a:rPr>
              <a:t>  2021 </a:t>
            </a:r>
            <a:r>
              <a:rPr lang="en-US" sz="3600" b="1" u="sng" dirty="0" smtClean="0">
                <a:solidFill>
                  <a:srgbClr val="0000CC"/>
                </a:solidFill>
              </a:rPr>
              <a:t>5PM (WEDDING AT CHURCH)</a:t>
            </a:r>
          </a:p>
          <a:p>
            <a:pPr lvl="1"/>
            <a:r>
              <a:rPr lang="en-US" sz="3600" b="1" u="sng" dirty="0" smtClean="0">
                <a:solidFill>
                  <a:srgbClr val="0000CC"/>
                </a:solidFill>
              </a:rPr>
              <a:t>YOUTH SLEEPOVER DECEMBER 25</a:t>
            </a:r>
            <a:r>
              <a:rPr lang="en-US" sz="3600" b="1" u="sng" baseline="30000" dirty="0" smtClean="0">
                <a:solidFill>
                  <a:srgbClr val="0000CC"/>
                </a:solidFill>
              </a:rPr>
              <a:t>TH</a:t>
            </a:r>
            <a:r>
              <a:rPr lang="en-US" sz="3600" b="1" u="sng" dirty="0" smtClean="0">
                <a:solidFill>
                  <a:srgbClr val="0000CC"/>
                </a:solidFill>
              </a:rPr>
              <a:t> 2021</a:t>
            </a:r>
            <a:endParaRPr lang="en-US" sz="3600" b="1" u="sng" dirty="0" smtClean="0">
              <a:solidFill>
                <a:srgbClr val="0000CC"/>
              </a:solidFill>
            </a:endParaRPr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762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OFFRANDE</a:t>
            </a:r>
            <a:endParaRPr lang="en-US" dirty="0"/>
          </a:p>
        </p:txBody>
      </p:sp>
      <p:pic>
        <p:nvPicPr>
          <p:cNvPr id="17410" name="Picture 2" descr="https://encrypted-tbn2.gstatic.com/images?q=tbn:ANd9GcRkqjSBsQl6bFutg4nw_AUCF4OCF8n0EhQ3cMoy4sxBU0Jl2YRR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066800"/>
            <a:ext cx="5066435" cy="20573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3200400"/>
            <a:ext cx="792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Malachie 3:10 </a:t>
            </a:r>
          </a:p>
          <a:p>
            <a:pPr algn="just"/>
            <a:r>
              <a:rPr lang="fr-FR" sz="2800" b="1" i="1" dirty="0" smtClean="0"/>
              <a:t>Apportez à la maison du trésor toutes les dîmes, Afin qu'il y ait de la nourriture dans ma maison; Mettez-moi de la sorte à l'épreuve, Dit l'Éternel des armées. Et vous verrez si je n'ouvre pas pour vous les écluses des cieux, Si je ne répands pas sur vous la bénédiction en abondance</a:t>
            </a:r>
            <a:r>
              <a:rPr lang="fr-FR" i="1" dirty="0" smtClean="0"/>
              <a:t>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endParaRPr lang="en-US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Debout, sainte cohorte, </a:t>
            </a:r>
            <a:b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soldats du Roi des rois!</a:t>
            </a:r>
            <a:b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Tenez d’une main forte </a:t>
            </a:r>
            <a:b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l’étendard de la croix.</a:t>
            </a:r>
            <a:b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 sentier de la gloire </a:t>
            </a:r>
            <a:b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Jésus-Christ nous conduit;</a:t>
            </a:r>
            <a:b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victoire en victoire </a:t>
            </a:r>
            <a:b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mène qui Le suit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endParaRPr lang="en-US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trompette résonne: </a:t>
            </a:r>
            <a:b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debout, vaillants soldats!</a:t>
            </a:r>
            <a:b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L’immortelle couronne </a:t>
            </a:r>
            <a:b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est le prix des combats.</a:t>
            </a:r>
            <a:b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l’ennemi fait rage, </a:t>
            </a:r>
            <a:b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soyez fermes et forts;</a:t>
            </a:r>
            <a:b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Redoublez de courage </a:t>
            </a:r>
            <a:b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s’il redouble d’efforts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endParaRPr lang="en-US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Debout pour la bataille, </a:t>
            </a:r>
            <a:b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point de trêve aux vaincus!</a:t>
            </a:r>
            <a:b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votre bras défaille </a:t>
            </a:r>
            <a:b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regardez à Jésus!</a:t>
            </a:r>
            <a:b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l’armure invincible </a:t>
            </a:r>
            <a:b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soldats, revêtez-vous;</a:t>
            </a:r>
            <a:b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triomphe est possible </a:t>
            </a:r>
            <a:b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 qui lutte à genoux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endParaRPr lang="en-US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Debout, debout encore! </a:t>
            </a:r>
            <a:b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Luttez, jusqu’au matin;</a:t>
            </a:r>
            <a:b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Déjà brille l’aurore, </a:t>
            </a:r>
            <a:b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l’horizon lointain.</a:t>
            </a:r>
            <a:b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Bientôt jetant nos armes </a:t>
            </a:r>
            <a:b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aux pieds du Roi des rois,</a:t>
            </a:r>
            <a:b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chants après les armes, </a:t>
            </a:r>
            <a:b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trône après la croix.</a:t>
            </a:r>
            <a:endParaRPr lang="en-US" sz="48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NEW ONES 2013 2014 21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-386292" y="-5556"/>
            <a:ext cx="9530292" cy="68635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4000000/Flowers-flowers-34015066-1920-12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s://wikiepedia.files.wordpress.com/2014/05/flowers-wallpapers-hd-desktop-beautiful-back-ground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dirty="0" smtClean="0"/>
              <a:t>PRIÈRE  POUR  </a:t>
            </a:r>
            <a:r>
              <a:rPr lang="en-US" dirty="0" smtClean="0"/>
              <a:t>L</a:t>
            </a:r>
            <a:r>
              <a:rPr lang="en-US" dirty="0" smtClean="0"/>
              <a:t>’OFFRANDE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ET </a:t>
            </a:r>
            <a:r>
              <a:rPr lang="en-US" dirty="0" smtClean="0"/>
              <a:t> LE  SERMON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SERMON</a:t>
            </a:r>
          </a:p>
          <a:p>
            <a:pPr algn="ctr">
              <a:buNone/>
            </a:pP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>
              <a:buNone/>
            </a:pPr>
            <a:r>
              <a:rPr lang="en-US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</a:t>
            </a:r>
          </a:p>
          <a:p>
            <a:pPr algn="ctr">
              <a:buNone/>
            </a:pP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PASTOR</a:t>
            </a:r>
          </a:p>
          <a:p>
            <a:pPr algn="ctr">
              <a:buNone/>
            </a:pP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MARC EDOUARD SIMEON</a:t>
            </a:r>
            <a:endParaRPr lang="en-US" sz="36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roseynews.com/wp-content/uploads/2014/08/flowers-look-like-animals-people-monkeys-orchids-pareidolia-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EW ONES 2013 2014 05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</a:rPr>
              <a:t>SERVICE DE LA SAINTE CENE</a:t>
            </a:r>
            <a:endParaRPr lang="en-US" sz="5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# 65 Fr CE : Jésus, par ton sang précieux 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 par ton sang précieux,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Enlève mon iniquité !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Regarde-moi du haut des cieux,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Dis-moi que tu m’as pardonné...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J’ai longtemps erré cœur rebelle,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 j’entends ta voix qui m’appelle,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 pied de ta croix, maintenant,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 confus, brisé, je me rends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i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Blanc, plus blanc que neige,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Blanc plus blanc que neige,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Lavé dans le sang de l’agneau,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 serai plus blanc </a:t>
            </a:r>
            <a:endParaRPr lang="fr-FR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la neige 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 ! Le fardeau de mon péché,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 très saint est trop grand pour moi !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 veux en être délivré,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 cette heure, oh ! Révèle-toi !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 viens, sois ma délivrance,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Seul tu peux calmer ma souffrance !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 pied de ta croix, maintenant,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 confus, brisé, je me rends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i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Blanc, plus blanc que neige,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Blanc plus blanc que neige,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Lavé dans le sang de l’agneau,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 serai plus blanc </a:t>
            </a:r>
            <a:endParaRPr lang="fr-FR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la neige 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 ! Jésus ton sang précieux,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 lavé mon iniquité,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Oui, tu m’as répondu des cieux,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Ton amour m’a tout pardonné.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 te contemple et je puis croire,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Qu’en toi j’ai complète victoire...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 pied de ta croix, maintenant,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 me relève, triomphant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i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Blanc, plus blanc que neige,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Blanc plus blanc que neige,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Lavé dans le sang de l’agneau,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Mon cœur est plus blanc </a:t>
            </a:r>
            <a:endParaRPr lang="fr-FR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la neige !</a:t>
            </a:r>
            <a:endParaRPr lang="en-US" sz="48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Lecture de 1 Corinthiens 11 : 23-34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23 ¶ Car j'ai reçu du Seigneur ce que je vous ai enseigné; c'est que le Seigneur Jésus, dans la nuit où il fut livré, prit du pain,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24 et, après avoir rendu grâces, le rompit, et dit: Ceci est mon corps, qui est rompu pour vous; faites ceci en mémoire de moi.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25 De même, après avoir soupé, il prit la coupe, et dit: Cette coupe est la nouvelle alliance en mon sang; faites ceci en mémoire de moi toutes les fois que vous en boirez.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26 Car toutes les fois que vous mangez ce pain et que vous buvez cette coupe, vous annoncez la mort du Seigneur, jusqu'à ce qu'il vienne.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27 C'est pourquoi celui qui mangera le pain ou boira la coupe du Seigneur indignement, sera coupable envers le corps et le sang du Seigneur.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28 Que chacun donc s'éprouve soi-même, et qu'ainsi il mange du pain et boive de la coupe;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29 car celui qui mange et boit sans discerner le corps du Seigneur, mange et boit un jugement contre lui-même.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30 C'est pour cela qu'il y a parmi vous beaucoup d'infirmes et de malades, et qu'un grand nombre sont morts.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31 Si nous nous jugions nous-mêmes, nous ne serions pas jugés.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32 Mais quand nous sommes jugés, nous sommes châtiés par le Seigneur, afin que nous ne soyons pas condamnés avec le monde.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33 Ainsi, mes frères, lorsque vous vous réunissez pour le repas, attendez-vous les uns les autres.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34 Si quelqu'un a faim, qu'il mange chez lui, afin que vous ne vous réunissiez pas pour</a:t>
            </a:r>
            <a:r>
              <a:rPr lang="fr-FR" sz="4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attirer un jugement sur vous. Je réglerai les autres choses quand je serai arrivé.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447800"/>
            <a:ext cx="9144000" cy="167640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6000" b="1" dirty="0" smtClean="0"/>
              <a:t>PRIÈRE SUR LE VIN</a:t>
            </a:r>
            <a:endParaRPr lang="en-US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3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371600"/>
            <a:ext cx="9144000" cy="69220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/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AUJOURD’HUI EST LE DIMANCHE</a:t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 de la Sainte </a:t>
            </a:r>
            <a:r>
              <a:rPr lang="en-US" sz="3200" dirty="0" err="1" smtClean="0">
                <a:solidFill>
                  <a:schemeClr val="bg1"/>
                </a:solidFill>
              </a:rPr>
              <a:t>Cène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0"/>
            <a:ext cx="8991600" cy="6858000"/>
          </a:xfrm>
          <a:solidFill>
            <a:srgbClr val="D2F137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54 Chant d'espérance | CEC, Page 136</a:t>
            </a:r>
            <a:endParaRPr lang="en-US" sz="36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b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Leve</a:t>
            </a:r>
            <a: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36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solèy</a:t>
            </a:r>
            <a: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la,</a:t>
            </a:r>
            <a:b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Kòmanse</a:t>
            </a:r>
            <a: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tach</a:t>
            </a:r>
            <a: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36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jodi</a:t>
            </a:r>
            <a: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a.</a:t>
            </a:r>
            <a:b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Premye</a:t>
            </a:r>
            <a: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bagay</a:t>
            </a:r>
            <a: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36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36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</a:t>
            </a:r>
            <a:r>
              <a:rPr lang="fr-FR" sz="36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louwe</a:t>
            </a:r>
            <a: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Bondye</a:t>
            </a:r>
            <a: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36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6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Pinga</a:t>
            </a:r>
            <a:r>
              <a:rPr lang="fr-FR" sz="3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36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gaspiye</a:t>
            </a:r>
            <a:r>
              <a:rPr lang="fr-FR" sz="3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tan ou!</a:t>
            </a:r>
            <a:br>
              <a:rPr lang="fr-FR" sz="3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Viv</a:t>
            </a:r>
            <a:r>
              <a:rPr lang="fr-FR" sz="3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jodi</a:t>
            </a:r>
            <a:r>
              <a:rPr lang="fr-FR" sz="3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fr-FR" sz="36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</a:t>
            </a:r>
            <a:r>
              <a:rPr lang="fr-FR" sz="3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dènye</a:t>
            </a:r>
            <a:r>
              <a:rPr lang="fr-FR" sz="3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</a:t>
            </a:r>
            <a:r>
              <a:rPr lang="fr-FR" sz="3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br>
              <a:rPr lang="fr-FR" sz="3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Anplwaye</a:t>
            </a:r>
            <a:r>
              <a:rPr lang="fr-FR" sz="3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talan</a:t>
            </a:r>
            <a:r>
              <a:rPr lang="fr-FR" sz="3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36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3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byen</a:t>
            </a:r>
            <a:r>
              <a:rPr lang="fr-FR" sz="3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3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3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va </a:t>
            </a:r>
            <a:r>
              <a:rPr lang="fr-FR" sz="36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jije</a:t>
            </a:r>
            <a:r>
              <a:rPr lang="fr-FR" sz="3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fr-FR" sz="36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lafen</a:t>
            </a:r>
            <a:r>
              <a:rPr lang="fr-FR" sz="3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6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0"/>
            <a:ext cx="8991600" cy="6858000"/>
          </a:xfrm>
          <a:solidFill>
            <a:srgbClr val="D2F137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</a:t>
            </a:r>
            <a:r>
              <a:rPr lang="fr-FR" sz="44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pawòl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4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dwe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sensè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Konsyans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4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dwe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klè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b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Paske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Bondye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wè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w </a:t>
            </a:r>
            <a:r>
              <a:rPr lang="fr-FR" sz="44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fr-FR" sz="44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panse nan tout </a:t>
            </a:r>
            <a:r>
              <a:rPr lang="fr-FR" sz="44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se pou ou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leve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zanj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va chante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ou.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menm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janm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fatige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Louwe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beni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sèvi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Bondye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0"/>
            <a:ext cx="8991600" cy="6858000"/>
          </a:xfrm>
          <a:solidFill>
            <a:srgbClr val="D2F137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</a:t>
            </a:r>
            <a: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Bondye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vle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di ou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mèsi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te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pwoteje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dòmi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dòmi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dènye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fwa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leve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devan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jwa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vle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remèt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men ou,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Netwaye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lespri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Gide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volonte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chak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ranpli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Lespri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0"/>
            <a:ext cx="8991600" cy="6858000"/>
          </a:xfrm>
          <a:solidFill>
            <a:srgbClr val="D2F137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</a:t>
            </a:r>
            <a: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Gide m,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Senye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vle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kondwi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</a:t>
            </a:r>
            <a:b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sa m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panse,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ou di.</a:t>
            </a:r>
            <a:b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tout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fòs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kapab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sèvi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laglwa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ou,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Senyè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Jezi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Beni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Bondye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renmen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Beni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tout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patou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beni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pitit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li,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kri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Beni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Fis e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Sint-Espri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905000"/>
            <a:ext cx="9144000" cy="2514600"/>
          </a:xfrm>
          <a:solidFill>
            <a:srgbClr val="0000CC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en-US" sz="3600" b="1" dirty="0" smtClean="0"/>
              <a:t>OFFRANDE MISSIONNAIRE</a:t>
            </a:r>
          </a:p>
          <a:p>
            <a:pPr algn="ctr">
              <a:buNone/>
            </a:pPr>
            <a:endParaRPr lang="en-US" sz="3600" b="1" dirty="0" smtClean="0"/>
          </a:p>
          <a:p>
            <a:pPr algn="ctr">
              <a:buNone/>
            </a:pPr>
            <a:r>
              <a:rPr lang="en-US" sz="3600" b="1" dirty="0" smtClean="0"/>
              <a:t>PRIERE FINALE / BENEDICTION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34875</TotalTime>
  <Words>1604</Words>
  <Application>Microsoft Office PowerPoint</Application>
  <PresentationFormat>On-screen Show (4:3)</PresentationFormat>
  <Paragraphs>276</Paragraphs>
  <Slides>85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86" baseType="lpstr">
      <vt:lpstr>Equity</vt:lpstr>
      <vt:lpstr>CHRIST THE ROCK CONGREGATION  WORSHIP SERVICE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LECTURE ALTERNATIVE 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DOXOLOGIE</vt:lpstr>
      <vt:lpstr>DOXOLOGIE</vt:lpstr>
      <vt:lpstr>DOXOLOGIE</vt:lpstr>
      <vt:lpstr>DOXOLOGIE</vt:lpstr>
      <vt:lpstr>Slide 47</vt:lpstr>
      <vt:lpstr>PRIERE COMMUNE</vt:lpstr>
      <vt:lpstr>Slide 49</vt:lpstr>
      <vt:lpstr>Slide 50</vt:lpstr>
      <vt:lpstr>Slide 51</vt:lpstr>
      <vt:lpstr>Slide 52</vt:lpstr>
      <vt:lpstr>Slide 53</vt:lpstr>
      <vt:lpstr>Slide 54</vt:lpstr>
      <vt:lpstr>VISITORS WELCOME</vt:lpstr>
      <vt:lpstr>OFFRANDE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PRIÈRE  POUR  L’OFFRANDE  ET  LE  SERMON</vt:lpstr>
      <vt:lpstr>Slide 65</vt:lpstr>
      <vt:lpstr>Slide 66</vt:lpstr>
      <vt:lpstr>SERVICE DE LA SAINTE CENE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 AUJOURD’HUI EST LE DIMANCHE  de la Sainte Cène</vt:lpstr>
      <vt:lpstr>Slide 81</vt:lpstr>
      <vt:lpstr>Slide 82</vt:lpstr>
      <vt:lpstr>Slide 83</vt:lpstr>
      <vt:lpstr>Slide 84</vt:lpstr>
      <vt:lpstr>Slide 85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 WORSHIP SERVICE</dc:title>
  <dc:creator>Admin</dc:creator>
  <cp:lastModifiedBy>MARC EDOUARD SIMEON</cp:lastModifiedBy>
  <cp:revision>170</cp:revision>
  <dcterms:created xsi:type="dcterms:W3CDTF">2012-11-25T13:28:17Z</dcterms:created>
  <dcterms:modified xsi:type="dcterms:W3CDTF">2021-11-06T17:08:25Z</dcterms:modified>
</cp:coreProperties>
</file>