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7" r:id="rId2"/>
    <p:sldId id="258" r:id="rId3"/>
    <p:sldId id="514" r:id="rId4"/>
    <p:sldId id="459" r:id="rId5"/>
    <p:sldId id="511" r:id="rId6"/>
    <p:sldId id="512" r:id="rId7"/>
    <p:sldId id="513" r:id="rId8"/>
    <p:sldId id="464" r:id="rId9"/>
    <p:sldId id="515" r:id="rId10"/>
    <p:sldId id="516" r:id="rId11"/>
    <p:sldId id="425" r:id="rId12"/>
    <p:sldId id="517" r:id="rId13"/>
    <p:sldId id="518" r:id="rId14"/>
    <p:sldId id="519" r:id="rId15"/>
    <p:sldId id="397" r:id="rId16"/>
    <p:sldId id="520" r:id="rId17"/>
    <p:sldId id="521" r:id="rId18"/>
    <p:sldId id="522" r:id="rId19"/>
    <p:sldId id="427" r:id="rId20"/>
    <p:sldId id="523" r:id="rId21"/>
    <p:sldId id="524" r:id="rId22"/>
    <p:sldId id="525" r:id="rId23"/>
    <p:sldId id="428" r:id="rId24"/>
    <p:sldId id="526" r:id="rId25"/>
    <p:sldId id="527" r:id="rId26"/>
    <p:sldId id="432" r:id="rId27"/>
    <p:sldId id="528" r:id="rId28"/>
    <p:sldId id="529" r:id="rId29"/>
    <p:sldId id="530" r:id="rId30"/>
    <p:sldId id="389" r:id="rId31"/>
    <p:sldId id="531" r:id="rId32"/>
    <p:sldId id="535" r:id="rId33"/>
    <p:sldId id="532" r:id="rId34"/>
    <p:sldId id="533" r:id="rId35"/>
    <p:sldId id="536" r:id="rId36"/>
    <p:sldId id="500" r:id="rId37"/>
    <p:sldId id="539" r:id="rId38"/>
    <p:sldId id="537" r:id="rId39"/>
    <p:sldId id="540" r:id="rId40"/>
    <p:sldId id="538" r:id="rId41"/>
    <p:sldId id="541" r:id="rId42"/>
    <p:sldId id="499" r:id="rId43"/>
    <p:sldId id="542" r:id="rId44"/>
    <p:sldId id="543" r:id="rId45"/>
    <p:sldId id="400" r:id="rId46"/>
    <p:sldId id="544" r:id="rId47"/>
    <p:sldId id="545" r:id="rId48"/>
    <p:sldId id="546" r:id="rId49"/>
    <p:sldId id="547" r:id="rId50"/>
    <p:sldId id="548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E1C"/>
    <a:srgbClr val="0000CC"/>
    <a:srgbClr val="FBC9F9"/>
    <a:srgbClr val="F793F2"/>
    <a:srgbClr val="66FFFF"/>
    <a:srgbClr val="C9F1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FEB60-390F-4A92-AE31-01F239556001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BB396-5314-451A-810E-94AC0D5AF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C0920-4428-48D3-9C62-205A754E0675}" type="datetimeFigureOut">
              <a:rPr lang="en-US" smtClean="0"/>
              <a:pPr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209799"/>
          </a:xfr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CHRIST THE ROCK CONGREGATION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SUNDAY </a:t>
            </a:r>
            <a:r>
              <a:rPr lang="en-US" b="1" dirty="0" smtClean="0">
                <a:solidFill>
                  <a:schemeClr val="bg1"/>
                </a:solidFill>
              </a:rPr>
              <a:t>OCTO</a:t>
            </a:r>
            <a:r>
              <a:rPr lang="en-US" b="1" dirty="0" smtClean="0">
                <a:solidFill>
                  <a:schemeClr val="bg1"/>
                </a:solidFill>
              </a:rPr>
              <a:t>BER  3</a:t>
            </a:r>
            <a:r>
              <a:rPr lang="en-US" b="1" baseline="30000" dirty="0" smtClean="0">
                <a:solidFill>
                  <a:schemeClr val="bg1"/>
                </a:solidFill>
              </a:rPr>
              <a:t>RD</a:t>
            </a:r>
            <a:r>
              <a:rPr lang="en-US" b="1" dirty="0" smtClean="0">
                <a:solidFill>
                  <a:schemeClr val="bg1"/>
                </a:solidFill>
              </a:rPr>
              <a:t> 2021 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Sermon by Pastor Marc E </a:t>
            </a:r>
            <a:r>
              <a:rPr lang="en-US" b="1" dirty="0" smtClean="0">
                <a:solidFill>
                  <a:schemeClr val="tx1"/>
                </a:solidFill>
              </a:rPr>
              <a:t>Simeon 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144000" cy="4648200"/>
          </a:xfrm>
          <a:solidFill>
            <a:srgbClr val="66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solidFill>
                  <a:schemeClr val="tx1"/>
                </a:solidFill>
              </a:rPr>
              <a:t>CONSEILS SALUTAIRES AUX RELIGIEUX QUI RATENT L’ENLEVEMENT DE L’EGLISE</a:t>
            </a:r>
            <a:endParaRPr lang="en-US" sz="4000" dirty="0" smtClean="0">
              <a:solidFill>
                <a:schemeClr val="tx1"/>
              </a:solidFill>
            </a:endParaRPr>
          </a:p>
          <a:p>
            <a:endParaRPr lang="en-US" sz="4000" b="1" dirty="0" smtClean="0">
              <a:solidFill>
                <a:schemeClr val="tx1"/>
              </a:solidFill>
            </a:endParaRPr>
          </a:p>
          <a:p>
            <a:r>
              <a:rPr lang="en-US" sz="4000" b="1" dirty="0" smtClean="0">
                <a:solidFill>
                  <a:srgbClr val="C00000"/>
                </a:solidFill>
              </a:rPr>
              <a:t>GUIDELINES </a:t>
            </a:r>
            <a:r>
              <a:rPr lang="en-US" sz="4000" b="1" dirty="0" smtClean="0">
                <a:solidFill>
                  <a:srgbClr val="C00000"/>
                </a:solidFill>
              </a:rPr>
              <a:t>FOR CHURCH GOERS WHO MISS THE RAPTURE OF THE </a:t>
            </a:r>
            <a:r>
              <a:rPr lang="en-US" sz="4000" b="1" dirty="0" smtClean="0">
                <a:solidFill>
                  <a:srgbClr val="C00000"/>
                </a:solidFill>
              </a:rPr>
              <a:t>SAINTS</a:t>
            </a:r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0000CC"/>
              </a:solidFill>
            </a:endParaRPr>
          </a:p>
          <a:p>
            <a:endParaRPr lang="en-US" b="1" dirty="0" smtClean="0">
              <a:solidFill>
                <a:srgbClr val="0000CC"/>
              </a:solidFill>
            </a:endParaRPr>
          </a:p>
          <a:p>
            <a:endParaRPr lang="en-US" b="1" dirty="0" smtClean="0">
              <a:solidFill>
                <a:srgbClr val="0000CC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Key Verse: Matthew 22:14</a:t>
            </a:r>
            <a:endParaRPr lang="en-US" sz="4400" dirty="0" smtClean="0">
              <a:solidFill>
                <a:srgbClr val="0000CC"/>
              </a:solidFill>
            </a:endParaRP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 22 :14 Car il y a beaucoup d'appelés, mais peu d'élus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 22:14 "For many are called, but few are chosen." </a:t>
            </a:r>
            <a:endParaRPr lang="en-US" sz="5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not with an easy heart that I am preaching this message today.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Imagine some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students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have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been together since kindergarten all the way High School and then come the State exam.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While all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them may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 had expectations about their futures, their higher education, their careers, their dreams and aspirations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know that reality will strike after the result of Government exam and many will be disappointed.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will be bewildered because they did not have a plan B.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will be consumed with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anger, sorrow, and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greives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knowing another route to get their intended destination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animated by that spirit that I am preaching this message today.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a wishful thinking to hope that our entire church body will make it at the rapture.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have deep love church people and I love all of you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you are the best bodies; some of you have rendered great services to the believers and to this church.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of you have been nice to Christians but you never took God seriously.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of you have been loyal members of the local church but never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cared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secure your membership in the universal Church of Jesus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a member of this church, you will surely be missed, if you don’t make it at the rapture.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 congregation that averages 90%, or even 80%, or even 70% at the rapture will be considered blessed.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was very candid to let us know that many of the expectants will miss the rapture.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ARE CALLED BUT FEW ARE CHOSEN (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22:14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professed Christians will miss the rapture because of disqualifications.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will miss the rapture for their evil deeds.(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 22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will miss the rapture because of their idleness.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 25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miss the rapture because of their indifferences toward God.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were neither hot nor cold. </a:t>
            </a:r>
          </a:p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 3:16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"So then, because you are lukewarm, and neither cold nor hot, I will vomit you out of My mouth.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Ainsi, parce que tu es tiède, et que tu n'es ni froid ni bouillant, je te vomirai de ma bouche.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 11:21 </a:t>
            </a:r>
            <a:r>
              <a:rPr lang="en-US" sz="44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if God did not spare the natural branches, He may not spare you either.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car si Dieu n'a pas épargné les branches naturelles, il ne t'épargnera pas non plus.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TEN VIRGINS: FIVE WERE WISE AND FIVE WERE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FOOLISH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25:1 ¶ "Then the kingdom of heaven shall be likened to ten virgins who took their lamps and went out to meet the bridegroom. </a:t>
            </a: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 ¶ Alors le royaume des cieux sera semblable à dix vierges qui, ayant pris leurs lampes, allèrent à la rencontre de l'époux. 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25:10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"And while they went to buy, the bridegroom came, and those who were ready went in with him to the wedding; and the door was shut.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Pendant qu'elles allaient en acheter, l'époux arriva; celles qui étaient prêtes entrèrent avec lui dans la salle des noces, et la porte fut fermée.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"Afterward the other virgins came also, saying, 'Lord, Lord, open to us!' </a:t>
            </a:r>
          </a:p>
          <a:p>
            <a:pPr algn="just"/>
            <a:r>
              <a:rPr lang="en-US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Plus tard, les autres vierges vinrent, et dirent: Seigneur, Seigneur, ouvre-nous. 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"But he answered and said, 'Assuredly, I say to you, I do not know you.' </a:t>
            </a:r>
          </a:p>
          <a:p>
            <a:pPr algn="just"/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Mais il répondit: Je vous le dis en vérité, je ne vous connais pas. 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SERVANTS WAITING FOR THEIR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MASTER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12:36- 38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"and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yourselves be like men who wait for their master, when he will return from the wedding, that when he comes and knocks they may open to him immediately. </a:t>
            </a:r>
          </a:p>
          <a:p>
            <a:pPr algn="just"/>
            <a:endParaRPr lang="en-US" sz="4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36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vous, soyez semblables à des hommes qui attendent que leur maître revienne des noces, afin de lui ouvrir dès qu'il arrivera et frappera. 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37 "Blessed are those servants whom the master, when he comes, will find watching. Assuredly, I say to you that he will gird himself and have them sit down to eat, and will come and serve them. </a:t>
            </a:r>
          </a:p>
          <a:p>
            <a:pPr algn="just"/>
            <a:endParaRPr lang="en-US" sz="4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37 </a:t>
            </a:r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Heureux ces serviteurs que le maître, à son arrivée, trouvera veillant! 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vous le dis en vérité, il se ceindra, les fera mettre à table, et s'approchera pour les servir. </a:t>
            </a:r>
            <a:endParaRPr lang="en-US" sz="5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38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"And if he should come in the second watch, or come in the third watch, and find them so, blessed are those servants. </a:t>
            </a: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38 Qu'il arrive à la deuxième ou à la troisième veille, heureux ces serviteurs, s'il les trouve veillant! 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793F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b="1" dirty="0" smtClean="0">
                <a:solidFill>
                  <a:srgbClr val="F793F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WHEAT </a:t>
            </a:r>
            <a:r>
              <a:rPr lang="en-US" sz="4400" b="1" dirty="0" smtClean="0">
                <a:solidFill>
                  <a:srgbClr val="F793F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THE </a:t>
            </a:r>
            <a:r>
              <a:rPr lang="en-US" sz="4400" b="1" dirty="0" smtClean="0">
                <a:solidFill>
                  <a:srgbClr val="F793F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TARES </a:t>
            </a:r>
            <a:r>
              <a:rPr lang="en-US" sz="4400" b="1" dirty="0" smtClean="0">
                <a:solidFill>
                  <a:srgbClr val="F793F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BE SEPARATED AT THE HARVEST</a:t>
            </a:r>
          </a:p>
          <a:p>
            <a:pPr algn="just"/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13:24-30</a:t>
            </a: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Il leur proposa une autre parabole, et il dit: Le royaume des cieux est semblable à un homme qui a semé une bonne semence dans son champ.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Mais, pendant que les gens dormaient, son ennemi vint, sema de l'ivraie parmi le blé, et s'en alla.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26 Lorsque l'herbe eut poussé et donné du fruit, l'ivraie parut aussi.</a:t>
            </a:r>
            <a:endParaRPr lang="en-US" sz="44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27 Les serviteurs du maître de la maison vinrent lui dire: Seigneur, n'as-tu pas semé une bonne semence dans ton champ? D'où vient donc qu'il y a de l'ivraie?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leur répondit: C'est un ennemi qui a fait cela. Et les serviteurs lui dirent: Veux-tu que nous allions l'arracher?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29 Non, dit-il, de peur qu'en arrachant l'ivraie, vous ne déraciniez en même temps le blé</a:t>
            </a:r>
            <a:r>
              <a:rPr lang="fr-FR" sz="48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Laissez croître ensemble l'un et l'autre jusqu'à la moisson, et, à l'époque de la moisson, je dirai aux moissonneurs: </a:t>
            </a:r>
            <a:r>
              <a:rPr lang="fr-FR" sz="48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Arrachez d'abord l'ivraie, et liez-la en gerbes pour la brûler, mais amassez le blé dans mon grenier.</a:t>
            </a:r>
            <a:endParaRPr lang="en-US" sz="48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E1C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UNUSEFUL SERVANT THROWN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OUT FOR IDLENESS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fr-FR" sz="44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25:24- 30</a:t>
            </a: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 Celui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n'avait reçu qu'un talent s'approcha ensuite, et il dit: Seigneur, je savais que tu es un homme dur, qui moissonnes où tu n'as pas semé, et qui amasses où tu n'as pas vanné;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E1C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j'ai eu peur, et je suis allé cacher ton talent dans la terre; voici, prends ce qui est à toi.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 Son maître lui répondit: Serviteur méchant et paresseux, tu savais que je moissonne où je n'ai pas semé, et que j'amasse où je n'ai pas vanné;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27 il te fallait donc remettre mon argent aux banquiers, et, à mon retour, j'aurais retiré ce qui est à moi avec un intérêt.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E1C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Otez-lui donc le talent, et donnez-le à celui qui a les dix talents.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29 Car on donnera à celui qui a, et il sera dans l'abondance, mais à celui qui n'a pas on ôtera même ce qu'il a.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30 Et le serviteur inutile, jetez-le dans les ténèbres du dehors, où il y aura des pleurs et des grincements de dents.</a:t>
            </a:r>
            <a:endParaRPr lang="en-US" sz="44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ALL WHO SAY LORD, LORD WILL ENTER IN HEAVEN</a:t>
            </a: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7:21-23</a:t>
            </a: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Ceux qui me disent: Seigneur, Seigneur! n'entreront pas tous dans le royaume des cieux, mais celui-là seul qui fait la volonté de mon Père qui est dans les cieux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22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Plusieurs me diront en ce jour-là: Seigneur, Seigneur, n'avons-nous pas prophétisé par ton nom? n'avons-nous pas chassé des démons par ton nom? et n'avons-nous pas fait beaucoup de miracles par ton nom?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Alors je leur dirai ouvertement: Je ne vous ai jamais connus, retirez-vous de moi, vous qui commettez l'iniquité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7:21 ¶ "Not everyone who says to Me, 'Lord, Lord,' shall enter the kingdom of heaven, but he who does the will of My Father in heaven.</a:t>
            </a:r>
          </a:p>
          <a:p>
            <a:pPr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22 "Many will say to Me in that day, 'Lord, Lord, have we not prophesied in Your name, cast out demons in Your name, and done many wonders in Your name?'</a:t>
            </a: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just"/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</a:t>
            </a:r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"And then I will declare to them, 'I never knew you; depart from Me, you who practice lawlessness!'</a:t>
            </a:r>
            <a:endParaRPr lang="en-US" sz="6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WILL MISS THE RAPTURE BECAUSE OF THE NATURE OF THE RAPTURE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rapture will occur at an unexpected time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rapture will happen in the least expected time.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rapture will be a swift operation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rapture will only affect concerned individuals not groups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24:40 "Then two men will be in the field: one will be taken and the other left.</a:t>
            </a:r>
          </a:p>
          <a:p>
            <a:pPr algn="just">
              <a:buNone/>
            </a:pPr>
            <a:r>
              <a:rPr lang="en-US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Mt 24:41 "Two women will be grinding at the mill: one will be taken and the other left</a:t>
            </a:r>
            <a:r>
              <a:rPr lang="en-US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24:40 Alors, de deux hommes qui seront dans un champ, l'un sera pris et l'autre laissé;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41 de deux femmes qui moudront à la meule, l'une sera prise et l'autre laissée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rapture will involve a physical transformation that cannot be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duplicated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human will.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redeemed will be propelled by Jesus to meet him in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air.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swift nature of the rapture will give no one the chance to make a last negotiation with God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EXPECTATIONS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AFTER THE RAPTURE</a:t>
            </a:r>
          </a:p>
          <a:p>
            <a:pPr lvl="0" algn="just"/>
            <a:r>
              <a:rPr lang="en-US" sz="40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extreme government control after the rapture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an immediate global census after the rapture</a:t>
            </a:r>
          </a:p>
          <a:p>
            <a:pPr lvl="0" algn="just"/>
            <a:r>
              <a:rPr lang="en-US" sz="40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a one world government to enter in function soon after the rapture.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rudeness in human treatment.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human rights to be something of the past.</a:t>
            </a:r>
          </a:p>
          <a:p>
            <a:pPr lvl="0" algn="just"/>
            <a:r>
              <a:rPr lang="en-US" sz="40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Instant global dictatorship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the end of democracy on earth</a:t>
            </a:r>
          </a:p>
          <a:p>
            <a:pPr lvl="0" algn="just"/>
            <a:r>
              <a:rPr lang="en-US" sz="40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extreme hostility and intolerance toward the Christian faith.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people to be brainwashed to view the rapture as an alien invasion or something negative.</a:t>
            </a:r>
            <a:endParaRPr lang="en-US" sz="40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GOD’S ATTENTION AND GRACE TO BE SHIFTED BACK TO THE JEWS AND NOT THE GENTILES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massive amount of Jews will embrace their true Messiah as promised in the Bible.</a:t>
            </a: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see a vast majority of Muslim to turn to the true God at the peril of their lives.</a:t>
            </a:r>
          </a:p>
          <a:p>
            <a:pPr lvl="0" algn="just"/>
            <a:r>
              <a:rPr lang="en-US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many who were honestly mislead by their religions to turn to God.</a:t>
            </a:r>
          </a:p>
          <a:p>
            <a:pPr algn="just"/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BC9F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EXPEXT </a:t>
            </a:r>
            <a:r>
              <a:rPr lang="en-US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CHURCH GOERS WHO MISSED THE RAPTURE TO BE THE MOST PERSECUTED GROUP ON EARTH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Ex-church goers will be plagued with shame, shock, sorrow, and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grief.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ex-church goers and leaders will go in hiding to pretend that they made it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BC9F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</a:t>
            </a:r>
            <a:r>
              <a:rPr lang="en-US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be a lot of early repentance among ex-church goers but many will compromise to survive the ever increasing persecutions.</a:t>
            </a:r>
          </a:p>
          <a:p>
            <a:pPr lvl="0" algn="just"/>
            <a:r>
              <a:rPr lang="en-US" sz="42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Life will become close to impossible to live for those who refuse to compromise.</a:t>
            </a:r>
          </a:p>
          <a:p>
            <a:pPr lvl="0" algn="just"/>
            <a:r>
              <a:rPr lang="en-US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some point, it will be called the great tribulation</a:t>
            </a:r>
            <a:r>
              <a:rPr lang="en-US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EXPECT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MARK OF THE BEAST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global identification number imposed on all the inhabitants of the world.</a:t>
            </a:r>
          </a:p>
          <a:p>
            <a:pPr lvl="0"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a vaccine but like the Covid-19 vaccine mandate. Comply or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 expelled.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have to carry the mark on your person.</a:t>
            </a:r>
          </a:p>
          <a:p>
            <a:pPr lvl="0"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must be inserted in you by public officials to avoid fraud or duplication.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will be a tracking device as well to control all your whereabouts.</a:t>
            </a:r>
          </a:p>
          <a:p>
            <a:pPr algn="just"/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en-US" sz="7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BENEFICIARIES OF THE GLOBAL GOVERNMENT</a:t>
            </a:r>
          </a:p>
          <a:p>
            <a:pPr lvl="0" algn="just"/>
            <a:r>
              <a:rPr lang="en-US" sz="7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third world countries will benefit of the globalization of government</a:t>
            </a:r>
          </a:p>
          <a:p>
            <a:pPr lvl="0" algn="just"/>
            <a:r>
              <a:rPr lang="en-US" sz="7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underdeveloped countries will benefit open borders </a:t>
            </a:r>
            <a:r>
              <a:rPr lang="en-US" sz="7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privileges</a:t>
            </a:r>
          </a:p>
          <a:p>
            <a:pPr lvl="0" algn="just"/>
            <a:r>
              <a:rPr lang="en-US" sz="7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non-compliant will become outcasts everywhere on earth.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lvl="0" algn="just"/>
            <a:r>
              <a:rPr lang="en-US" sz="7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</a:t>
            </a:r>
            <a:r>
              <a:rPr lang="en-US" sz="7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be greater fairness in wealth distributions globally as part of the seduction of the anti-Christ.</a:t>
            </a:r>
          </a:p>
          <a:p>
            <a:pPr lvl="0" algn="just"/>
            <a:r>
              <a:rPr lang="en-US" sz="7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Patriotism will be viewed as bad and offensive.</a:t>
            </a:r>
          </a:p>
          <a:p>
            <a:pPr lvl="0" algn="just"/>
            <a:r>
              <a:rPr lang="en-US" sz="7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will a period of peace and prosperity on earth following the rapture</a:t>
            </a:r>
            <a:r>
              <a:rPr lang="en-US" sz="7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7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7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</a:t>
            </a:r>
            <a:r>
              <a:rPr lang="en-US" sz="7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be individuals who will be performing great signs and wonders as if from God.</a:t>
            </a:r>
          </a:p>
          <a:p>
            <a:pPr lvl="0" algn="just"/>
            <a:r>
              <a:rPr lang="en-US" sz="7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will not </a:t>
            </a:r>
            <a:r>
              <a:rPr lang="en-US" sz="7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 one </a:t>
            </a:r>
            <a:r>
              <a:rPr lang="en-US" sz="7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easy moment for ex-church goers who aim to make it right with God.</a:t>
            </a:r>
            <a:endParaRPr lang="en-US" sz="7200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GUIDELINES FOR CHURCH GOERS WHO ASPIRE A SECOND CHANCE WITH GOD AFTER THE RAPTURE.</a:t>
            </a:r>
          </a:p>
          <a:p>
            <a:pPr lvl="0" algn="just">
              <a:buNone/>
            </a:pP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 Don’t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try to kill yourself; suicide as a way out will be a disqualification because it is a sin.</a:t>
            </a:r>
          </a:p>
          <a:p>
            <a:pPr lvl="0" algn="just">
              <a:buNone/>
            </a:pPr>
            <a:r>
              <a:rPr lang="en-US" sz="40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 Prepare </a:t>
            </a:r>
            <a:r>
              <a:rPr lang="en-US" sz="40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die as a martyr; provoke the circumstances for your martyr if it is available to you</a:t>
            </a:r>
            <a:r>
              <a:rPr lang="en-US" sz="40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3E1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just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 Practice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extreme holiness and don’t allow any grey area in your life.</a:t>
            </a:r>
          </a:p>
          <a:p>
            <a:pPr lvl="0" algn="just">
              <a:buNone/>
            </a:pPr>
            <a:r>
              <a:rPr lang="en-US" sz="44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 Look </a:t>
            </a:r>
            <a:r>
              <a:rPr lang="en-US" sz="44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relocate in other parts of the world where the New World Order is delayed to come to full compliance.</a:t>
            </a:r>
          </a:p>
          <a:p>
            <a:pPr lvl="0" algn="just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5- Pray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fast, lament to God for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mercy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Seek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holiness at all costs and not personal safety.  </a:t>
            </a:r>
          </a:p>
          <a:p>
            <a:pPr lvl="0" algn="just">
              <a:buNone/>
            </a:pPr>
            <a:r>
              <a:rPr lang="en-US" sz="48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Know </a:t>
            </a:r>
            <a:r>
              <a:rPr lang="en-US" sz="48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time table. After the rapture everything will fall in exact sequence.</a:t>
            </a:r>
          </a:p>
          <a:p>
            <a:pPr lvl="0" algn="just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Watch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is going on with the nation of Israel and follow world news closely.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Grow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own garden if you can so that you can survive outside of the system.</a:t>
            </a:r>
          </a:p>
          <a:p>
            <a:pPr lvl="0" algn="just">
              <a:buNone/>
            </a:pPr>
            <a:r>
              <a:rPr lang="en-US" sz="48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If </a:t>
            </a:r>
            <a:r>
              <a:rPr lang="en-US" sz="48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don’t want to go through all these ordeals. Start a serious walk with God right now and make it in the first trip to heaven</a:t>
            </a:r>
            <a:r>
              <a:rPr lang="en-US" sz="48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3E1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22:14-15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Heureux ceux qui lavent leurs robes, afin d'avoir droit à l'arbre de vie, et d'entrer par les portes dans la ville!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Dehors les chiens, les enchanteurs, les impudiques, les meurtriers, les idolâtres, et quiconque aime et pratique le mensonge!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28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rapture is for real and the disappointment of those who missed the rapture is also for real.</a:t>
            </a:r>
          </a:p>
          <a:p>
            <a:pPr lvl="0" algn="just"/>
            <a:r>
              <a:rPr lang="en-US" sz="4800" b="1" dirty="0" smtClean="0">
                <a:solidFill>
                  <a:srgbClr val="003E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 God add His blessings upon His Word.</a:t>
            </a:r>
          </a:p>
          <a:p>
            <a:pPr lvl="0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ceux qui ont des Oreilles pour entendre,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entendent!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28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17002</TotalTime>
  <Words>2413</Words>
  <Application>Microsoft Office PowerPoint</Application>
  <PresentationFormat>On-screen Show (4:3)</PresentationFormat>
  <Paragraphs>144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CHRIST THE ROCK CONGREGATION SUNDAY OCTOBER  3RD 2021  Sermon by Pastor Marc E Simeon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JULY 4TH  2021  Sermon by Pastor Marc E Simeon</dc:title>
  <dc:creator>MARC EDOUARD SIMEON</dc:creator>
  <cp:lastModifiedBy>MARC EDOUARD SIMEON</cp:lastModifiedBy>
  <cp:revision>21</cp:revision>
  <dcterms:created xsi:type="dcterms:W3CDTF">2021-07-01T15:44:16Z</dcterms:created>
  <dcterms:modified xsi:type="dcterms:W3CDTF">2021-10-02T16:13:14Z</dcterms:modified>
</cp:coreProperties>
</file>