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3"/>
  </p:notesMasterIdLst>
  <p:sldIdLst>
    <p:sldId id="668" r:id="rId2"/>
    <p:sldId id="670" r:id="rId3"/>
    <p:sldId id="667" r:id="rId4"/>
    <p:sldId id="714" r:id="rId5"/>
    <p:sldId id="675" r:id="rId6"/>
    <p:sldId id="744" r:id="rId7"/>
    <p:sldId id="742" r:id="rId8"/>
    <p:sldId id="745" r:id="rId9"/>
    <p:sldId id="673" r:id="rId10"/>
    <p:sldId id="676" r:id="rId11"/>
    <p:sldId id="689" r:id="rId12"/>
    <p:sldId id="746" r:id="rId13"/>
    <p:sldId id="747" r:id="rId14"/>
    <p:sldId id="750" r:id="rId15"/>
    <p:sldId id="715" r:id="rId16"/>
    <p:sldId id="748" r:id="rId17"/>
    <p:sldId id="751" r:id="rId18"/>
    <p:sldId id="749" r:id="rId19"/>
    <p:sldId id="752" r:id="rId20"/>
    <p:sldId id="716" r:id="rId21"/>
    <p:sldId id="753" r:id="rId22"/>
    <p:sldId id="754" r:id="rId23"/>
    <p:sldId id="695" r:id="rId24"/>
    <p:sldId id="694" r:id="rId25"/>
    <p:sldId id="762" r:id="rId26"/>
    <p:sldId id="763" r:id="rId27"/>
    <p:sldId id="764" r:id="rId28"/>
    <p:sldId id="765" r:id="rId29"/>
    <p:sldId id="766" r:id="rId30"/>
    <p:sldId id="767" r:id="rId31"/>
    <p:sldId id="768" r:id="rId32"/>
    <p:sldId id="769" r:id="rId33"/>
    <p:sldId id="770" r:id="rId34"/>
    <p:sldId id="677" r:id="rId35"/>
    <p:sldId id="755" r:id="rId36"/>
    <p:sldId id="756" r:id="rId37"/>
    <p:sldId id="757" r:id="rId38"/>
    <p:sldId id="758" r:id="rId39"/>
    <p:sldId id="759" r:id="rId40"/>
    <p:sldId id="760" r:id="rId41"/>
    <p:sldId id="761" r:id="rId42"/>
    <p:sldId id="412" r:id="rId43"/>
    <p:sldId id="703" r:id="rId44"/>
    <p:sldId id="771" r:id="rId45"/>
    <p:sldId id="772" r:id="rId46"/>
    <p:sldId id="773" r:id="rId47"/>
    <p:sldId id="631" r:id="rId48"/>
    <p:sldId id="501" r:id="rId49"/>
    <p:sldId id="461" r:id="rId50"/>
    <p:sldId id="774" r:id="rId51"/>
    <p:sldId id="775" r:id="rId52"/>
    <p:sldId id="776" r:id="rId53"/>
    <p:sldId id="471" r:id="rId54"/>
    <p:sldId id="777" r:id="rId55"/>
    <p:sldId id="780" r:id="rId56"/>
    <p:sldId id="781" r:id="rId57"/>
    <p:sldId id="782" r:id="rId58"/>
    <p:sldId id="778" r:id="rId59"/>
    <p:sldId id="787" r:id="rId60"/>
    <p:sldId id="284" r:id="rId61"/>
    <p:sldId id="435" r:id="rId62"/>
    <p:sldId id="502" r:id="rId63"/>
    <p:sldId id="633" r:id="rId64"/>
    <p:sldId id="783" r:id="rId65"/>
    <p:sldId id="784" r:id="rId66"/>
    <p:sldId id="503" r:id="rId67"/>
    <p:sldId id="634" r:id="rId68"/>
    <p:sldId id="710" r:id="rId69"/>
    <p:sldId id="785" r:id="rId70"/>
    <p:sldId id="786" r:id="rId71"/>
    <p:sldId id="649" r:id="rId7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CC"/>
    <a:srgbClr val="003300"/>
    <a:srgbClr val="FCF8E8"/>
    <a:srgbClr val="EDF7F4"/>
    <a:srgbClr val="660066"/>
    <a:srgbClr val="00D66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0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7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10/30/2021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10/30/2021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124200"/>
            <a:ext cx="6858000" cy="37338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/>
            <a:endParaRPr lang="en-US" sz="2800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itchFamily="34" charset="0"/>
              </a:rPr>
              <a:t>Sunday, October </a:t>
            </a:r>
            <a:r>
              <a:rPr 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itchFamily="34" charset="0"/>
              </a:rPr>
              <a:t>31</a:t>
            </a:r>
            <a:r>
              <a:rPr lang="en-US" sz="5400" b="1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itchFamily="34" charset="0"/>
              </a:rPr>
              <a:t>st</a:t>
            </a:r>
            <a:r>
              <a:rPr 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itchFamily="34" charset="0"/>
              </a:rPr>
              <a:t>, </a:t>
            </a:r>
            <a:r>
              <a:rPr 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itchFamily="34" charset="0"/>
              </a:rPr>
              <a:t>2021</a:t>
            </a:r>
          </a:p>
          <a:p>
            <a:pPr algn="ctr"/>
            <a:r>
              <a:rPr 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itchFamily="34" charset="0"/>
              </a:rPr>
              <a:t>Lead by </a:t>
            </a:r>
          </a:p>
          <a:p>
            <a:pPr algn="ctr"/>
            <a:r>
              <a:rPr 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itchFamily="34" charset="0"/>
              </a:rPr>
              <a:t>Past. </a:t>
            </a:r>
            <a:r>
              <a:rPr lang="en-US" sz="5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itchFamily="34" charset="0"/>
              </a:rPr>
              <a:t>Salvane</a:t>
            </a:r>
            <a:r>
              <a:rPr 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itchFamily="34" charset="0"/>
              </a:rPr>
              <a:t>  </a:t>
            </a:r>
            <a:r>
              <a:rPr lang="en-US" sz="5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itchFamily="34" charset="0"/>
              </a:rPr>
              <a:t>Pantaléon</a:t>
            </a:r>
            <a:endParaRPr lang="en-US" sz="5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gency FB" pitchFamily="34" charset="0"/>
            </a:endParaRPr>
          </a:p>
          <a:p>
            <a:pPr algn="ctr"/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286000" cy="8125301"/>
          </a:xfrm>
          <a:prstGeom prst="rect">
            <a:avLst/>
          </a:prstGeom>
          <a:solidFill>
            <a:srgbClr val="00FFCC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@@@@@@@@@@@@@@@@@@@@@@@@@@@@@@@@@@@@@@@@@@@@@@@@@@@@@@@@@@@@@@@@@@@@@@@@@@@@@@@@@@@@@@@@@@@@@@@@@@@@@@@@@@@@@@@@@@@@@@@@@@@@@@@@@@@@@@@@@@@@@@@@@@@@@@@@@@@@@@@@@@@@@@@@@@@@@@@@@@@@@@@@@@@@@@@@@@@@@@@@@@@@@@@@@@@@@@@@@@@@@@@@@</a:t>
            </a:r>
            <a:r>
              <a:rPr lang="en-US" dirty="0" smtClean="0">
                <a:solidFill>
                  <a:srgbClr val="C00000"/>
                </a:solidFill>
              </a:rPr>
              <a:t>@@@@@@@@@@@@@@@@@@@@@@@@@@@@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05930"/>
            <a:ext cx="9144000" cy="1470025"/>
          </a:xfrm>
          <a:solidFill>
            <a:srgbClr val="00FFCC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CHRIST THE ROCK CONGREGATION</a:t>
            </a:r>
            <a:br>
              <a:rPr lang="en-US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WORSHIP SERVICE</a:t>
            </a:r>
            <a:endParaRPr lang="en-US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0" y="0"/>
            <a:ext cx="6858000" cy="147732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tabLst>
                <a:tab pos="346075" algn="l"/>
              </a:tabLst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FFCC"/>
          </a:solidFill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CC"/>
                </a:solidFill>
              </a:rPr>
              <a:t>OCTOBER </a:t>
            </a:r>
            <a:r>
              <a:rPr lang="en-US" b="1" dirty="0" smtClean="0">
                <a:solidFill>
                  <a:srgbClr val="0000CC"/>
                </a:solidFill>
              </a:rPr>
              <a:t>31</a:t>
            </a:r>
            <a:r>
              <a:rPr lang="en-US" b="1" baseline="30000" dirty="0" smtClean="0">
                <a:solidFill>
                  <a:srgbClr val="0000CC"/>
                </a:solidFill>
              </a:rPr>
              <a:t>ST</a:t>
            </a:r>
            <a:r>
              <a:rPr lang="en-US" b="1" dirty="0" smtClean="0">
                <a:solidFill>
                  <a:srgbClr val="0000CC"/>
                </a:solidFill>
              </a:rPr>
              <a:t> </a:t>
            </a:r>
            <a:r>
              <a:rPr lang="en-US" b="1" dirty="0" smtClean="0">
                <a:solidFill>
                  <a:srgbClr val="0000CC"/>
                </a:solidFill>
              </a:rPr>
              <a:t> </a:t>
            </a:r>
            <a:r>
              <a:rPr lang="en-US" b="1" dirty="0" smtClean="0">
                <a:solidFill>
                  <a:srgbClr val="0000CC"/>
                </a:solidFill>
              </a:rPr>
              <a:t>2021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  <a:solidFill>
            <a:srgbClr val="FCF8E8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dirty="0" smtClean="0"/>
              <a:t>PRAYER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 </a:t>
            </a:r>
            <a:r>
              <a:rPr lang="en-US" sz="3600" b="1" dirty="0" smtClean="0"/>
              <a:t>(Mon, Wed) 7:30-9:30PM</a:t>
            </a:r>
          </a:p>
          <a:p>
            <a:pPr lvl="1"/>
            <a:r>
              <a:rPr lang="en-US" sz="3600" b="1" dirty="0" smtClean="0"/>
              <a:t>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 </a:t>
            </a:r>
            <a:r>
              <a:rPr lang="en-US" sz="3600" b="1" dirty="0" smtClean="0"/>
              <a:t>(Thurs 7-9PM)</a:t>
            </a:r>
          </a:p>
          <a:p>
            <a:pPr lvl="1"/>
            <a:r>
              <a:rPr lang="en-US" sz="3600" b="1" dirty="0" smtClean="0"/>
              <a:t>Youth (</a:t>
            </a:r>
            <a:r>
              <a:rPr lang="en-US" sz="3600" b="1" u="sng" dirty="0" smtClean="0">
                <a:solidFill>
                  <a:srgbClr val="0000CC"/>
                </a:solidFill>
              </a:rPr>
              <a:t>CTRC zoom</a:t>
            </a:r>
            <a:r>
              <a:rPr lang="en-US" sz="3600" b="1" dirty="0" smtClean="0"/>
              <a:t>) 1:30-300PM</a:t>
            </a:r>
          </a:p>
          <a:p>
            <a:pPr lvl="1"/>
            <a:r>
              <a:rPr lang="en-US" sz="3600" b="1" dirty="0" smtClean="0"/>
              <a:t>GAITE ENFANTINE  (</a:t>
            </a:r>
            <a:r>
              <a:rPr lang="en-US" sz="3600" b="1" u="sng" dirty="0" smtClean="0">
                <a:solidFill>
                  <a:srgbClr val="0000CC"/>
                </a:solidFill>
              </a:rPr>
              <a:t>IN CHURCH</a:t>
            </a:r>
            <a:r>
              <a:rPr lang="en-US" sz="3600" b="1" dirty="0" smtClean="0"/>
              <a:t>) (Sat 3-4PM)</a:t>
            </a:r>
          </a:p>
          <a:p>
            <a:pPr>
              <a:buNone/>
            </a:pPr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8915400" cy="66294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Psaume 117:</a:t>
            </a:r>
          </a:p>
          <a:p>
            <a:pPr algn="just">
              <a:lnSpc>
                <a:spcPct val="150000"/>
              </a:lnSpc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¶ Louez l'Éternel, vous toutes les nations, Célébrez-le, vous tous les peuples!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Car sa bonté pour nous est grande, Et sa fidélité dure à toujours. Louez l'Éternel!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en-US" sz="5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</a:t>
            </a:r>
            <a:r>
              <a:rPr lang="en-US" sz="5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are my strength </a:t>
            </a:r>
            <a:endParaRPr lang="en-US" sz="57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5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</a:t>
            </a:r>
            <a:r>
              <a:rPr lang="en-US" sz="5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am weak</a:t>
            </a:r>
            <a:br>
              <a:rPr lang="en-US" sz="5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5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are the treasure that I seek</a:t>
            </a:r>
            <a:br>
              <a:rPr lang="en-US" sz="5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5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are my all in all</a:t>
            </a:r>
            <a:br>
              <a:rPr lang="en-US" sz="5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5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Seeking You as a precious jewel</a:t>
            </a:r>
            <a:br>
              <a:rPr lang="en-US" sz="5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5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Lord, to give up I'd be a fool</a:t>
            </a:r>
            <a:br>
              <a:rPr lang="en-US" sz="5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5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are my all in all</a:t>
            </a:r>
            <a:r>
              <a:rPr lang="en-US" sz="4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7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Jesus, Lamb of God</a:t>
            </a:r>
            <a:br>
              <a:rPr lang="en-US" sz="47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7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Worthy is Your name</a:t>
            </a:r>
            <a:br>
              <a:rPr lang="en-US" sz="47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7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Jesus, Lamb of God</a:t>
            </a:r>
            <a:br>
              <a:rPr lang="en-US" sz="47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7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Worthy is Your name</a:t>
            </a:r>
            <a:br>
              <a:rPr lang="en-US" sz="47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7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Oh, Your name is </a:t>
            </a:r>
            <a:r>
              <a:rPr lang="en-US" sz="47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worthy</a:t>
            </a:r>
            <a:endParaRPr lang="en-US" sz="3600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Taking </a:t>
            </a: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my sin, my cross, my shame</a:t>
            </a:r>
            <a:b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Rising again I bless Your name</a:t>
            </a:r>
            <a:b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are my all in all</a:t>
            </a:r>
            <a:b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I fall down You pick me up</a:t>
            </a:r>
            <a:b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I am dry You fill my cup</a:t>
            </a:r>
            <a:b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are my all in all</a:t>
            </a:r>
            <a:r>
              <a:rPr lang="en-US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Jesus, Lamb of God</a:t>
            </a:r>
            <a:br>
              <a:rPr lang="en-US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Worthy is Your name</a:t>
            </a:r>
            <a:br>
              <a:rPr lang="en-US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Jesus, Lamb of God</a:t>
            </a:r>
            <a:br>
              <a:rPr lang="en-US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Worthy is Your </a:t>
            </a:r>
            <a:r>
              <a:rPr lang="en-US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name</a:t>
            </a:r>
            <a:endParaRPr lang="en-US" sz="3600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Non 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dign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 sin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Agno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BonDieu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(2x)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se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kase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se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trezo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map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chache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se tout pou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joinn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gnon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kado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precie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Si-m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kite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map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egare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se tout pou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Non </a:t>
            </a: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</a:t>
            </a:r>
            <a:r>
              <a:rPr lang="fr-FR" sz="36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dign</a:t>
            </a: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 sin</a:t>
            </a:r>
            <a:endParaRPr lang="en-US" sz="36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Agno </a:t>
            </a:r>
            <a:r>
              <a:rPr lang="fr-FR" sz="36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BonDieu</a:t>
            </a: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(2x)</a:t>
            </a:r>
            <a:endParaRPr lang="en-US" sz="36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pran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ront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peche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Le-m prie ou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tande-m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se tout pou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tombe Ou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ranmase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Le-m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poukont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vi-n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kote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se tout pou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endParaRPr lang="en-US" sz="36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Ban-m </a:t>
            </a:r>
            <a:r>
              <a:rPr lang="fr-FR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chans </a:t>
            </a:r>
            <a:endParaRPr lang="en-US" sz="36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</a:t>
            </a:r>
            <a:r>
              <a:rPr lang="en-US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ka </a:t>
            </a:r>
            <a:r>
              <a:rPr lang="en-US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reviv</a:t>
            </a:r>
            <a:r>
              <a:rPr lang="en-US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ankò</a:t>
            </a:r>
            <a:r>
              <a:rPr lang="en-US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Senyè</a:t>
            </a:r>
            <a:r>
              <a:rPr lang="en-US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Ban-m gnon chans pou-m ka </a:t>
            </a:r>
            <a:r>
              <a:rPr lang="fr-FR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reviv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ankò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</a:t>
            </a:r>
            <a:r>
              <a:rPr lang="fr-FR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lajan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map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mande-w, </a:t>
            </a:r>
            <a:endParaRPr lang="en-US" sz="36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</a:t>
            </a:r>
            <a:r>
              <a:rPr lang="fr-FR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richès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map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mande-w, </a:t>
            </a:r>
            <a:endParaRPr lang="en-US" sz="36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lòt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chans pou-m ka </a:t>
            </a:r>
            <a:r>
              <a:rPr lang="fr-FR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reviv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ankò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36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endParaRPr lang="en-US" sz="36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Pouki</a:t>
            </a: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-w </a:t>
            </a:r>
            <a:r>
              <a:rPr lang="fr-FR" sz="3600" b="1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lage</a:t>
            </a: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-w nan men le </a:t>
            </a:r>
            <a:r>
              <a:rPr lang="fr-FR" sz="3600" b="1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Senyè</a:t>
            </a: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Kite</a:t>
            </a: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 </a:t>
            </a:r>
            <a:r>
              <a:rPr lang="fr-FR" sz="3600" b="1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sa-l</a:t>
            </a: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vle</a:t>
            </a: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avèk</a:t>
            </a: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Ou.  (2 </a:t>
            </a:r>
            <a:r>
              <a:rPr lang="fr-FR" sz="3600" b="1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lign</a:t>
            </a: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 </a:t>
            </a:r>
            <a:r>
              <a:rPr lang="fr-FR" sz="3600" b="1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foua</a:t>
            </a: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</a:t>
            </a:r>
            <a:endParaRPr lang="en-US" sz="36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 </a:t>
            </a:r>
            <a:endParaRPr lang="en-US" sz="36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menm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lage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nan men le </a:t>
            </a:r>
            <a:r>
              <a:rPr lang="fr-FR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Senyè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M-</a:t>
            </a:r>
            <a:r>
              <a:rPr lang="fr-FR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kite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 </a:t>
            </a:r>
            <a:r>
              <a:rPr lang="fr-FR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sa-l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vle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avèk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(2 </a:t>
            </a:r>
            <a:r>
              <a:rPr lang="fr-FR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lign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 </a:t>
            </a:r>
            <a:r>
              <a:rPr lang="fr-FR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foua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</a:t>
            </a:r>
            <a:endParaRPr lang="en-US" sz="36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FCF8E8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MY BURDENS WENT ROLLING AWAY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CF8E8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of my burdens went rolling away</a:t>
            </a:r>
            <a:b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Rolling away, rolling away</a:t>
            </a:r>
            <a:b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of my burdens went rolling away</a:t>
            </a:r>
            <a:b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Down at the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Saviour’s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Cross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CF8E8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Peace like a river came into my heart</a:t>
            </a:r>
            <a:br>
              <a:rPr lang="en-US" sz="40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Into my heart, into my heart</a:t>
            </a:r>
            <a:br>
              <a:rPr lang="en-US" sz="40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Peace like a river came into my heart</a:t>
            </a:r>
            <a:br>
              <a:rPr lang="en-US" sz="40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Down at the </a:t>
            </a:r>
            <a:r>
              <a:rPr lang="en-US" sz="4000" b="1" dirty="0" err="1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Saviour’s</a:t>
            </a:r>
            <a:r>
              <a:rPr lang="en-US" sz="40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Cross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CF8E8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Joy like a fountain sprang up in my heart</a:t>
            </a:r>
            <a:b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Up in my heart, up in my heart</a:t>
            </a:r>
            <a:b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Joy like a fountain sprang up in my heart</a:t>
            </a:r>
            <a:b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Down at the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Saviour’s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Cross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1- Prélude psaume 95 v 1- 7</a:t>
            </a:r>
            <a:endParaRPr lang="en-US" sz="36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Venez, chantons avec allégresse à l'Éternel! Poussons des cris de joie vers le rocher de notre salut.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Allons au-devant de lui avec des louanges, Faisons retentir des cantiques en son honneur!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Car l'Éternel est un grand Dieu, Il est un grand roi au-dessus de tous les dieux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tient dans sa main les profondeurs de la terre, Et les sommets des montagnes sont à lui.</a:t>
            </a:r>
            <a:endParaRPr lang="en-US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5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5 La mer est à lui, c'est lui qui l'a faite; La terre aussi, ses mains l'ont formée.</a:t>
            </a:r>
            <a:endParaRPr lang="en-US" sz="54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3600" b="1" dirty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Venez, prosternons-nous et humilions-nous, Fléchissons le genou devant l'Éternel, notre créateur!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7 ¶ Car il est notre Dieu, Et nous sommes le peuple de son pâturage, Le troupeau que sa main conduit</a:t>
            </a:r>
            <a:endParaRPr lang="en-US" sz="4800" b="1" dirty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73 Fr Mel: A Dieu Soit La Gloire</a:t>
            </a:r>
            <a:endParaRPr lang="en-US" sz="36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Dieu soit la gloire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 son grand amour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mon âme noire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S’est levé le jour.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à ma place </a:t>
            </a:r>
            <a:endParaRPr lang="fr-FR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mourut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sur la croix,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m’offre sa grâce,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je la reçois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FF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Dieu, Gloire à Dieu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Terre, écoute sa voix!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a Dieu, Gloire à Dieu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Monde, réjouis-toi!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Oh! Venez o Père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est vainqueur;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toute la terre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Chante en son honneur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endParaRPr lang="en-US" sz="36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Jésus la joie,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Remplie notre cœur;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Qu’importe qu’on voie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notre bonheur.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Selon sa promesse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changera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Deuil en allégresse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Quand Il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reviendra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FF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Dieu, Gloire à Dieu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Terre, écoute sa voix!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a Dieu, Gloire à Dieu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Monde, réjouis-toi!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Oh! Venez o Père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est vainqueur;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toute la terre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Chante en son honneur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endParaRPr lang="en-US" sz="36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Céleste patrie,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 cœur pense a toi ;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La, mon âme unie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Jésus son roi,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Bénira sans cesse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grand Dieu Sauveur,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dans sa tendresse,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Sauve le pécheur.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FF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Dieu, Gloire à Dieu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Terre, écoute sa voix!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a Dieu, Gloire à Dieu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Monde, réjouis-toi!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Oh! Venez o Père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est vainqueur;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toute la terre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Chante en son honneur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115 Fr Mel: Mes Yeux ont Vu la Gloire</a:t>
            </a:r>
            <a:endParaRPr lang="en-US" sz="36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Mes yeux ont vu la gloire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Jésus-Christ, mon Sauveur,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remporta la victoire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Sur la croix pour le pécheur ;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clairon a déjà sonné,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Ecoutez, soldats de Dieu !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va de l’avant !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Chœur</a:t>
            </a:r>
            <a:endParaRPr lang="en-US" sz="36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Gloire, gloire, alléluia ! (ter)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va de l’avant</a:t>
            </a: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Mes yeux ont vu le calvaire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le bois cruel dressé ;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j’entendis sa 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prière,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Cri de son cœur 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angoissé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;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L’épine sur son 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front 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blessé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 cœur 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d’angoisse 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percé,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va de l’avant 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Chœur</a:t>
            </a:r>
            <a:endParaRPr lang="en-US" sz="36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Gloire, gloire, alléluia ! (ter)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va de l’avant!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 jardin, gloire au Père,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le vois ressuscité ;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sceau brisé sur la pierre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Signa sa divinité !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est sorti tout triomphant,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est vainqueur du 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péché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va de l’avant 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Chœur</a:t>
            </a:r>
            <a:endParaRPr lang="en-US" sz="36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Gloire, gloire, alléluia ! (ter)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va de l’avant!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36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t1.gstatic.com/images?q=tbn:ANd9GcQx-_Wimv9HGRYp4BM50g7r5t3Mw_wYIrWhWkxuZ49yWsTCK9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chemeClr val="bg1">
              <a:lumMod val="95000"/>
              <a:alpha val="5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atin typeface="Algerian" pitchFamily="82" charset="0"/>
              </a:rPr>
              <a:t>PRIÈRE D’INTERCESSION</a:t>
            </a:r>
            <a:endParaRPr lang="en-US" sz="5400" b="1" dirty="0">
              <a:latin typeface="Algerian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333685"/>
            <a:ext cx="9144000" cy="4524315"/>
          </a:xfrm>
          <a:prstGeom prst="rect">
            <a:avLst/>
          </a:prstGeom>
          <a:solidFill>
            <a:schemeClr val="accent4">
              <a:lumMod val="20000"/>
              <a:lumOff val="80000"/>
              <a:alpha val="62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fr-FR" sz="3200" b="1" dirty="0" smtClean="0">
                <a:latin typeface="Agency FB" pitchFamily="34" charset="0"/>
                <a:ea typeface="Arial Unicode MS" pitchFamily="34" charset="-128"/>
                <a:cs typeface="Arial Unicode MS" pitchFamily="34" charset="-128"/>
              </a:rPr>
              <a:t>Notr</a:t>
            </a:r>
            <a:r>
              <a:rPr lang="fr-FR" sz="3600" b="1" dirty="0" smtClean="0">
                <a:latin typeface="Agency FB" pitchFamily="34" charset="0"/>
                <a:ea typeface="Arial Unicode MS" pitchFamily="34" charset="-128"/>
                <a:cs typeface="Arial Unicode MS" pitchFamily="34" charset="-128"/>
              </a:rPr>
              <a:t>e </a:t>
            </a:r>
            <a:r>
              <a:rPr lang="fr-FR" sz="3600" b="1" dirty="0" smtClean="0">
                <a:latin typeface="Agency FB" pitchFamily="34" charset="0"/>
                <a:ea typeface="Arial Unicode MS" pitchFamily="34" charset="-128"/>
                <a:cs typeface="Arial Unicode MS" pitchFamily="34" charset="-128"/>
              </a:rPr>
              <a:t>Père qui es aux cieux! Que ton nom soit </a:t>
            </a:r>
            <a:r>
              <a:rPr lang="fr-FR" sz="3600" b="1" dirty="0" smtClean="0">
                <a:latin typeface="Agency FB" pitchFamily="34" charset="0"/>
                <a:ea typeface="Arial Unicode MS" pitchFamily="34" charset="-128"/>
                <a:cs typeface="Arial Unicode MS" pitchFamily="34" charset="-128"/>
              </a:rPr>
              <a:t>sanctifié; que </a:t>
            </a:r>
            <a:r>
              <a:rPr lang="fr-FR" sz="3600" b="1" dirty="0" smtClean="0">
                <a:latin typeface="Agency FB" pitchFamily="34" charset="0"/>
                <a:ea typeface="Arial Unicode MS" pitchFamily="34" charset="-128"/>
                <a:cs typeface="Arial Unicode MS" pitchFamily="34" charset="-128"/>
              </a:rPr>
              <a:t>ton règne vienne; que ta volonté soit faite sur la terre comme au </a:t>
            </a:r>
            <a:r>
              <a:rPr lang="fr-FR" sz="3600" b="1" dirty="0" smtClean="0">
                <a:latin typeface="Agency FB" pitchFamily="34" charset="0"/>
                <a:ea typeface="Arial Unicode MS" pitchFamily="34" charset="-128"/>
                <a:cs typeface="Arial Unicode MS" pitchFamily="34" charset="-128"/>
              </a:rPr>
              <a:t>ciel. Donne-nous </a:t>
            </a:r>
            <a:r>
              <a:rPr lang="fr-FR" sz="3600" b="1" dirty="0" smtClean="0">
                <a:latin typeface="Agency FB" pitchFamily="34" charset="0"/>
                <a:ea typeface="Arial Unicode MS" pitchFamily="34" charset="-128"/>
                <a:cs typeface="Arial Unicode MS" pitchFamily="34" charset="-128"/>
              </a:rPr>
              <a:t>aujourd'hui notre pain </a:t>
            </a:r>
            <a:r>
              <a:rPr lang="fr-FR" sz="3600" b="1" dirty="0" smtClean="0">
                <a:latin typeface="Agency FB" pitchFamily="34" charset="0"/>
                <a:ea typeface="Arial Unicode MS" pitchFamily="34" charset="-128"/>
                <a:cs typeface="Arial Unicode MS" pitchFamily="34" charset="-128"/>
              </a:rPr>
              <a:t>quotidien; pardonne-nous </a:t>
            </a:r>
            <a:r>
              <a:rPr lang="fr-FR" sz="3600" b="1" dirty="0" smtClean="0">
                <a:latin typeface="Agency FB" pitchFamily="34" charset="0"/>
                <a:ea typeface="Arial Unicode MS" pitchFamily="34" charset="-128"/>
                <a:cs typeface="Arial Unicode MS" pitchFamily="34" charset="-128"/>
              </a:rPr>
              <a:t>nos offenses, comme nous aussi nous pardonnons à ceux qui nous ont </a:t>
            </a:r>
            <a:r>
              <a:rPr lang="fr-FR" sz="3600" b="1" dirty="0" smtClean="0">
                <a:latin typeface="Agency FB" pitchFamily="34" charset="0"/>
                <a:ea typeface="Arial Unicode MS" pitchFamily="34" charset="-128"/>
                <a:cs typeface="Arial Unicode MS" pitchFamily="34" charset="-128"/>
              </a:rPr>
              <a:t>offensés; ne </a:t>
            </a:r>
            <a:r>
              <a:rPr lang="fr-FR" sz="3600" b="1" dirty="0" smtClean="0">
                <a:latin typeface="Agency FB" pitchFamily="34" charset="0"/>
                <a:ea typeface="Arial Unicode MS" pitchFamily="34" charset="-128"/>
                <a:cs typeface="Arial Unicode MS" pitchFamily="34" charset="-128"/>
              </a:rPr>
              <a:t>nous induis pas en tentation, mais délivre-nous du malin. Car c'est à toi qu'appartiennent, dans tous les siècles, le règne, la puissance et la gloire. Amen!</a:t>
            </a:r>
            <a:endParaRPr lang="en-US" sz="3600" b="1" dirty="0">
              <a:latin typeface="Agency FB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858962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003300"/>
                </a:solidFill>
              </a:rPr>
              <a:t>LECTURE ALTERNATIVE</a:t>
            </a:r>
            <a:r>
              <a:rPr lang="en-US" sz="4400" b="1" dirty="0" smtClean="0">
                <a:solidFill>
                  <a:srgbClr val="00B050"/>
                </a:solidFill>
              </a:rPr>
              <a:t/>
            </a:r>
            <a:br>
              <a:rPr lang="en-US" sz="4400" b="1" dirty="0" smtClean="0">
                <a:solidFill>
                  <a:srgbClr val="00B050"/>
                </a:solidFill>
              </a:rPr>
            </a:b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rgbClr val="0033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400" dirty="0" smtClean="0">
                <a:solidFill>
                  <a:schemeClr val="bg1"/>
                </a:solidFill>
              </a:rPr>
              <a:t>	PSAUME</a:t>
            </a:r>
          </a:p>
          <a:p>
            <a:pPr algn="ctr">
              <a:buNone/>
            </a:pPr>
            <a:r>
              <a:rPr lang="en-US" sz="5400" dirty="0" smtClean="0">
                <a:solidFill>
                  <a:schemeClr val="bg1"/>
                </a:solidFill>
              </a:rPr>
              <a:t>118:1- 28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</a:t>
            </a:r>
            <a:r>
              <a:rPr lang="en-US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118:1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Oh, give thanks to the LORD, for He is good! For His mercy endures forever.</a:t>
            </a:r>
          </a:p>
          <a:p>
            <a:pPr algn="just">
              <a:buNone/>
            </a:pPr>
            <a:r>
              <a:rPr lang="en-US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Let Israel now say, "His mercy endures forever."</a:t>
            </a:r>
          </a:p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Let the house of Aaron now say, "His mercy endures forever."</a:t>
            </a:r>
          </a:p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Let those who fear the LORD now say, "His mercy endures forever."</a:t>
            </a:r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called on the LORD in distress; The LORD answered me and set me in a broad place.</a:t>
            </a:r>
          </a:p>
          <a:p>
            <a:pPr algn="just">
              <a:buNone/>
            </a:pPr>
            <a:r>
              <a:rPr lang="en-US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The LORD is on my side; I will not fear. What can man do to me?</a:t>
            </a:r>
          </a:p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7 The LORD is for me among those who help me; Therefore I shall see my desire on those who hate me.</a:t>
            </a:r>
          </a:p>
          <a:p>
            <a:pPr algn="just">
              <a:buNone/>
            </a:pPr>
            <a:r>
              <a:rPr lang="en-US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8 It is better to trust in the LORD Than to put confidence in man.</a:t>
            </a:r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better to trust in the LORD Than to put confidence in princes.</a:t>
            </a:r>
          </a:p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All nations surrounded me, But in the name of the LORD I will destroy them.</a:t>
            </a:r>
          </a:p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11 They surrounded me, Yes, they surrounded me; But in the name of the LORD I will destroy them.</a:t>
            </a:r>
          </a:p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They surrounded me like bees; They were quenched like a fire of thorns; For in the name of the LORD I will destroy them.</a:t>
            </a:r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pushed me violently, that I might fall, But the LORD helped me.</a:t>
            </a:r>
          </a:p>
          <a:p>
            <a:pPr algn="just">
              <a:buNone/>
            </a:pPr>
            <a:r>
              <a:rPr lang="en-US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14 The LORD is my strength and song, And He has become my salvation.</a:t>
            </a:r>
          </a:p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15 The voice of rejoicing and salvation Is in the tents of the righteous; The right hand of the LORD does valiantly.</a:t>
            </a:r>
          </a:p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16 The right hand of the LORD is exalted; The right hand of the LORD does valiantly.</a:t>
            </a:r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17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shall not die, but live, And declare the works of the LORD.</a:t>
            </a:r>
          </a:p>
          <a:p>
            <a:pPr algn="just">
              <a:buNone/>
            </a:pPr>
            <a:r>
              <a:rPr lang="en-US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18 The LORD has chastened me severely, But He has not given me over to death.</a:t>
            </a:r>
          </a:p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19 ¶ Open to me the gates of righteousness; I will go through them, And I will praise the LORD.</a:t>
            </a:r>
          </a:p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 This is the gate of the LORD, Through which the righteous shall enter.</a:t>
            </a:r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21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will praise You, For You have answered me, And have become my salvation.</a:t>
            </a:r>
          </a:p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22 The stone which the builders rejected Has become the chief cornerstone.</a:t>
            </a:r>
          </a:p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23 This was the LORD'S doing; It is marvelous in our eyes.</a:t>
            </a:r>
          </a:p>
          <a:p>
            <a:pPr algn="just">
              <a:buNone/>
            </a:pPr>
            <a:r>
              <a:rPr lang="en-US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24 This is the day the LORD has made; We will rejoice and be glad in it.</a:t>
            </a:r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25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Save now, I pray, O LORD; O LORD, I pray, send now prosperity.</a:t>
            </a:r>
          </a:p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26 Blessed is he who comes in the name of the LORD! We have blessed you from the house of the LORD.</a:t>
            </a:r>
          </a:p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27 God is the LORD, And He has given us light; Bind the sacrifice with cords to the horns of the altar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28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are my God, and I will praise You; You are my God, I will exalt You.</a:t>
            </a:r>
          </a:p>
          <a:p>
            <a:pPr algn="just">
              <a:buNone/>
            </a:pPr>
            <a:r>
              <a:rPr lang="en-US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29 Oh, give thanks to the LORD, for He is good! For His mercy endures forever.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Psaume118:</a:t>
            </a:r>
          </a:p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Louez l'Éternel, car il est bon, Car sa miséricorde dure à toujours!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 Qu'Israël dise: Car sa miséricorde dure à toujours!</a:t>
            </a:r>
            <a:endParaRPr lang="en-US" sz="44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Que la maison d'Aaron dise: Car sa miséricorde dure à toujours!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Que ceux qui craignent l'Éternel disent: Car sa miséricorde dure à toujours!</a:t>
            </a:r>
            <a:endParaRPr lang="en-US" sz="44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4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Du sein de la détresse j'ai invoqué l'Éternel: L'Éternel m'a exaucé, m'a mis au large.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L'Éternel est pour moi, je ne crains rien: Que peuvent me faire des hommes?</a:t>
            </a:r>
            <a:endParaRPr lang="en-US" sz="44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7 L'Éternel est mon secours, Et je me réjouis à la vue de mes ennemis.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8 Mieux vaut chercher un refuge en l'Éternel Que de se confier à l'homme;</a:t>
            </a:r>
            <a:endParaRPr lang="en-US" sz="44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4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Mieux vaut chercher un refuge en l'Éternel Que de se confier aux grands.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Toutes les nations m'environnaient: Au nom de l'Éternel, je les taille en pièces.</a:t>
            </a:r>
            <a:endParaRPr lang="en-US" sz="44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11 Elles m'environnaient, m'enveloppaient: Au nom de l'Éternel, je les taille en pièces.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Elles m'environnaient comme des abeilles; Elles s'éteignent comme un feu d'épines; Au nom de l'Éternel, je les taille en pièces.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13 Tu me poussais pour me faire tomber; Mais l'Éternel m'a secouru.</a:t>
            </a:r>
            <a:endParaRPr lang="en-US" sz="44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14 L'Éternel est ma force et le sujet de mes louanges; C'est lui qui m'a sauvé.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4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15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Des cris de triomphe et de salut s'élèvent dans les tentes des justes: La droite de l'Éternel manifeste sa puissance!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16 La droite de l'Éternel est élevée! La droite de l'Éternel manifeste sa puissance!</a:t>
            </a:r>
            <a:endParaRPr lang="en-US" sz="44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17 Je ne mourrai pas, je vivrai, Et je raconterai les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œuvres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l'Éternel.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18 L'Éternel m'a châtié, Mais il ne m'a pas livré à la mort.</a:t>
            </a:r>
            <a:endParaRPr lang="en-US" sz="44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4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19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Ouvrez-moi les portes de la justice: J'entrerai, je louerai l'Éternel.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 Voici la porte de l'Éternel: C'est par elle qu'entrent les justes.</a:t>
            </a:r>
            <a:endParaRPr lang="en-US" sz="44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21 Je te loue, parce que tu m'as exaucé, Parce que tu m'as sauvé.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22 La pierre qu'ont rejetée ceux qui bâtissaient Est devenue la principale de l'angle</a:t>
            </a:r>
            <a: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23 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C'est de l'Éternel que cela est venu: C'est un prodige à nos yeux.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24 C'est ici la journée que l'Éternel a faite: Qu'elle soit pour nous un sujet d'allégresse et de joie!</a:t>
            </a:r>
            <a:endParaRPr lang="en-US" sz="48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25 O Éternel, accorde le salut! O Éternel, donne la prospérité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26 Béni soit celui qui vient au nom de l'Éternel! Nous vous bénissons de la maison de l'Éternel.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27 L'Éternel est Dieu, et il nous éclaire. Attachez la victime avec des liens, Amenez-la jusqu'aux cornes de l'autel!</a:t>
            </a:r>
            <a:endParaRPr lang="en-US" sz="44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28 Tu es mon Dieu, et je te louerai; Mon Dieu! je t'exalterai.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29 Louez l'Éternel, car il est bon, Car sa miséricorde dure à toujours!</a:t>
            </a:r>
            <a:endParaRPr lang="en-US" sz="4400" b="1" dirty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u="sng" dirty="0" smtClean="0">
                <a:solidFill>
                  <a:srgbClr val="660066"/>
                </a:solidFill>
              </a:rPr>
              <a:t>DOXOLOGIE</a:t>
            </a:r>
          </a:p>
          <a:p>
            <a:pPr algn="ctr">
              <a:buNone/>
            </a:pPr>
            <a:endParaRPr lang="en-US" sz="4000" b="1" u="sng" dirty="0" smtClean="0">
              <a:solidFill>
                <a:srgbClr val="660066"/>
              </a:solidFill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 notre Créateur 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Christ notre Rédempteur 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l’Esprit Consolateur 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Louange et gloire au Dieu Sauveur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sz="111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43 KCD JEZUN KINBE’M PRE LA KOUA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kinbin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pré la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koua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 ou té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vèsé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la,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Pou-l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kab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purifié tout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nannm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ta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plonjé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ladan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Pré la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koua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( 2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foua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vlé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rété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Jouk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vini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chachè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Pou-l sa ban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joua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Pré la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koua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tranblé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 li té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jouinn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lumié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té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antré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té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chanjé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Pré la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koua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( 2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foua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vlé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rété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Jouk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vini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chachè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Pou-l sa ban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joua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Pré la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koua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O Bon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Sové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sonjé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soufrans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ou,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Edé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maché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an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lonbraj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Kalvè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Pré la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koua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( 2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foua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vlé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rété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Jouk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vini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chachè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Pou-l sa ban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joua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Pré la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koua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mapé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véyé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Kouè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obéi, prié,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Jouk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tan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va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sonnin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li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vi-n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chaché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Pré la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koua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( 2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foua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vlé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rété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Jouk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vini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chachè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Pou-l sa ban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joua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3600" b="1" dirty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/>
          <a:lstStyle/>
          <a:p>
            <a:pPr algn="ctr"/>
            <a:r>
              <a:rPr lang="en-US" dirty="0" smtClean="0"/>
              <a:t>PRIÈRE PASTORALE</a:t>
            </a:r>
            <a:endParaRPr lang="en-US" dirty="0"/>
          </a:p>
        </p:txBody>
      </p:sp>
      <p:pic>
        <p:nvPicPr>
          <p:cNvPr id="3077" name="Picture 5" descr="C:\Users\Admin\Pictures\2012-08-12\15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lum bright="29000" contrast="37000"/>
          </a:blip>
          <a:srcRect/>
          <a:stretch>
            <a:fillRect/>
          </a:stretch>
        </p:blipFill>
        <p:spPr bwMode="auto">
          <a:xfrm>
            <a:off x="0" y="1123951"/>
            <a:ext cx="8153400" cy="5734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1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421284" cy="706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343400"/>
            <a:ext cx="1764792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DEBUT</a:t>
            </a:r>
            <a:endParaRPr lang="en-US" dirty="0"/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 smtClean="0">
                <a:solidFill>
                  <a:srgbClr val="C00000"/>
                </a:solidFill>
              </a:rPr>
              <a:t>Habakuk</a:t>
            </a:r>
            <a:r>
              <a:rPr lang="fr-FR" sz="2800" dirty="0" smtClean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</a:rPr>
              <a:t>Hab</a:t>
            </a:r>
            <a:r>
              <a:rPr lang="en-US" sz="2800" dirty="0" smtClean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 smtClean="0"/>
              <a:t>."</a:t>
            </a:r>
            <a:endParaRPr lang="en-US" dirty="0"/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LOUANGES</a:t>
            </a:r>
          </a:p>
          <a:p>
            <a:pPr algn="ctr">
              <a:buNone/>
            </a:pPr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Jésus, du fardeau de la loi,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 toi mon âme est libérée;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 toujours elle est délivrée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ce qui causait son effroi.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accent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[Refrain]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Libre en regardant au Calvaire,</a:t>
            </a:r>
            <a:b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Libre par ta mort salutaire,</a:t>
            </a:r>
            <a:b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Libre, car j’entendis ta voix,</a:t>
            </a:r>
            <a:b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Libre par le sang de ta croix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 Bonheur! Il est éternel!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Salut que Jésus me donne!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son amour qui me pardonne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M’ouvrira la porte du ciel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chemeClr val="accent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[Refrain]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Libre en regardant au Calvaire,</a:t>
            </a:r>
            <a:br>
              <a:rPr lang="fr-FR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Libre par ta mort salutaire,</a:t>
            </a:r>
            <a:br>
              <a:rPr lang="fr-FR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Libre, car j’entendis ta voix,</a:t>
            </a:r>
            <a:br>
              <a:rPr lang="fr-FR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Libre par le sang de ta croix</a:t>
            </a:r>
            <a:r>
              <a:rPr lang="fr-FR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fr-FR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/>
              <a:t>3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m’aime, je suis son enfant;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 sa fidélité j’espère;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tous les combats de la terre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veut me rendre triomphant.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accent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[Refrain]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Libre en regardant au Calvaire,</a:t>
            </a:r>
            <a:br>
              <a:rPr lang="fr-FR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Libre par ta mort salutaire,</a:t>
            </a:r>
            <a:br>
              <a:rPr lang="fr-FR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Libre, car j’entendis ta voix,</a:t>
            </a:r>
            <a:br>
              <a:rPr lang="fr-FR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Libre par le sang de ta croix.</a:t>
            </a:r>
            <a:endParaRPr lang="en-US" sz="44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1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310 F.C.E Sans attendre, je veux tendre</a:t>
            </a:r>
            <a:endParaRPr lang="en-US" sz="36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</a:t>
            </a:r>
            <a:endParaRPr lang="en-US" sz="36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Sans attendre, je veux tendre</a:t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 bonheur promis.</a:t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s'élance, qui s'avance</a:t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Obtiendra le prix !</a:t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mon Dieu, je suis l'enfant</a:t>
            </a:r>
            <a:br>
              <a:rPr lang="fr-FR" sz="40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c'est lui qui me défend.</a:t>
            </a:r>
            <a:br>
              <a:rPr lang="fr-FR" sz="40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Donc en route, point de doute,</a:t>
            </a:r>
            <a:br>
              <a:rPr lang="fr-FR" sz="40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but est si grand </a:t>
            </a:r>
            <a:r>
              <a:rPr lang="fr-FR" sz="40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sz="40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36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Près du trône, la couronne</a:t>
            </a:r>
            <a:b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Attend le vainqueur.</a:t>
            </a:r>
            <a:b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Nulle trêve, qu'on se lève !</a:t>
            </a:r>
            <a:b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dit le Seigneur.</a:t>
            </a:r>
            <a:b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D'obéir soyons heureux,</a:t>
            </a:r>
            <a:b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Point de tièdes, de peureux !</a:t>
            </a:r>
            <a:b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se lasse perd sa place</a:t>
            </a:r>
            <a:b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 banquet des cieux</a:t>
            </a:r>
            <a: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36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D'un pas ferme jusqu'au terme,</a:t>
            </a:r>
            <a:b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faut s'avancer.</a:t>
            </a:r>
            <a:b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m'observe, qu'il préserve</a:t>
            </a:r>
            <a:b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 pied de glisser !</a:t>
            </a:r>
            <a:b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monde et ses attraits</a:t>
            </a:r>
            <a:b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 me séduisent jamais !</a:t>
            </a:r>
            <a:b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sa haine se déchaîne,</a:t>
            </a:r>
            <a:b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je sois en paix </a:t>
            </a:r>
            <a: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sz="44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36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de grâce, que ta face</a:t>
            </a:r>
            <a:b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Luise en mon chemin !</a:t>
            </a:r>
            <a:b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Père tendre, viens me prendre</a:t>
            </a:r>
            <a:b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 ta forte main !</a:t>
            </a:r>
            <a:b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Toute puissance est à toi,</a:t>
            </a:r>
            <a:b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Fortifie, Seigneur, ma foi !</a:t>
            </a:r>
            <a:b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 victoire, c'est ta gloire,</a:t>
            </a:r>
            <a:b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 mon Dieu, mon Roi !</a:t>
            </a:r>
            <a:endParaRPr lang="en-US" sz="4400" b="1" dirty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 </a:t>
            </a:r>
            <a:r>
              <a:rPr lang="en-US" sz="36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poko</a:t>
            </a:r>
            <a:r>
              <a:rPr lang="en-US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lwe</a:t>
            </a:r>
            <a:r>
              <a:rPr lang="en-US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ase,m</a:t>
            </a:r>
            <a:r>
              <a:rPr lang="en-US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poko</a:t>
            </a:r>
            <a:r>
              <a:rPr lang="en-US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adore w </a:t>
            </a:r>
            <a:r>
              <a:rPr lang="en-US" sz="36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ase</a:t>
            </a:r>
            <a:r>
              <a:rPr lang="en-US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 </a:t>
            </a:r>
            <a:r>
              <a:rPr lang="fr-FR" sz="36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poko</a:t>
            </a: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lwe</a:t>
            </a: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w ase </a:t>
            </a:r>
            <a:endParaRPr lang="fr-FR" sz="36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</a:t>
            </a: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 ou </a:t>
            </a:r>
            <a:r>
              <a:rPr lang="fr-FR" sz="36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36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 </a:t>
            </a:r>
            <a:r>
              <a:rPr lang="fr-FR" sz="36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fwa</a:t>
            </a: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endParaRPr lang="en-US" sz="36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Sim</a:t>
            </a: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pata</a:t>
            </a: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lwe,e</a:t>
            </a: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 </a:t>
            </a:r>
            <a:r>
              <a:rPr lang="en-US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Konnen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 ta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engra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a a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sonje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 e e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Kot</a:t>
            </a: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</a:t>
            </a: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pran</a:t>
            </a: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 an </a:t>
            </a:r>
            <a:r>
              <a:rPr lang="en-US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</a:t>
            </a: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</a:t>
            </a: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</a:t>
            </a:r>
          </a:p>
          <a:p>
            <a:pPr algn="ctr">
              <a:buNone/>
            </a:pPr>
            <a:r>
              <a:rPr lang="en-US" sz="36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Fòm</a:t>
            </a:r>
            <a:r>
              <a:rPr lang="en-US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</a:t>
            </a:r>
            <a:r>
              <a:rPr lang="en-US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koube</a:t>
            </a:r>
            <a:r>
              <a:rPr lang="en-US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dom</a:t>
            </a:r>
            <a:r>
              <a:rPr lang="en-US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36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dom</a:t>
            </a:r>
            <a:r>
              <a:rPr lang="en-US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endParaRPr lang="en-US" sz="36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Dom </a:t>
            </a:r>
            <a:r>
              <a:rPr lang="fr-FR" sz="36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byen</a:t>
            </a: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</a:t>
            </a: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36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m </a:t>
            </a:r>
            <a:r>
              <a:rPr lang="fr-FR" sz="36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lwanj</a:t>
            </a: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(2 </a:t>
            </a:r>
            <a:r>
              <a:rPr lang="fr-FR" sz="36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fwa</a:t>
            </a: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3600" b="1" dirty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FFCC"/>
          </a:solidFill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CC"/>
                </a:solidFill>
              </a:rPr>
              <a:t>OCTOBER </a:t>
            </a:r>
            <a:r>
              <a:rPr lang="en-US" b="1" dirty="0" smtClean="0">
                <a:solidFill>
                  <a:srgbClr val="0000CC"/>
                </a:solidFill>
              </a:rPr>
              <a:t>31</a:t>
            </a:r>
            <a:r>
              <a:rPr lang="en-US" b="1" baseline="30000" dirty="0" smtClean="0">
                <a:solidFill>
                  <a:srgbClr val="0000CC"/>
                </a:solidFill>
              </a:rPr>
              <a:t>ST</a:t>
            </a:r>
            <a:r>
              <a:rPr lang="en-US" b="1" dirty="0" smtClean="0">
                <a:solidFill>
                  <a:srgbClr val="0000CC"/>
                </a:solidFill>
              </a:rPr>
              <a:t> </a:t>
            </a:r>
            <a:r>
              <a:rPr lang="en-US" b="1" dirty="0" smtClean="0">
                <a:solidFill>
                  <a:srgbClr val="0000CC"/>
                </a:solidFill>
              </a:rPr>
              <a:t> </a:t>
            </a:r>
            <a:r>
              <a:rPr lang="en-US" b="1" dirty="0" smtClean="0">
                <a:solidFill>
                  <a:srgbClr val="0000CC"/>
                </a:solidFill>
              </a:rPr>
              <a:t>2021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  <a:solidFill>
            <a:srgbClr val="FCF8E8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dirty="0" smtClean="0"/>
              <a:t>PRAYER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 </a:t>
            </a:r>
            <a:r>
              <a:rPr lang="en-US" sz="3600" b="1" dirty="0" smtClean="0"/>
              <a:t>(Mon, Wed) 7:30-9:30PM</a:t>
            </a:r>
          </a:p>
          <a:p>
            <a:pPr lvl="1"/>
            <a:r>
              <a:rPr lang="en-US" sz="3600" b="1" dirty="0" smtClean="0"/>
              <a:t>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 </a:t>
            </a:r>
            <a:r>
              <a:rPr lang="en-US" sz="3600" b="1" dirty="0" smtClean="0"/>
              <a:t>(Thurs 7-9PM)</a:t>
            </a:r>
          </a:p>
          <a:p>
            <a:pPr lvl="1"/>
            <a:r>
              <a:rPr lang="en-US" sz="3600" b="1" dirty="0" smtClean="0"/>
              <a:t>Youth (</a:t>
            </a:r>
            <a:r>
              <a:rPr lang="en-US" sz="3600" b="1" u="sng" dirty="0" smtClean="0">
                <a:solidFill>
                  <a:srgbClr val="0000CC"/>
                </a:solidFill>
              </a:rPr>
              <a:t>CTRC zoom</a:t>
            </a:r>
            <a:r>
              <a:rPr lang="en-US" sz="3600" b="1" dirty="0" smtClean="0"/>
              <a:t>) 1:30-300PM</a:t>
            </a:r>
          </a:p>
          <a:p>
            <a:pPr lvl="1"/>
            <a:r>
              <a:rPr lang="en-US" sz="3600" b="1" dirty="0" smtClean="0"/>
              <a:t>GAITE ENFANTINE  (</a:t>
            </a:r>
            <a:r>
              <a:rPr lang="en-US" sz="3600" b="1" u="sng" dirty="0" smtClean="0">
                <a:solidFill>
                  <a:srgbClr val="0000CC"/>
                </a:solidFill>
              </a:rPr>
              <a:t>IN CHURCH</a:t>
            </a:r>
            <a:r>
              <a:rPr lang="en-US" sz="3600" b="1" dirty="0" smtClean="0"/>
              <a:t>) (Sat 3-4PM)</a:t>
            </a:r>
          </a:p>
          <a:p>
            <a:pPr>
              <a:buNone/>
            </a:pPr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VISITORS WELCOME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209800"/>
            <a:ext cx="7239000" cy="4245936"/>
          </a:xfrm>
        </p:spPr>
        <p:txBody>
          <a:bodyPr/>
          <a:lstStyle/>
          <a:p>
            <a:r>
              <a:rPr lang="en-US" sz="4400" dirty="0" smtClean="0"/>
              <a:t>ANNOUNCEMENT</a:t>
            </a:r>
          </a:p>
          <a:p>
            <a:endParaRPr lang="en-US" sz="4400" dirty="0" smtClean="0"/>
          </a:p>
          <a:p>
            <a:r>
              <a:rPr lang="en-US" sz="4400" dirty="0" smtClean="0"/>
              <a:t>MUSICAL PROGRAM</a:t>
            </a: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OFFRANDE</a:t>
            </a:r>
            <a:endParaRPr lang="en-US" dirty="0"/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Malachie 3:10 </a:t>
            </a:r>
          </a:p>
          <a:p>
            <a:pPr algn="just"/>
            <a:r>
              <a:rPr lang="fr-FR" sz="2800" b="1" i="1" dirty="0" smtClean="0"/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i="1" dirty="0" smtClean="0"/>
              <a:t>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NEW ONES 2013 2014 21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-386292" y="-5556"/>
            <a:ext cx="9530292" cy="68635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80 Echos:    </a:t>
            </a:r>
            <a:r>
              <a:rPr lang="fr-FR" b="1" u="sng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b="1" u="sng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Konté</a:t>
            </a:r>
            <a:r>
              <a:rPr lang="fr-FR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u="sng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u="sng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b="1" u="sng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Jézu</a:t>
            </a:r>
            <a:endParaRPr lang="en-US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1-</a:t>
            </a:r>
            <a:endParaRPr lang="en-US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konté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Konté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ladan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konfyé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parol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-Li,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Konté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ladan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Konté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pami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pitit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roi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syel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la,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Konté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pami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sèvitè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kap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sèvi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Konté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pami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sové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allélouia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!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Konté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ladan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1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1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1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2-</a:t>
            </a:r>
            <a:endParaRPr lang="en-US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konté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la gras,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Konté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ladan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an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kris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gingnin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gnon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plas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Konté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ladan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Konté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pami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pitit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roi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syel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la,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Konté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pami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sèvitè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kap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sèvi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Konté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pami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sové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allélouia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!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Konté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ladan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1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1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1">
                  <a:lumMod val="40000"/>
                  <a:lumOff val="6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3-</a:t>
            </a:r>
            <a:endParaRPr lang="en-US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konté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témouin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Kris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Konté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ladan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va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gingnin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kouron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justis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Konté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ladan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Konté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pami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pitit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roi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syel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la,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Konté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pami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sèvitè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kap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sèvi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Konté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pami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sové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allélouia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!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Konté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ladan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72600" cy="70294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dirty="0" smtClean="0"/>
              <a:t>PRIÈRE POUR </a:t>
            </a:r>
            <a:r>
              <a:rPr lang="en-US" dirty="0" smtClean="0"/>
              <a:t>L</a:t>
            </a:r>
            <a:r>
              <a:rPr lang="en-US" dirty="0" smtClean="0"/>
              <a:t>’OFFRANDE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ET LE SERMON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991600" cy="50292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sz="3600" b="1" dirty="0" smtClean="0"/>
              <a:t>SERMON</a:t>
            </a:r>
          </a:p>
          <a:p>
            <a:pPr algn="ctr">
              <a:buNone/>
            </a:pPr>
            <a:r>
              <a:rPr lang="en-US" sz="3600" b="1" dirty="0" smtClean="0"/>
              <a:t> 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rgbClr val="00B050"/>
                </a:solidFill>
              </a:rPr>
              <a:t>PAR</a:t>
            </a:r>
          </a:p>
          <a:p>
            <a:pPr algn="ctr">
              <a:buNone/>
            </a:pPr>
            <a:endParaRPr lang="en-US" sz="36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3600" b="1" dirty="0" smtClean="0"/>
              <a:t>PASTOR</a:t>
            </a:r>
          </a:p>
          <a:p>
            <a:pPr algn="ctr">
              <a:buNone/>
            </a:pPr>
            <a:endParaRPr lang="en-US" sz="3600" b="1" dirty="0" smtClean="0">
              <a:solidFill>
                <a:srgbClr val="00B050"/>
              </a:solidFill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rgbClr val="00B050"/>
                </a:solidFill>
              </a:rPr>
              <a:t>MARC EDOUARD SIMEON</a:t>
            </a:r>
            <a:endParaRPr lang="en-US" sz="36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 fontAlgn="base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Trésors si Chers de la Terre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 fontAlgn="base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b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trésors si chers de la terre</a:t>
            </a:r>
            <a:b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ne les ai pas entassés</a:t>
            </a:r>
            <a:b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 un trésor plus grand du Père</a:t>
            </a:r>
            <a:b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possède pour l’éternité.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 fontAlgn="base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b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Richesses de l’amour profond</a:t>
            </a:r>
            <a:b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Richesses de l’amour en Jésus</a:t>
            </a:r>
            <a:b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Plus précieuses que l’or du monde,</a:t>
            </a:r>
            <a:b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Ces richesses de l’amour en Jésus</a:t>
            </a: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6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5240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 fontAlgn="base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Ces trésors terrestres sont vains</a:t>
            </a:r>
            <a:b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L’honneur du monde est passager</a:t>
            </a:r>
            <a:b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 les trésors infinis, divins</a:t>
            </a:r>
            <a:b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mort ne peut pas me les ôter.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 fontAlgn="base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Richesses de l’amour profond</a:t>
            </a:r>
            <a:b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Richesses de l’amour en Jésus</a:t>
            </a:r>
            <a:b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Plus précieuses que l’or du monde,</a:t>
            </a:r>
            <a:b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Ces richesses de l’amour en Jésus</a:t>
            </a: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6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 fontAlgn="base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Donc, prends ces richesses de Dieu</a:t>
            </a:r>
            <a:b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Gratuites, inépuisables</a:t>
            </a:r>
            <a:b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Reçois Son Saint-Esprit glorieux</a:t>
            </a:r>
            <a:b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 don du Père inexprimable.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 fontAlgn="base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b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Richesses de l’amour profond</a:t>
            </a:r>
            <a:b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Richesses de l’amour en Jésus</a:t>
            </a:r>
            <a:b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Plus précieuses que l’or du monde,</a:t>
            </a:r>
            <a:b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Ces richesses de l’amour en Jésus.</a:t>
            </a:r>
            <a:endParaRPr lang="en-US" sz="3600" b="1" dirty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905000"/>
            <a:ext cx="9144000" cy="2514600"/>
          </a:xfrm>
          <a:solidFill>
            <a:srgbClr val="0000FF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endParaRPr lang="en-US" sz="3600" b="1" dirty="0" smtClean="0"/>
          </a:p>
          <a:p>
            <a:pPr algn="ctr">
              <a:buNone/>
            </a:pPr>
            <a:r>
              <a:rPr lang="en-US" sz="3600" b="1" dirty="0" smtClean="0"/>
              <a:t>PRIERE FINALE / BENEDICTION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33176</TotalTime>
  <Words>2491</Words>
  <Application>Microsoft Office PowerPoint</Application>
  <PresentationFormat>On-screen Show (4:3)</PresentationFormat>
  <Paragraphs>366</Paragraphs>
  <Slides>71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2" baseType="lpstr">
      <vt:lpstr>Equity</vt:lpstr>
      <vt:lpstr>CHRIST THE ROCK CONGREGATION  WORSHIP SERVICE</vt:lpstr>
      <vt:lpstr>OCTOBER 31ST  2021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LECTURE ALTERNATIVE 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PRIÈRE PASTORALE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OCTOBER 31ST  2021</vt:lpstr>
      <vt:lpstr>VISITORS WELCOME</vt:lpstr>
      <vt:lpstr>OFFRANDE</vt:lpstr>
      <vt:lpstr>Slide 62</vt:lpstr>
      <vt:lpstr>Slide 63</vt:lpstr>
      <vt:lpstr>Slide 64</vt:lpstr>
      <vt:lpstr>Slide 65</vt:lpstr>
      <vt:lpstr>Slide 66</vt:lpstr>
      <vt:lpstr>PRIÈRE POUR L’OFFRANDE  ET LE SERMON</vt:lpstr>
      <vt:lpstr>Slide 68</vt:lpstr>
      <vt:lpstr>Slide 69</vt:lpstr>
      <vt:lpstr>Slide 70</vt:lpstr>
      <vt:lpstr>Slide 71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EDOUARD SIMEON</cp:lastModifiedBy>
  <cp:revision>144</cp:revision>
  <dcterms:created xsi:type="dcterms:W3CDTF">2012-11-25T13:28:17Z</dcterms:created>
  <dcterms:modified xsi:type="dcterms:W3CDTF">2021-10-30T16:53:06Z</dcterms:modified>
</cp:coreProperties>
</file>