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7" r:id="rId2"/>
    <p:sldId id="258" r:id="rId3"/>
    <p:sldId id="396" r:id="rId4"/>
    <p:sldId id="397" r:id="rId5"/>
    <p:sldId id="399" r:id="rId6"/>
    <p:sldId id="389" r:id="rId7"/>
    <p:sldId id="400" r:id="rId8"/>
    <p:sldId id="401" r:id="rId9"/>
    <p:sldId id="402" r:id="rId10"/>
    <p:sldId id="267" r:id="rId11"/>
    <p:sldId id="403" r:id="rId12"/>
    <p:sldId id="404" r:id="rId13"/>
    <p:sldId id="391" r:id="rId14"/>
    <p:sldId id="405" r:id="rId15"/>
    <p:sldId id="346" r:id="rId16"/>
    <p:sldId id="406" r:id="rId17"/>
    <p:sldId id="382" r:id="rId18"/>
    <p:sldId id="407" r:id="rId19"/>
    <p:sldId id="408" r:id="rId20"/>
    <p:sldId id="409" r:id="rId21"/>
    <p:sldId id="392" r:id="rId22"/>
    <p:sldId id="410" r:id="rId23"/>
    <p:sldId id="411" r:id="rId24"/>
    <p:sldId id="412" r:id="rId25"/>
    <p:sldId id="393" r:id="rId26"/>
    <p:sldId id="265" r:id="rId27"/>
    <p:sldId id="413" r:id="rId28"/>
    <p:sldId id="414" r:id="rId29"/>
    <p:sldId id="415" r:id="rId30"/>
    <p:sldId id="416" r:id="rId31"/>
    <p:sldId id="394" r:id="rId32"/>
    <p:sldId id="417" r:id="rId33"/>
    <p:sldId id="418" r:id="rId34"/>
    <p:sldId id="419" r:id="rId35"/>
    <p:sldId id="395" r:id="rId36"/>
    <p:sldId id="420" r:id="rId37"/>
    <p:sldId id="421" r:id="rId38"/>
    <p:sldId id="422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93F2"/>
    <a:srgbClr val="003E1C"/>
    <a:srgbClr val="0000CC"/>
    <a:srgbClr val="C9F1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9FEB60-390F-4A92-AE31-01F239556001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ABB396-5314-451A-810E-94AC0D5AF67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C0920-4428-48D3-9C62-205A754E0675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D1D6-99A7-4566-B51F-FF43E577F6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C0920-4428-48D3-9C62-205A754E0675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D1D6-99A7-4566-B51F-FF43E577F6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C0920-4428-48D3-9C62-205A754E0675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D1D6-99A7-4566-B51F-FF43E577F6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C0920-4428-48D3-9C62-205A754E0675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D1D6-99A7-4566-B51F-FF43E577F6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C0920-4428-48D3-9C62-205A754E0675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D1D6-99A7-4566-B51F-FF43E577F6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C0920-4428-48D3-9C62-205A754E0675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D1D6-99A7-4566-B51F-FF43E577F6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C0920-4428-48D3-9C62-205A754E0675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D1D6-99A7-4566-B51F-FF43E577F6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C0920-4428-48D3-9C62-205A754E0675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D1D6-99A7-4566-B51F-FF43E577F6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C0920-4428-48D3-9C62-205A754E0675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D1D6-99A7-4566-B51F-FF43E577F6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C0920-4428-48D3-9C62-205A754E0675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D1D6-99A7-4566-B51F-FF43E577F6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C0920-4428-48D3-9C62-205A754E0675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D1D6-99A7-4566-B51F-FF43E577F6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C0920-4428-48D3-9C62-205A754E0675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D1D6-99A7-4566-B51F-FF43E577F69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209799"/>
          </a:xfrm>
          <a:solidFill>
            <a:srgbClr val="00B0F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CHRIST THE ROCK CONGREGATION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SUNDAY </a:t>
            </a:r>
            <a:r>
              <a:rPr lang="en-US" b="1" dirty="0" smtClean="0">
                <a:solidFill>
                  <a:schemeClr val="bg1"/>
                </a:solidFill>
              </a:rPr>
              <a:t>SEPTEMBER 5</a:t>
            </a:r>
            <a:r>
              <a:rPr lang="en-US" b="1" baseline="30000" dirty="0" smtClean="0">
                <a:solidFill>
                  <a:schemeClr val="bg1"/>
                </a:solidFill>
              </a:rPr>
              <a:t>TH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2021 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Sermon by Pastor Marc E </a:t>
            </a:r>
            <a:r>
              <a:rPr lang="en-US" b="1" dirty="0" smtClean="0">
                <a:solidFill>
                  <a:schemeClr val="tx1"/>
                </a:solidFill>
              </a:rPr>
              <a:t>Simeon 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09800"/>
            <a:ext cx="9144000" cy="4648200"/>
          </a:xfr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000" b="1" dirty="0" smtClean="0">
                <a:solidFill>
                  <a:srgbClr val="FF0000"/>
                </a:solidFill>
              </a:rPr>
              <a:t>LA </a:t>
            </a:r>
            <a:r>
              <a:rPr lang="fr-FR" sz="4000" b="1" dirty="0" smtClean="0">
                <a:solidFill>
                  <a:srgbClr val="FF0000"/>
                </a:solidFill>
              </a:rPr>
              <a:t>GENEROSITÉ </a:t>
            </a:r>
            <a:r>
              <a:rPr lang="fr-FR" sz="4000" b="1" dirty="0" smtClean="0">
                <a:solidFill>
                  <a:srgbClr val="FF0000"/>
                </a:solidFill>
              </a:rPr>
              <a:t>DE LA SUNAMITE ENVERS LE </a:t>
            </a:r>
            <a:r>
              <a:rPr lang="fr-FR" sz="4000" b="1" dirty="0" smtClean="0">
                <a:solidFill>
                  <a:srgbClr val="FF0000"/>
                </a:solidFill>
              </a:rPr>
              <a:t>PROPHÈTE ELISÉE </a:t>
            </a:r>
            <a:r>
              <a:rPr lang="fr-FR" sz="4000" b="1" dirty="0" smtClean="0">
                <a:solidFill>
                  <a:srgbClr val="FF0000"/>
                </a:solidFill>
              </a:rPr>
              <a:t>ET </a:t>
            </a:r>
            <a:r>
              <a:rPr lang="fr-FR" sz="4000" b="1" dirty="0" smtClean="0">
                <a:solidFill>
                  <a:srgbClr val="FF0000"/>
                </a:solidFill>
              </a:rPr>
              <a:t>LES BÉNÉDICTIONS SUIVIES</a:t>
            </a:r>
            <a:endParaRPr lang="en-US" sz="4000" dirty="0" smtClean="0">
              <a:solidFill>
                <a:srgbClr val="FF0000"/>
              </a:solidFill>
            </a:endParaRPr>
          </a:p>
          <a:p>
            <a:endParaRPr lang="en-US" sz="4000" b="1" dirty="0" smtClean="0">
              <a:solidFill>
                <a:srgbClr val="0000CC"/>
              </a:solidFill>
            </a:endParaRPr>
          </a:p>
          <a:p>
            <a:r>
              <a:rPr lang="en-US" sz="4000" b="1" dirty="0" smtClean="0">
                <a:solidFill>
                  <a:srgbClr val="0000CC"/>
                </a:solidFill>
              </a:rPr>
              <a:t>THE </a:t>
            </a:r>
            <a:r>
              <a:rPr lang="en-US" sz="4000" b="1" dirty="0" smtClean="0">
                <a:solidFill>
                  <a:srgbClr val="0000CC"/>
                </a:solidFill>
              </a:rPr>
              <a:t>GENEROSITY OF THE SUNAMITE WOMAN TOWARD PROPHET ELISHA AND THE BLESSINGS </a:t>
            </a:r>
            <a:r>
              <a:rPr lang="en-US" sz="4000" b="1" dirty="0" smtClean="0">
                <a:solidFill>
                  <a:srgbClr val="0000CC"/>
                </a:solidFill>
              </a:rPr>
              <a:t>THAT </a:t>
            </a:r>
            <a:r>
              <a:rPr lang="en-US" sz="4000" b="1" dirty="0" smtClean="0">
                <a:solidFill>
                  <a:srgbClr val="0000CC"/>
                </a:solidFill>
              </a:rPr>
              <a:t>FOLLOWED</a:t>
            </a:r>
            <a:endParaRPr lang="en-US" sz="4000" dirty="0" smtClean="0">
              <a:solidFill>
                <a:srgbClr val="0000CC"/>
              </a:solidFill>
            </a:endParaRPr>
          </a:p>
          <a:p>
            <a:endParaRPr lang="en-US" b="1" dirty="0" smtClean="0">
              <a:solidFill>
                <a:srgbClr val="0000CC"/>
              </a:solidFill>
            </a:endParaRPr>
          </a:p>
          <a:p>
            <a:endParaRPr lang="en-US" b="1" dirty="0" smtClean="0">
              <a:solidFill>
                <a:srgbClr val="0000CC"/>
              </a:solidFill>
            </a:endParaRPr>
          </a:p>
          <a:p>
            <a:endParaRPr lang="en-US" b="1" dirty="0" smtClean="0">
              <a:solidFill>
                <a:srgbClr val="0000CC"/>
              </a:solidFill>
            </a:endParaRPr>
          </a:p>
          <a:p>
            <a:endParaRPr lang="en-US" b="1" dirty="0" smtClean="0">
              <a:solidFill>
                <a:srgbClr val="0000CC"/>
              </a:solidFill>
            </a:endParaRPr>
          </a:p>
          <a:p>
            <a:endParaRPr lang="en-US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LECTURE: 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 ROIS 4:8- 17</a:t>
            </a:r>
            <a:endParaRPr lang="en-US" sz="4400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 ¶ Un jour Élisée passait par </a:t>
            </a:r>
            <a:r>
              <a:rPr lang="fr-FR" sz="4400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Sunem</a:t>
            </a: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Il y avait là une femme de distinction, qui le pressa d'accepter à manger. Et toutes les fois qu'il passait, il se rendait chez elle pour manger.</a:t>
            </a:r>
            <a:endParaRPr lang="en-US" sz="4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 Elle dit à son mari: Voici, je sais que cet homme qui passe toujours chez nous est un saint homme de Dieu.</a:t>
            </a:r>
            <a:endParaRPr lang="en-US" sz="4400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400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</a:t>
            </a: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Faisons une petite chambre haute avec des murs, et mettons-y pour lui un lit, une table, un siège et un chandelier, afin qu'il s'y retire quand il viendra chez nous.</a:t>
            </a:r>
            <a:endParaRPr lang="en-US" sz="4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Élisée, étant revenu à </a:t>
            </a:r>
            <a:r>
              <a:rPr lang="fr-FR" sz="4400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Sunem</a:t>
            </a:r>
            <a:r>
              <a:rPr lang="fr-FR" sz="44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se retira dans la chambre haute et y coucha.</a:t>
            </a:r>
            <a:endParaRPr lang="en-US" sz="4400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12 Il dit à </a:t>
            </a:r>
            <a:r>
              <a:rPr lang="fr-FR" sz="4400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Guéhazi</a:t>
            </a: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son serviteur: Appelle cette </a:t>
            </a:r>
            <a:r>
              <a:rPr lang="fr-FR" sz="4400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Sunamite</a:t>
            </a: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fr-FR" sz="4400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Guéhazi</a:t>
            </a: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l'appela, et elle se présenta devant lui.</a:t>
            </a:r>
            <a:endParaRPr lang="en-US" sz="4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400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 </a:t>
            </a: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Élisée dit à </a:t>
            </a:r>
            <a:r>
              <a:rPr lang="fr-FR" sz="4400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Guéhazi</a:t>
            </a: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Dis-lui: Voici, tu nous as montré tout cet empressement; que peut-on faire pour toi? Faut-il parler pour toi au roi ou au chef de l'armée? Elle répondit: J'habite au milieu de mon peuple.</a:t>
            </a:r>
            <a:endParaRPr lang="en-US" sz="4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 Et il dit: Que faire pour elle? </a:t>
            </a:r>
            <a:r>
              <a:rPr lang="fr-FR" sz="4400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Guéhazi</a:t>
            </a:r>
            <a:r>
              <a:rPr lang="fr-FR" sz="44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répondit: Mais, elle n'a point de fils, et son mari est vieux.</a:t>
            </a:r>
            <a:endParaRPr lang="en-US" sz="4400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15 Et il dit: Appelle-la. </a:t>
            </a:r>
            <a:r>
              <a:rPr lang="fr-FR" sz="4400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Guéhazi</a:t>
            </a: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l'appela, et elle se présenta à la porte.</a:t>
            </a:r>
            <a:endParaRPr lang="en-US" sz="4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400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16 </a:t>
            </a: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Élisée lui dit: A cette même époque, l'année prochaine, tu embrasseras un fils. Et elle dit: Non! mon seigneur, homme de Dieu, ne trompe pas ta servante!</a:t>
            </a:r>
            <a:endParaRPr lang="en-US" sz="4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17 Cette femme devint enceinte, et elle enfanta un fils à la même époque, l'année suivante, comme Élisée lui avait dit.</a:t>
            </a:r>
            <a:endParaRPr lang="en-US" sz="4400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400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en-US" sz="5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INTRODUCTION</a:t>
            </a:r>
          </a:p>
          <a:p>
            <a:pPr lvl="0" algn="just"/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ELISÉE / ELISHA: God his salvation. </a:t>
            </a:r>
            <a:r>
              <a:rPr lang="en-US" sz="5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</a:t>
            </a:r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5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est</a:t>
            </a:r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son </a:t>
            </a:r>
            <a:r>
              <a:rPr lang="en-US" sz="5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salut</a:t>
            </a:r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Première mention du nom Elisée: </a:t>
            </a:r>
            <a:endParaRPr lang="en-US" sz="5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5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1Rois 19:16 Tu oindras aussi Jéhu, fils de </a:t>
            </a:r>
            <a:r>
              <a:rPr lang="fr-FR" sz="5400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Nimschi</a:t>
            </a:r>
            <a:r>
              <a:rPr lang="fr-FR" sz="5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pour roi d'Israël; et tu oindras Élisée, fils de </a:t>
            </a:r>
            <a:r>
              <a:rPr lang="fr-FR" sz="5400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Schaphath</a:t>
            </a:r>
            <a:r>
              <a:rPr lang="fr-FR" sz="5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d'Abel-</a:t>
            </a:r>
            <a:r>
              <a:rPr lang="fr-FR" sz="5400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Mehola</a:t>
            </a:r>
            <a:r>
              <a:rPr lang="fr-FR" sz="5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pour prophète à ta place</a:t>
            </a:r>
            <a:r>
              <a:rPr lang="fr-FR" sz="5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5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lvl="0" algn="just"/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Elisée </a:t>
            </a:r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était un fermier. Il labourait la terre dans les champs avec 12 </a:t>
            </a:r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paires de bœufs </a:t>
            </a:r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quand le grand prophète Eli s’introduisait à lui. </a:t>
            </a:r>
            <a:endParaRPr lang="en-US" sz="5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5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Elisée a du tout laissé en arrière pour suivre le vieux prophète qui </a:t>
            </a:r>
            <a:r>
              <a:rPr lang="fr-FR" sz="5400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àson</a:t>
            </a:r>
            <a:r>
              <a:rPr lang="fr-FR" sz="5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tour se </a:t>
            </a:r>
            <a:r>
              <a:rPr lang="fr-FR" sz="5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préparait pour son ascension au ciel.</a:t>
            </a:r>
            <a:endParaRPr lang="en-US" sz="5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Elisée </a:t>
            </a:r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devint le fils spirituel d’Eli et sa grande ambition c’était de posséder la double portion de l’onction de son père spirituel</a:t>
            </a:r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5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lvl="0" algn="just"/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Elisée fit tout pour </a:t>
            </a:r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suivre Eli jusqu’au bout et </a:t>
            </a:r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parvint à saisir le veston du vieux prophète l’ors </a:t>
            </a:r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son ascension.</a:t>
            </a:r>
            <a:endParaRPr lang="en-US" sz="5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5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Elisée continua à pleurer « </a:t>
            </a:r>
            <a:r>
              <a:rPr lang="fr-FR" sz="54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 père, mon père, mon père </a:t>
            </a:r>
            <a:r>
              <a:rPr lang="fr-FR" sz="5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» pendant que ce dernier prenait essor dans les chars de gloire pour </a:t>
            </a:r>
            <a:r>
              <a:rPr lang="fr-FR" sz="5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lui </a:t>
            </a:r>
            <a:r>
              <a:rPr lang="fr-FR" sz="5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rappeler de lâcher le manteau selon sa promesse. </a:t>
            </a:r>
            <a:endParaRPr lang="en-US" sz="5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lvl="0" algn="just"/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Elisée </a:t>
            </a:r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avait la double portion de la puissance d’Elie mais Elie était plus influent dans son temps que l’était Elisée.</a:t>
            </a:r>
            <a:endParaRPr lang="en-US" sz="5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5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Elisée devint le responsable de l’école des prophètes à la place de son </a:t>
            </a:r>
            <a:r>
              <a:rPr lang="fr-FR" sz="5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maître.</a:t>
            </a:r>
            <a:endParaRPr lang="en-US" sz="5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ministère d’Elisée débutait quelque quatre ans avant la mort du roi </a:t>
            </a:r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Achab environ 850 </a:t>
            </a:r>
            <a:r>
              <a:rPr lang="fr-FR" sz="5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bc</a:t>
            </a:r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5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miracles les plus notables du prophète Elisée.</a:t>
            </a:r>
            <a:endParaRPr lang="en-US" sz="4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multiplication de l’huile pour la femme d’un feu 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prophète. 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naissance et la résurrection du fils de la femme.</a:t>
            </a:r>
            <a:endParaRPr lang="en-US" sz="4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multiplication d’une petite quantité de nourriture pour satisfaire un grand nombre de personnes. 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</a:t>
            </a:r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guérison de </a:t>
            </a:r>
            <a:r>
              <a:rPr lang="fr-FR" sz="4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Nahaman</a:t>
            </a:r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le syrien.</a:t>
            </a:r>
            <a:endParaRPr lang="en-US" sz="4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capacité de savoir tous les plans de combat des Syriens contre les Israelites.</a:t>
            </a:r>
            <a:endParaRPr lang="en-US" sz="48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L’aveuglement des soldats Syriens</a:t>
            </a:r>
            <a:endParaRPr lang="en-US" sz="4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dirty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last miracle in connection with Elisha was when the dead body came back to life after rolling and touching the bones of Elisha. </a:t>
            </a:r>
          </a:p>
          <a:p>
            <a:pPr lvl="0" algn="just"/>
            <a:r>
              <a:rPr lang="en-US" sz="48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Many more miracles were associated to this great general of God.</a:t>
            </a:r>
          </a:p>
          <a:p>
            <a:pPr algn="just">
              <a:buNone/>
            </a:pPr>
            <a:endParaRPr lang="en-US" sz="4000" dirty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</a:rPr>
              <a:t>LA GENEROSITÉ DE LA SUNAMITE ENVERS LE PROPHÈTE ELISÉE ET LES BÉNÉDICTIONS </a:t>
            </a:r>
            <a:r>
              <a:rPr lang="fr-FR" sz="4000" b="1" dirty="0" smtClean="0">
                <a:solidFill>
                  <a:srgbClr val="FF0000"/>
                </a:solidFill>
              </a:rPr>
              <a:t>SUIVIES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FEMME SUNAMITE 2ROIS 4:8</a:t>
            </a:r>
            <a:endParaRPr lang="en-US" sz="40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/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Habitante de Sumen, portion de terre donnée </a:t>
            </a:r>
            <a:r>
              <a:rPr lang="fr-FR" sz="40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la tribu 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d’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Isacar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Femme de distinction 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/>
            <a:r>
              <a:rPr lang="fr-FR" sz="48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son caractère</a:t>
            </a:r>
            <a:endParaRPr lang="en-US" sz="48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/>
            <a:r>
              <a:rPr lang="fr-FR" sz="48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sa gentillesse</a:t>
            </a:r>
            <a:endParaRPr lang="en-US" sz="48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/>
            <a:r>
              <a:rPr lang="fr-FR" sz="48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sa générosité</a:t>
            </a:r>
            <a:endParaRPr lang="en-US" sz="48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dirty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 algn="just"/>
            <a:r>
              <a:rPr lang="fr-FR" sz="5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</a:t>
            </a:r>
            <a:r>
              <a:rPr lang="fr-FR" sz="5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 amour pour Dieu et pour l’homme de Dieu.</a:t>
            </a:r>
            <a:endParaRPr lang="en-US" sz="5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/>
            <a:r>
              <a:rPr lang="fr-FR" sz="5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sa capacité </a:t>
            </a:r>
            <a:r>
              <a:rPr lang="fr-FR" sz="5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économique.</a:t>
            </a:r>
            <a:endParaRPr lang="en-US" sz="5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/>
            <a:r>
              <a:rPr lang="fr-FR" sz="5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son influence.</a:t>
            </a:r>
            <a:endParaRPr lang="en-US" sz="5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/>
            <a:r>
              <a:rPr lang="fr-FR" sz="5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son respect pour son mari.</a:t>
            </a:r>
            <a:endParaRPr lang="en-US" sz="5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dirty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2Ki 4:8 </a:t>
            </a:r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Un jour Élisée passait par </a:t>
            </a:r>
            <a:r>
              <a:rPr lang="fr-FR" sz="4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Sunem</a:t>
            </a:r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Il y avait là une femme de distinction, qui le pressa d'accepter à manger. Et toutes les fois qu'il passait, il se rendait chez elle pour manger.</a:t>
            </a:r>
            <a:endParaRPr lang="en-US" sz="4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vrais hommes de Dieu ne sont pas des opportunistes.</a:t>
            </a:r>
            <a:endParaRPr lang="en-US" sz="48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dirty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vrais hommes 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Dieu sont toujours hésitants pour accepter des 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dons de peur de compromettre leur loyauté à Dieu.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</a:t>
            </a:r>
            <a:r>
              <a:rPr lang="fr-FR" sz="44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Sunamite</a:t>
            </a:r>
            <a:r>
              <a:rPr lang="fr-FR" sz="4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pressa Elisée d’accepter à manger chez elle.</a:t>
            </a:r>
            <a:endParaRPr lang="en-US" sz="44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</a:t>
            </a:r>
            <a:r>
              <a:rPr lang="fr-FR" sz="4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Sunamite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insista l’homme de Dieu 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toujours passer chez elle 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chaque fois qu’il fut dans la contrée.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dirty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9 Elle dit à son mari: Voici, je sais que cet homme qui passe toujours chez nous est un saint homme de Dieu.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10 Faisons une petite chambre haute avec des murs, et mettons-y pour lui un lit, une table, un siège et un chandelier, afin qu'il s'y retire quand il viendra chez nous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Sunamite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avait une vue positive de l’homme de Dieu.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Elle le vit comme un saint homme de Dieu.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Elle prenait peine du quotidien de l’homme de Dieu.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générosité de cette femme ne fit que d’agrandir envers cet homme de Dieu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Non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seulement la nourriture et pourquoi ne pas lui offrir aussi du logement.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 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mari </a:t>
            </a:r>
            <a:r>
              <a:rPr lang="fr-FR" sz="44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exeptionel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agréa 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toujours 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ses demandes parce qu’elle était une bonne femme.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L’homme de Dieu alla se loger dans une chambre construite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juste à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 intention.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chambre sera séparée du reste de la maison. 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chambre sera servie seul pour l’homme de Dieu.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chambre était bâtie avec des murs.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petite chambre était meublée d’un lit, une table, un siège et un chandelier.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plus parfaite petite chambre pour un homme de Dieu qui alla passé ample temps à prier et à entendre le sifflement de la parole  de Dieu.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fontScale="92500" lnSpcReduction="20000"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Élisée, étant revenu à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Sunem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se retira dans la chambre haute et y coucha.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12 Il dit à </a:t>
            </a:r>
            <a:r>
              <a:rPr lang="fr-FR" sz="44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Guéhazi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son serviteur: Appelle cette </a:t>
            </a:r>
            <a:r>
              <a:rPr lang="fr-FR" sz="44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Sunamite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fr-FR" sz="44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Guéhazi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l'appela, et elle se présenta devant lui.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13 Et Élisée dit à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Guéhazi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Dis-lui: Voici, tu nous as montré tout cet empressement; que peut-on faire pour toi? Faut-il parler pour toi au roi ou au chef de l'armée? Elle répondit: J'habite au milieu de mon peuple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fontScale="92500" lnSpcReduction="10000"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C’était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une amabilité très rare et très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bizarre,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sans aucun motif d’intérêt.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prophète Elisée et son serviteur étaient tous deux touchés par 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générosité 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cette femme.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prophète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sentait mandaté de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faire un geste de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réciprocité pour témoigner sa gratitude envers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 hôte.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Elisée proposait ce que tout le monde lui demandait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Veux-tu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j’aie un entretien avec le roi ou au chef de l’armée à ton sujet ?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puis-je 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faire pour toi ?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 grand silence suivit la question du prophète.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 Rien 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 seigneur 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 » 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répondit la </a:t>
            </a:r>
            <a:r>
              <a:rPr lang="fr-FR" sz="44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Sunamite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«  J’habite au milieu de mon peuple et je suis en paix avec tout le monde. »</a:t>
            </a:r>
            <a:endParaRPr lang="en-US" sz="44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793F2"/>
          </a:solidFill>
        </p:spPr>
        <p:txBody>
          <a:bodyPr>
            <a:normAutofit/>
          </a:bodyPr>
          <a:lstStyle/>
          <a:p>
            <a:pPr algn="just"/>
            <a:r>
              <a:rPr lang="fr-FR" sz="4400" b="1" dirty="0" smtClean="0"/>
              <a:t>14 Et il dit: Que faire pour elle? </a:t>
            </a:r>
            <a:r>
              <a:rPr lang="fr-FR" sz="4400" b="1" dirty="0" err="1" smtClean="0"/>
              <a:t>Guéhazi</a:t>
            </a:r>
            <a:r>
              <a:rPr lang="fr-FR" sz="4400" b="1" dirty="0" smtClean="0"/>
              <a:t> répondit: Mais, elle n'a point de fils, et son mari est vieux.</a:t>
            </a:r>
            <a:endParaRPr lang="en-US" sz="4400" b="1" dirty="0" smtClean="0"/>
          </a:p>
          <a:p>
            <a:pPr lvl="0" algn="just"/>
            <a:r>
              <a:rPr lang="fr-FR" sz="4400" b="1" dirty="0" err="1" smtClean="0">
                <a:solidFill>
                  <a:srgbClr val="0000CC"/>
                </a:solidFill>
              </a:rPr>
              <a:t>Guéhazi</a:t>
            </a:r>
            <a:r>
              <a:rPr lang="fr-FR" sz="4400" b="1" dirty="0" smtClean="0">
                <a:solidFill>
                  <a:srgbClr val="0000CC"/>
                </a:solidFill>
              </a:rPr>
              <a:t> trouva une requête pour la femme.</a:t>
            </a:r>
            <a:endParaRPr lang="en-US" sz="4400" b="1" dirty="0" smtClean="0">
              <a:solidFill>
                <a:srgbClr val="0000CC"/>
              </a:solidFill>
            </a:endParaRPr>
          </a:p>
          <a:p>
            <a:pPr lvl="0" algn="just"/>
            <a:r>
              <a:rPr lang="fr-FR" sz="4400" b="1" dirty="0" smtClean="0"/>
              <a:t>Elle n’avait point d’enfant et elle ne pouvait même pas espérer de concevoir vu l’état de son mari qui était fort avancé en âge</a:t>
            </a:r>
            <a:r>
              <a:rPr lang="fr-FR" sz="4400" b="1" dirty="0" smtClean="0"/>
              <a:t>.</a:t>
            </a:r>
            <a:endParaRPr lang="en-US" sz="4400" b="1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793F2"/>
          </a:solidFill>
        </p:spPr>
        <p:txBody>
          <a:bodyPr>
            <a:normAutofit/>
          </a:bodyPr>
          <a:lstStyle/>
          <a:p>
            <a:pPr lvl="0" algn="just"/>
            <a:r>
              <a:rPr lang="fr-FR" sz="5400" b="1" dirty="0" smtClean="0"/>
              <a:t>L’homme </a:t>
            </a:r>
            <a:r>
              <a:rPr lang="fr-FR" sz="5400" b="1" dirty="0" smtClean="0"/>
              <a:t>de Dieu se </a:t>
            </a:r>
            <a:r>
              <a:rPr lang="fr-FR" sz="5400" b="1" dirty="0" smtClean="0"/>
              <a:t>cassait la tête à </a:t>
            </a:r>
            <a:r>
              <a:rPr lang="fr-FR" sz="5400" b="1" dirty="0" smtClean="0"/>
              <a:t>trouver les besoin de la femme, mais elle-même </a:t>
            </a:r>
            <a:r>
              <a:rPr lang="fr-FR" sz="5400" b="1" dirty="0" smtClean="0"/>
              <a:t>passa outre de sa situation.</a:t>
            </a:r>
            <a:endParaRPr lang="en-US" sz="5400" b="1" dirty="0" smtClean="0"/>
          </a:p>
          <a:p>
            <a:pPr lvl="0" algn="just"/>
            <a:r>
              <a:rPr lang="fr-FR" sz="5400" b="1" dirty="0" smtClean="0">
                <a:solidFill>
                  <a:srgbClr val="0000CC"/>
                </a:solidFill>
              </a:rPr>
              <a:t>Elle était positive malgré </a:t>
            </a:r>
            <a:r>
              <a:rPr lang="fr-FR" sz="5400" b="1" dirty="0" smtClean="0">
                <a:solidFill>
                  <a:srgbClr val="0000CC"/>
                </a:solidFill>
              </a:rPr>
              <a:t> cette adversité si poignante qu’elle endurait.</a:t>
            </a:r>
            <a:endParaRPr lang="en-US" sz="54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15 Et il dit: Appelle-la. </a:t>
            </a:r>
            <a:r>
              <a:rPr lang="fr-FR" sz="4400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Guéhazi</a:t>
            </a: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l'appela, et elle se présenta à la porte.</a:t>
            </a:r>
            <a:endParaRPr lang="en-US" sz="4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16 Élisée lui dit: A cette même époque, l'année prochaine, tu embrasseras un fils. Et elle dit: Non! mon seigneur, homme de Dieu, ne trompe pas ta servante</a:t>
            </a:r>
            <a:r>
              <a:rPr lang="fr-FR" sz="44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4400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lvl="0" algn="just"/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Elle était </a:t>
            </a: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assurément surprise d’être appelée par l’homme de Dieu pour une seconde fois.</a:t>
            </a:r>
            <a:endParaRPr lang="en-US" sz="4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Cette fois ci, ce n’était pas pour une interrogation mais pour </a:t>
            </a:r>
            <a:r>
              <a:rPr lang="fr-FR" sz="44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entendre une déclaration de foi.</a:t>
            </a:r>
            <a:endParaRPr lang="en-US" sz="4400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Élisée lui dit: </a:t>
            </a: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 A </a:t>
            </a: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cette même époque, l'année prochaine, tu embrasseras un fils</a:t>
            </a: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 »</a:t>
            </a:r>
            <a:endParaRPr lang="en-US" sz="4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lvl="0" algn="just"/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prophète avait touché l’univers de cette femme par son offre.</a:t>
            </a:r>
            <a:endParaRPr lang="en-US" sz="4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 serait </a:t>
            </a:r>
            <a:r>
              <a:rPr lang="fr-FR" sz="44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seule demande qu’elle pourrait faire à l’homme de Dieu dans les années antérieures.</a:t>
            </a:r>
            <a:endParaRPr lang="en-US" sz="4400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Elle avait déjà accepté le verdict qu’elle n’alla plus avoir d’enfants</a:t>
            </a: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r>
              <a:rPr lang="fr-FR" sz="44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Elle en avait versé assez de pleur pour ce concernant.</a:t>
            </a:r>
            <a:endParaRPr lang="en-US" sz="4400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lvl="0" algn="just"/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Même </a:t>
            </a: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plaisir sexuel était déjà chose du passé pour elle à cause de l’état de son mari.</a:t>
            </a:r>
            <a:endParaRPr lang="en-US" sz="4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Elle répondit avec toute son émotion : «Non! mon seigneur, homme de Dieu, ne trompe pas ta servante! »</a:t>
            </a:r>
            <a:endParaRPr lang="en-US" sz="4400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Please don’t go there. I’ve cried enough for this subject</a:t>
            </a:r>
            <a:r>
              <a:rPr lang="en-US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lvl="0" algn="just"/>
            <a:r>
              <a:rPr lang="en-US" sz="5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I’ve </a:t>
            </a:r>
            <a:r>
              <a:rPr lang="en-US" sz="5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spent enough on it.</a:t>
            </a:r>
          </a:p>
          <a:p>
            <a:pPr lvl="0" algn="just"/>
            <a:r>
              <a:rPr lang="en-US" sz="54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dreamed and fantasized enough for this.</a:t>
            </a:r>
          </a:p>
          <a:p>
            <a:pPr lvl="0" algn="just"/>
            <a:r>
              <a:rPr lang="en-US" sz="5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nearly lost my mind hoping for a child; please don’t ask me to re-live these nightmares.</a:t>
            </a:r>
            <a:endParaRPr lang="en-US" sz="5400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E1C"/>
          </a:solidFill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en-US" sz="5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POUVOIR DE LA GENEROSITE</a:t>
            </a:r>
            <a:endParaRPr lang="en-US" sz="54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générosité équivoque toujours de la réciprocité.</a:t>
            </a:r>
            <a:endParaRPr lang="en-US" sz="54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Alors qu’elle se donnait peine pour l’homme de Dieu, </a:t>
            </a:r>
            <a:r>
              <a:rPr lang="fr-FR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alors que son </a:t>
            </a:r>
            <a:r>
              <a:rPr lang="fr-FR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cas faisait surface dans les annales de Dieu.</a:t>
            </a:r>
            <a:endParaRPr lang="en-US" sz="54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bénit toujours ceux qui bénissent ses serviteurs</a:t>
            </a:r>
            <a:r>
              <a:rPr lang="fr-FR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54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E1C"/>
          </a:solidFill>
        </p:spPr>
        <p:txBody>
          <a:bodyPr>
            <a:normAutofit fontScale="77500" lnSpcReduction="20000"/>
          </a:bodyPr>
          <a:lstStyle/>
          <a:p>
            <a:pPr lvl="0" algn="just"/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</a:t>
            </a: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10:41 Celui qui reçoit un prophète en qualité de prophète recevra une récompense de prophète, et celui qui reçoit un juste en qualité de juste recevra une récompense de juste</a:t>
            </a: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endParaRPr lang="en-US" sz="5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5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10:42 Et quiconque donnera seulement un verre d'eau froide à l'un de ces petits parce qu'il est mon disciple, je vous le dis en vérité, il ne perdra point sa récompense</a:t>
            </a:r>
            <a:r>
              <a:rPr lang="fr-FR" sz="5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5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E1C"/>
          </a:solidFill>
        </p:spPr>
        <p:txBody>
          <a:bodyPr>
            <a:normAutofit fontScale="92500" lnSpcReduction="20000"/>
          </a:bodyPr>
          <a:lstStyle/>
          <a:p>
            <a:pPr lvl="0" algn="just"/>
            <a:r>
              <a:rPr lang="fr-FR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</a:t>
            </a:r>
            <a:r>
              <a:rPr lang="fr-FR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dépend encore de la libéralité de ses enfants pour avancer son royaume.</a:t>
            </a:r>
            <a:endParaRPr lang="en-US" sz="54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propose encore à des personnes de bien assister ses serviteurs.</a:t>
            </a:r>
            <a:endParaRPr lang="en-US" sz="54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envoie encore des missionnaires sans bourse et sans provisions au dépends des généreux</a:t>
            </a:r>
            <a:r>
              <a:rPr lang="fr-FR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54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E1C"/>
          </a:solidFill>
        </p:spPr>
        <p:txBody>
          <a:bodyPr>
            <a:normAutofit fontScale="92500" lnSpcReduction="20000"/>
          </a:bodyPr>
          <a:lstStyle/>
          <a:p>
            <a:pPr lvl="0" algn="just"/>
            <a:r>
              <a:rPr lang="fr-FR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</a:t>
            </a:r>
            <a:r>
              <a:rPr lang="fr-FR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 avait des femmes de distinction qui assuraient les besoins de Jésus.</a:t>
            </a:r>
            <a:endParaRPr lang="en-US" sz="54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y a des choses qui ne seront aperçues que par une femme.</a:t>
            </a:r>
            <a:endParaRPr lang="en-US" sz="54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y a des initiatives de bienfaisance que seule une femme va prendre. Maris, ne les empêchez pas s’ils vous plait.</a:t>
            </a:r>
            <a:endParaRPr lang="en-US" sz="5400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9F199"/>
          </a:solid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fr-FR" sz="6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CONCLUSION</a:t>
            </a:r>
            <a:endParaRPr lang="en-US" sz="6000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6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Grâce à sa générosité, la </a:t>
            </a:r>
            <a:r>
              <a:rPr lang="fr-FR" sz="6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Sunamite</a:t>
            </a:r>
            <a:r>
              <a:rPr lang="fr-FR" sz="6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connue une révolution positive dans sa vie. </a:t>
            </a:r>
            <a:endParaRPr lang="en-US" sz="6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6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 vie familiale était revivifiée.</a:t>
            </a:r>
            <a:endParaRPr lang="en-US" sz="6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6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Quand son fils a connu une mort subite, elle se rendit toute de suite auprès de l’homme de Dieu qui se pressa de la suivre à la maison pour ressusciter l’enfant</a:t>
            </a:r>
            <a:r>
              <a:rPr lang="fr-FR" sz="6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6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9F199"/>
          </a:solidFill>
        </p:spPr>
        <p:txBody>
          <a:bodyPr>
            <a:normAutofit fontScale="77500" lnSpcReduction="20000"/>
          </a:bodyPr>
          <a:lstStyle/>
          <a:p>
            <a:pPr lvl="0" algn="just"/>
            <a:r>
              <a:rPr lang="en-US" sz="6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Are </a:t>
            </a:r>
            <a:r>
              <a:rPr lang="en-US" sz="6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experiencing stagnation in some areas in your life?</a:t>
            </a:r>
          </a:p>
          <a:p>
            <a:pPr lvl="0" algn="just"/>
            <a:r>
              <a:rPr lang="en-US" sz="6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 you have some needs that require divine interventions?</a:t>
            </a:r>
          </a:p>
          <a:p>
            <a:pPr lvl="0" algn="just"/>
            <a:r>
              <a:rPr lang="en-US" sz="6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How much care do you display for the things of God?</a:t>
            </a:r>
          </a:p>
          <a:p>
            <a:pPr lvl="0" algn="just"/>
            <a:r>
              <a:rPr lang="en-US" sz="6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How far goes your generosity toward the servants of God?</a:t>
            </a:r>
          </a:p>
          <a:p>
            <a:pPr lvl="0" algn="just"/>
            <a:r>
              <a:rPr lang="en-US" sz="6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How is your giving to God</a:t>
            </a:r>
            <a:r>
              <a:rPr lang="en-US" sz="6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en-US" sz="6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9F199"/>
          </a:solidFill>
        </p:spPr>
        <p:txBody>
          <a:bodyPr>
            <a:normAutofit fontScale="62500" lnSpcReduction="20000"/>
          </a:bodyPr>
          <a:lstStyle/>
          <a:p>
            <a:pPr lvl="0" algn="just"/>
            <a:r>
              <a:rPr lang="en-US" sz="6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How </a:t>
            </a:r>
            <a:r>
              <a:rPr lang="en-US" sz="6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far have you gone to alleviate the burdens </a:t>
            </a:r>
            <a:r>
              <a:rPr lang="en-US" sz="6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</a:t>
            </a:r>
            <a:r>
              <a:rPr lang="en-US" sz="6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servants of God?</a:t>
            </a:r>
          </a:p>
          <a:p>
            <a:pPr lvl="0" algn="just"/>
            <a:r>
              <a:rPr lang="en-US" sz="6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Paid Tuition testimony by a unanimous giver while I was in seminary. How that blessed my heart.</a:t>
            </a:r>
          </a:p>
          <a:p>
            <a:pPr lvl="0" algn="just"/>
            <a:r>
              <a:rPr lang="en-US" sz="6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My recent trip to Florida testimony. How God provided us to have a luxurious vacation while we had no means to afford it ourselves</a:t>
            </a:r>
            <a:r>
              <a:rPr lang="en-US" sz="6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r>
              <a:rPr lang="en-US" sz="6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Recent testimony : a fail opportunity to meet a specific need of a man of God after God revealed it to me.</a:t>
            </a:r>
            <a:endParaRPr lang="en-US" sz="6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9F199"/>
          </a:solidFill>
        </p:spPr>
        <p:txBody>
          <a:bodyPr>
            <a:normAutofit fontScale="77500" lnSpcReduction="20000"/>
          </a:bodyPr>
          <a:lstStyle/>
          <a:p>
            <a:pPr lvl="0" algn="just"/>
            <a:r>
              <a:rPr lang="en-US" sz="6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(answered prayer testimony) The </a:t>
            </a:r>
            <a:r>
              <a:rPr lang="en-US" sz="6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prayer request of the host and the answers that begin to pile as we speak.</a:t>
            </a:r>
          </a:p>
          <a:p>
            <a:pPr lvl="0" algn="just"/>
            <a:r>
              <a:rPr lang="en-US" sz="6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God blesses you with financial means don’t use it all on yourselves.</a:t>
            </a:r>
          </a:p>
          <a:p>
            <a:pPr lvl="0" algn="just"/>
            <a:r>
              <a:rPr lang="en-US" sz="6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Bless His servants and His work </a:t>
            </a:r>
            <a:r>
              <a:rPr lang="en-US" sz="6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</a:t>
            </a:r>
            <a:r>
              <a:rPr lang="en-US" sz="6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will be well with you.</a:t>
            </a:r>
          </a:p>
          <a:p>
            <a:pPr algn="r"/>
            <a:r>
              <a:rPr lang="en-US" sz="6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AMEN</a:t>
            </a:r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  </a:t>
            </a:r>
            <a:endParaRPr lang="en-US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13173</TotalTime>
  <Words>1916</Words>
  <Application>Microsoft Office PowerPoint</Application>
  <PresentationFormat>On-screen Show (4:3)</PresentationFormat>
  <Paragraphs>130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CHRIST THE ROCK CONGREGATION SUNDAY SEPTEMBER 5TH 2021  Sermon by Pastor Marc E Simeon 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JULY 4TH  2021  Sermon by Pastor Marc E Simeon</dc:title>
  <dc:creator>MARC EDOUARD SIMEON</dc:creator>
  <cp:lastModifiedBy>MARC EDOUARD SIMEON</cp:lastModifiedBy>
  <cp:revision>13</cp:revision>
  <dcterms:created xsi:type="dcterms:W3CDTF">2021-07-01T15:44:16Z</dcterms:created>
  <dcterms:modified xsi:type="dcterms:W3CDTF">2021-08-28T20:14:01Z</dcterms:modified>
</cp:coreProperties>
</file>