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7"/>
  </p:notesMasterIdLst>
  <p:sldIdLst>
    <p:sldId id="256" r:id="rId2"/>
    <p:sldId id="667" r:id="rId3"/>
    <p:sldId id="796" r:id="rId4"/>
    <p:sldId id="1083" r:id="rId5"/>
    <p:sldId id="922" r:id="rId6"/>
    <p:sldId id="1084" r:id="rId7"/>
    <p:sldId id="806" r:id="rId8"/>
    <p:sldId id="799" r:id="rId9"/>
    <p:sldId id="1085" r:id="rId10"/>
    <p:sldId id="1086" r:id="rId11"/>
    <p:sldId id="1087" r:id="rId12"/>
    <p:sldId id="1088" r:id="rId13"/>
    <p:sldId id="1097" r:id="rId14"/>
    <p:sldId id="1090" r:id="rId15"/>
    <p:sldId id="1037" r:id="rId16"/>
    <p:sldId id="1091" r:id="rId17"/>
    <p:sldId id="1092" r:id="rId18"/>
    <p:sldId id="1093" r:id="rId19"/>
    <p:sldId id="1038" r:id="rId20"/>
    <p:sldId id="1094" r:id="rId21"/>
    <p:sldId id="1095" r:id="rId22"/>
    <p:sldId id="1096" r:id="rId23"/>
    <p:sldId id="1089" r:id="rId24"/>
    <p:sldId id="868" r:id="rId25"/>
    <p:sldId id="869" r:id="rId26"/>
    <p:sldId id="805" r:id="rId27"/>
    <p:sldId id="797" r:id="rId28"/>
    <p:sldId id="1098" r:id="rId29"/>
    <p:sldId id="1099" r:id="rId30"/>
    <p:sldId id="873" r:id="rId31"/>
    <p:sldId id="894" r:id="rId32"/>
    <p:sldId id="1100" r:id="rId33"/>
    <p:sldId id="1101" r:id="rId34"/>
    <p:sldId id="1102" r:id="rId35"/>
    <p:sldId id="1104" r:id="rId36"/>
    <p:sldId id="1105" r:id="rId37"/>
    <p:sldId id="899" r:id="rId38"/>
    <p:sldId id="1106" r:id="rId39"/>
    <p:sldId id="1107" r:id="rId40"/>
    <p:sldId id="1108" r:id="rId41"/>
    <p:sldId id="1109" r:id="rId42"/>
    <p:sldId id="1110" r:id="rId43"/>
    <p:sldId id="1111" r:id="rId44"/>
    <p:sldId id="840" r:id="rId45"/>
    <p:sldId id="1112" r:id="rId46"/>
    <p:sldId id="1113" r:id="rId47"/>
    <p:sldId id="1114" r:id="rId48"/>
    <p:sldId id="882" r:id="rId49"/>
    <p:sldId id="1115" r:id="rId50"/>
    <p:sldId id="1064" r:id="rId51"/>
    <p:sldId id="1059" r:id="rId52"/>
    <p:sldId id="1116" r:id="rId53"/>
    <p:sldId id="1117" r:id="rId54"/>
    <p:sldId id="1065" r:id="rId55"/>
    <p:sldId id="1066" r:id="rId56"/>
    <p:sldId id="1069" r:id="rId57"/>
    <p:sldId id="1067" r:id="rId58"/>
    <p:sldId id="1068" r:id="rId59"/>
    <p:sldId id="1060" r:id="rId60"/>
    <p:sldId id="1118" r:id="rId61"/>
    <p:sldId id="1119" r:id="rId62"/>
    <p:sldId id="1120" r:id="rId63"/>
    <p:sldId id="1070" r:id="rId64"/>
    <p:sldId id="1072" r:id="rId65"/>
    <p:sldId id="107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FF33"/>
    <a:srgbClr val="FF99CC"/>
    <a:srgbClr val="FF9900"/>
    <a:srgbClr val="66FFFF"/>
    <a:srgbClr val="99FF99"/>
    <a:srgbClr val="0066FF"/>
    <a:srgbClr val="33CC33"/>
    <a:srgbClr val="00FFCC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8/20/2021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8/20/2021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8/20/2021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124200"/>
            <a:ext cx="7086600" cy="37338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Sunday, AUGUST 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22</a:t>
            </a:r>
            <a:r>
              <a:rPr lang="en-US" sz="5400" b="1" baseline="30000" dirty="0" smtClean="0">
                <a:solidFill>
                  <a:srgbClr val="0000CC"/>
                </a:solidFill>
                <a:latin typeface="Agency FB" pitchFamily="34" charset="0"/>
              </a:rPr>
              <a:t>ND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2021</a:t>
            </a:r>
            <a:endParaRPr lang="en-US" sz="54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33CC33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  <a:latin typeface="Agency FB" pitchFamily="34" charset="0"/>
              </a:rPr>
              <a:t>Rev Marc E Simeon</a:t>
            </a: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8125301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C00000"/>
                </a:solidFill>
              </a:rPr>
              <a:t>@@@@@@@@@@@@@@@@@@@@@@@@@@@@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04355"/>
          </a:xfrm>
          <a:solidFill>
            <a:srgbClr val="66FFFF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CHRIST THE ROCK CONGREGATION</a:t>
            </a:r>
            <a:b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/>
            </a:r>
            <a:b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WORSHIP SERVICE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66FFFF"/>
          </a:solidFill>
          <a:ln w="9525">
            <a:solidFill>
              <a:srgbClr val="33CC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Byenveni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Sentespri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prezans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</a:t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pisans ou</a:t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dlo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vivan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Sous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dlo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k'pap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seche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Lespri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rekonfotan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Welcome 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Holy Spirit</a:t>
            </a:r>
          </a:p>
          <a:p>
            <a:pPr algn="ct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here with your presence</a:t>
            </a:r>
          </a:p>
          <a:p>
            <a:pPr algn="ct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Fill me with your power</a:t>
            </a:r>
          </a:p>
          <a:p>
            <a:pPr algn="ct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Live inside of me</a:t>
            </a:r>
          </a:p>
          <a:p>
            <a:pPr algn="ct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You’re the Living Water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drying fountain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Comforter and Counselor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Take complete control</a:t>
            </a:r>
            <a:endParaRPr lang="en-US" sz="44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</a:rPr>
              <a:t>Dans le Nom de Jésus, </a:t>
            </a:r>
            <a:endParaRPr lang="fr-FR" sz="48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</a:rPr>
              <a:t>Dans </a:t>
            </a:r>
            <a:r>
              <a:rPr lang="fr-FR" sz="4800" b="1" dirty="0" smtClean="0">
                <a:solidFill>
                  <a:schemeClr val="bg1"/>
                </a:solidFill>
              </a:rPr>
              <a:t>le nom de Jésus</a:t>
            </a:r>
            <a:endParaRPr lang="en-US" sz="4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</a:rPr>
              <a:t>Nous avons la victoire.</a:t>
            </a:r>
            <a:endParaRPr lang="en-US" sz="4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</a:rPr>
              <a:t>Dans le nom de Jésus, dans le nom de Jésus</a:t>
            </a:r>
            <a:endParaRPr lang="en-US" sz="4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</a:rPr>
              <a:t>Satan n’a pas de pouvoir.</a:t>
            </a:r>
            <a:endParaRPr lang="en-US" sz="4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</a:rPr>
              <a:t>Si tu sais ce que Dieu peut faire</a:t>
            </a:r>
            <a:endParaRPr lang="en-US" sz="48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</a:rPr>
              <a:t>Si tu crois qu’Il est le même</a:t>
            </a:r>
            <a:endParaRPr lang="en-US" sz="48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</a:rPr>
              <a:t>Dans le nom de Jésus, Jésus,</a:t>
            </a:r>
            <a:endParaRPr lang="en-US" sz="48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</a:rPr>
              <a:t>Nous avons la victoire.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/>
              <a:t>Deep and wide</a:t>
            </a:r>
          </a:p>
          <a:p>
            <a:pPr algn="ctr">
              <a:buNone/>
            </a:pPr>
            <a:r>
              <a:rPr lang="en-US" sz="4400" b="1" dirty="0" smtClean="0"/>
              <a:t>Deep and wide</a:t>
            </a:r>
          </a:p>
          <a:p>
            <a:pPr algn="ctr">
              <a:buNone/>
            </a:pPr>
            <a:r>
              <a:rPr lang="en-US" sz="4400" b="1" dirty="0" smtClean="0"/>
              <a:t>There’s a fountain flowing</a:t>
            </a:r>
          </a:p>
          <a:p>
            <a:pPr algn="ctr">
              <a:buNone/>
            </a:pPr>
            <a:r>
              <a:rPr lang="en-US" sz="4400" b="1" dirty="0" smtClean="0"/>
              <a:t>Deep and wide</a:t>
            </a:r>
          </a:p>
          <a:p>
            <a:pPr algn="ctr">
              <a:buNone/>
            </a:pPr>
            <a:r>
              <a:rPr lang="en-US" sz="4400" b="1" dirty="0" smtClean="0"/>
              <a:t>Deep and wide</a:t>
            </a:r>
          </a:p>
          <a:p>
            <a:pPr algn="ctr">
              <a:buNone/>
            </a:pPr>
            <a:r>
              <a:rPr lang="en-US" sz="4400" b="1" dirty="0" smtClean="0"/>
              <a:t>Deep and wide</a:t>
            </a:r>
          </a:p>
          <a:p>
            <a:pPr algn="ctr">
              <a:buNone/>
            </a:pPr>
            <a:r>
              <a:rPr lang="en-US" sz="4400" b="1" dirty="0" smtClean="0"/>
              <a:t>There’s a fountain flowing</a:t>
            </a:r>
          </a:p>
          <a:p>
            <a:pPr algn="ctr">
              <a:buNone/>
            </a:pPr>
            <a:r>
              <a:rPr lang="en-US" sz="4400" b="1" dirty="0" smtClean="0"/>
              <a:t>Deep and wide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lovely-tulip-flowers-hd-wallpapers-cool-desktop-background-image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0"/>
            <a:ext cx="4724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HPAdmin\Pictures\PHOTO FROM PHONE 2\20170604_1010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38200"/>
            <a:ext cx="4475314" cy="795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36 KR REV-NS FOK MWEN DI OU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Fòk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ou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te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pranm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konprann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fèt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t’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neye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Lamou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gras, </a:t>
            </a:r>
            <a:endParaRPr lang="fr-FR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chwazi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pwoblèm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regle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Dyab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lòt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l’te vin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pou’l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degize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feblès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li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tap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kriminèl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sa se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mistè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pwoblèm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regle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nan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fatra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te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pranm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lave-m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vi’n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mete-m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Eske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m’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sa-a?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verite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Kris ou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pwoblèm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regle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lot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tan,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sonje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isiba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Peyi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nan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kot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opilan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pral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pwoblèm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regle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Zanmi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blag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m’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temwanyaj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Eske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plas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 ?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kè’w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kè’w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temwaye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Li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endParaRPr lang="en-US" sz="4000" dirty="0" smtClean="0">
              <a:solidFill>
                <a:srgbClr val="FF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pwoblèm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regle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afè</a:t>
            </a:r>
            <a:r>
              <a:rPr lang="fr-FR" sz="40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40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394" y="0"/>
            <a:ext cx="90286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139 Fr. CE  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Mains, 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1–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 j’abandonne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ce que j’appelle mien.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Oh! Ne permets à personne,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Seigneur d’en reprendre rien !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prends tout Seigneur ! (bis)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 j’abandonne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avec bonheur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n’ai pas peur de te suivre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le chemin de la croix.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pour Toi que je veux vivre,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connais, j’aime ta voix.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prends tout Seigneur ! (bis)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 j’abandonne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avec bonheur.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connais mieux que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moimême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 les besoins de mon cœur,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pour mon bonheur suprême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peux me rendre vainqueur.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prends tout Seigneur ! (bis)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 j’abandonne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avec bonheur.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Prends mon corps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prends mon âme;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tout en moi soit à Toi!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par ta divine flamme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mal soit détruit en moi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400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prends tout Seigneur ! (bis)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tes mains j’abandonne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avec bonheur.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1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ALL TO JESUS I SURRENDER;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HUMBLY AT HIS FEET I BOW,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WORLDLY PLEASURES ALL FORSAKEN;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TAKE ME JESUS TAKE ME NOW</a:t>
            </a:r>
            <a:r>
              <a:rPr lang="en-US" sz="4400" b="1" dirty="0" smtClean="0">
                <a:solidFill>
                  <a:srgbClr val="0000CC"/>
                </a:solidFill>
              </a:rPr>
              <a:t>.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Ref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ALL, I SURRENDER ALL,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ALL TO THEE, MY BLESSED SAVIOR,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</a:t>
            </a:r>
            <a:r>
              <a:rPr lang="en-US" sz="4400" b="1" dirty="0" smtClean="0">
                <a:solidFill>
                  <a:srgbClr val="FF0000"/>
                </a:solidFill>
              </a:rPr>
              <a:t>.</a:t>
            </a:r>
            <a:endParaRPr lang="en-US" sz="4400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2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ALL TO JESUS  I SURRENDER ;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MAKE ME , SAVIOR WHOLY THINE; 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LET ME  FEEL THE HOLY SPIRIT,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TRULY KNOW  THAT THOU ART MINE.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Ref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ALL, I SURRENDER ALL,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ALL TO THEE, MY BLESSED SAVIOR,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ALL.</a:t>
            </a:r>
            <a:endParaRPr lang="en-US" sz="4400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3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ALL TO JESUS I SURRENDER;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LORD I GIVE MY SELF TO THEE;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FILL ME WITH THY LOVE AND POWER,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LET THY BLESSING FALL ON ME.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Ref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ALL, I SURRENDER ALL,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ALL TO THEE, MY BLESSED SAVIOR,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ALL.</a:t>
            </a:r>
            <a:endParaRPr lang="en-US" sz="4400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4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ALL TO JESUS I SURRENDER,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NOW I FEEL THE SACRED FLAME.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O THE JOY OF FULL SALVATION!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GLORY, GLORY TO THY NAME</a:t>
            </a:r>
            <a:r>
              <a:rPr lang="en-US" sz="4400" b="1" dirty="0" smtClean="0">
                <a:solidFill>
                  <a:srgbClr val="0000CC"/>
                </a:solidFill>
              </a:rPr>
              <a:t>!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00B050"/>
                </a:solidFill>
              </a:rPr>
              <a:t>Ref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ALL, I SURRENDER ALL,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ALL TO THEE, MY BLESSED SAVIOR,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I SURRENDER ALL.</a:t>
            </a:r>
            <a:endParaRPr lang="en-US" sz="4400" b="1" dirty="0" smtClean="0">
              <a:solidFill>
                <a:srgbClr val="0000CC"/>
              </a:solidFill>
            </a:endParaRPr>
          </a:p>
          <a:p>
            <a:pPr algn="ctr">
              <a:buNone/>
            </a:pPr>
            <a:endParaRPr lang="en-US" sz="4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Pictures\DARK SKY IMAGE.jp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0"/>
            <a:ext cx="8915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en-US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4:6 Be anxious for nothing, but in everything by prayer and supplication, with thanksgiving, let your requests be made known to God; (NKJV</a:t>
            </a:r>
            <a:r>
              <a:rPr lang="en-US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algn="just"/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Ne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inquiétez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chose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faites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connaître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besoins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à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par des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prières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des supplications, avec des actions de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grâces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(LSV)</a:t>
            </a:r>
            <a:endParaRPr lang="en-US" sz="40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Echos Des Elus: </a:t>
            </a:r>
            <a:r>
              <a:rPr lang="fr-FR" sz="3200" b="1" u="sng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u="sng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 </a:t>
            </a:r>
            <a:r>
              <a:rPr lang="fr-FR" sz="3200" b="1" u="sng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u="sng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u="sng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endParaRPr lang="en-US" sz="32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32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ale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li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bon chemin.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zorey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pale m-adore li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la joua m-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avek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32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plèn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minninm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dènie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32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asurans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komance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fayi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gin gnou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falez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infini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vire je-m,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gade Bon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se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le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-l.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32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plèn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minninm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dènie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32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Kris,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malgre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sikonstans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gingnin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 an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abondans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kimbe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-a,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louvri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pot la</a:t>
            </a:r>
            <a:endParaRPr lang="en-US" sz="32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li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minnin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peyi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promes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</a:t>
            </a:r>
            <a:r>
              <a:rPr lang="fr-FR" sz="32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32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32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plèn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minninm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gnou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dènie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pi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32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</a:t>
            </a:r>
            <a:endParaRPr lang="en-US" sz="32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200" dirty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bg1">
                    <a:lumMod val="50000"/>
                  </a:schemeClr>
                </a:solidFill>
              </a:rPr>
              <a:t>LECTURE 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FF99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</a:t>
            </a:r>
            <a:r>
              <a:rPr lang="en-US" sz="9600" dirty="0" smtClean="0">
                <a:solidFill>
                  <a:srgbClr val="002060"/>
                </a:solidFill>
              </a:rPr>
              <a:t>27</a:t>
            </a:r>
            <a:endParaRPr lang="en-US" sz="9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1-14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Psalm </a:t>
            </a:r>
            <a:r>
              <a:rPr lang="en-US" sz="4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</a:t>
            </a:r>
            <a:r>
              <a:rPr lang="en-US" sz="4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algn="just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&lt;&lt;A Psalm of David.&gt;&gt; The LORD is my light and my salvation; Whom shall I fear? The LORD is the strength of my life; Of whom shall I be afraid?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When the wicked came against me To eat up my flesh, My enemies and foes, They stumbled and fell.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Though an army may encamp against me, My heart shall not fear; Though war should rise against me, In this I will be confident.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One thing I have desired of the LORD, That will I seek: That I may dwell in the house of the LORD All the days of my life, To behold the beauty of the LORD, And to inquire in His temple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en-US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in the time of trouble He shall hide me in His pavilion; In the secret place of His tabernacle He shall hide me; He shall set me high upon a </a:t>
            </a:r>
            <a:r>
              <a:rPr lang="en-US" sz="4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rock.</a:t>
            </a:r>
          </a:p>
          <a:p>
            <a:pPr algn="just">
              <a:buNone/>
            </a:pPr>
            <a:r>
              <a:rPr lang="en-US" sz="42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And now my head shall be lifted up above my enemies all around me; Therefore I will offer sacrifices of joy in His tabernacle; I will sing, yes, I will sing praises to the LORD.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Hear, O LORD, when I cry with my voice! Have mercy also upon me, and answer me.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When You said, "Seek My face," My heart said to You, "Your face, LORD, I will seek."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Do not hide Your face from me; Do not turn Your servant away in anger; You have been my help; Do not leave me nor forsake me, O God of my salvation.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my father and my mother forsake me, Then the LORD will take care of me.</a:t>
            </a:r>
          </a:p>
          <a:p>
            <a:pPr algn="just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Teach me Your way, O LORD, And lead me in a smooth path, because of my enemies.</a:t>
            </a:r>
          </a:p>
          <a:p>
            <a:pPr algn="just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Do not deliver me to the will of my adversaries; For false witnesses have risen against me, And such as breathe out violence.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would have lost heart, unless I had believed That I would see the goodness of the LORD In the land of the living.</a:t>
            </a:r>
          </a:p>
          <a:p>
            <a:pPr algn="just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Wait on the LORD; Be of good courage, And He shall strengthen your heart; Wait, I say, on the LORD!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 27</a:t>
            </a:r>
          </a:p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De David. L'Éternel est ma lumière et mon salut: De qui aurais-je crainte? L'Éternel est le soutien de ma vie: De qui aurais-je peur?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Quand des méchants s'avancent contre moi, Pour dévorer ma chair, Ce sont mes persécuteurs et mes ennemis Qui chancellent et tombent.</a:t>
            </a:r>
            <a:endParaRPr lang="en-US" sz="4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une armée se campait contre moi, Mon cœur n'aurait aucune crainte; Si une guerre s'élevait contre moi, Je serais malgré cela plein de confiance.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Je demande à l'Éternel une chose, que je désire ardemment: Je voudrais habiter toute ma vie dans la maison de l'Éternel, Pour contempler la magnificence de l'Éternel Et pour admirer son temple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il me protégera dans son tabernacle au jour du malheur, Il me cachera sous l'abri de sa tente; Il m'élèvera sur un rocher.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Et déjà ma tête s'élève sur mes ennemis qui m'entourent; J'offrirai des sacrifices dans sa tente, au son de la trompette; Je chanterai, je célébrerai l'Éternel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Éternel! écoute ma voix, je t'invoque: Aie pitié de moi et exauce-moi!</a:t>
            </a:r>
            <a:endParaRPr lang="en-US" sz="4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Mon </a:t>
            </a:r>
            <a:r>
              <a:rPr lang="fr-FR" sz="4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cœur </a:t>
            </a:r>
            <a:r>
              <a:rPr lang="fr-FR" sz="4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 de ta part: Cherchez ma face! Je cherche ta face, ô Éternel!</a:t>
            </a:r>
            <a:endParaRPr lang="en-US" sz="42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Ne me cache point ta face, Ne repousse pas avec colère ton serviteur! Tu es mon secours, ne me laisse pas, ne m'abandonne pas, Dieu de mon salut!</a:t>
            </a:r>
            <a:endParaRPr lang="en-US" sz="4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mon père et ma mère m'abandonnent, Mais l'Éternel me recueillera.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Éternel! enseigne-moi ta voie, Conduis-moi dans le sentier de la droiture, A cause de mes ennemis.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Ne me livre pas au bon plaisir de mes adversaires, Car il s'élève contre moi de faux témoins Et des gens qui ne respirent que la violence.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Oh! si je n'étais pas sûr de voir la bonté de l'Éternel Sur la terre des vivants!...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Espère en l'Éternel! Fortifie-toi et que ton cœur s'affermisse! Espère en l'Éternel! (LSV)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800600" cy="1447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THEY GROW SO FAST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161 Fr CE : </a:t>
            </a:r>
            <a:r>
              <a:rPr lang="fr-FR" sz="32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Une Terre </a:t>
            </a:r>
            <a:r>
              <a:rPr lang="fr-FR" sz="3200" b="1" u="sng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Alterée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une terre altérée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Soupire après l’eau du ciel,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appelons la rosée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ta grâce Emmanuel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Fraîches, fraîches rosées,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Descendez sur nous tous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 divines ondées,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arrosez-nous 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Descends o pluie abondante,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Coule à flots dans notre cœur,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Donne à l’âme languissante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nouvelle fraîcheur.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Fraîches, fraîches rosées,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Descendez sur nous tous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 divines ondées,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arrosez-nous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laisse en nous rien d’aride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ne soit fertilisé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le cœur le plus avide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Soit pleinement arrosé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Fraîches, fraîches rosées,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Descendez sur nous tous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 divines ondées,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arrosez-nous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que les déserts fleurissent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Sous tes bienfaisantes eaux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les lieux secs reverdissent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portent des fruits nouveaux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Fraîches, fraîches rosées,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Descendez sur nous tous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 divines ondées,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arrosez-nous 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VISITORS WELCOME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66FFFF"/>
          </a:solidFill>
        </p:spPr>
        <p:txBody>
          <a:bodyPr/>
          <a:lstStyle/>
          <a:p>
            <a:r>
              <a:rPr lang="en-US" sz="5400" dirty="0" smtClean="0"/>
              <a:t>ANNOUNCEMENT</a:t>
            </a:r>
          </a:p>
          <a:p>
            <a:endParaRPr lang="en-US" sz="5400" dirty="0" smtClean="0"/>
          </a:p>
          <a:p>
            <a:r>
              <a:rPr lang="en-US" sz="5400" dirty="0" smtClean="0"/>
              <a:t>MUSICAL PROGRAM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74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Echos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Des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Elus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: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Distans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M-Rive </a:t>
            </a:r>
          </a:p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Distans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m-rive m-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santi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endParaRPr lang="en-US" sz="36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tounen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tounen</a:t>
            </a:r>
            <a:endParaRPr lang="en-US" sz="36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Min-m si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loraj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danje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menace frape </a:t>
            </a:r>
            <a:r>
              <a:rPr lang="fr-FR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en-US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</a:t>
            </a:r>
            <a:r>
              <a:rPr lang="en-US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3600" b="1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pap </a:t>
            </a:r>
            <a:r>
              <a:rPr lang="en-US" sz="3600" b="1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b="1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non, non, </a:t>
            </a: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non,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 </a:t>
            </a: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anro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atire</a:t>
            </a:r>
            <a:r>
              <a:rPr lang="en-US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Déjà avion 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dekole</a:t>
            </a:r>
            <a:endParaRPr lang="en-US" sz="36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</a:t>
            </a: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b="1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mond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plezi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legliz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Anro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pou-m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Min-m si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nuaj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non, non, non,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pap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anro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atire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Déjà avion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dekole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gro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van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tanpet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Legliz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kanpe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deja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pati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cite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lòt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anro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Mèt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3600" dirty="0" smtClean="0">
                <a:solidFill>
                  <a:schemeClr val="bg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bravo</a:t>
            </a:r>
            <a:endParaRPr lang="en-US" sz="3600" dirty="0" smtClean="0">
              <a:solidFill>
                <a:schemeClr val="bg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non, non, 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non,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anro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atire</a:t>
            </a:r>
            <a:r>
              <a:rPr lang="en-US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Déjà avion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dekole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dirty="0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err="1" smtClean="0">
                <a:solidFill>
                  <a:srgbClr val="CC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endParaRPr lang="en-US" sz="3600" dirty="0" smtClean="0">
              <a:solidFill>
                <a:srgbClr val="CC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609600"/>
            <a:ext cx="8686800" cy="54102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000" b="1" dirty="0" smtClean="0"/>
              <a:t>SERMON</a:t>
            </a:r>
          </a:p>
          <a:p>
            <a:pPr algn="ctr">
              <a:buNone/>
            </a:pPr>
            <a:r>
              <a:rPr lang="en-US" sz="4000" b="1" dirty="0" smtClean="0"/>
              <a:t>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000" b="1" dirty="0" smtClean="0"/>
              <a:t>PASTOR</a:t>
            </a:r>
          </a:p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MARC  E  SIMEON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6057" y="-4763"/>
            <a:ext cx="9150351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Dois-je partir les mains vides,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le séjour éternel,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quitter ces lieux arides,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une âme pour le ciel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 :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faut-il que, les mains 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rencontre mon Sauveur,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Pendant que des cœurs avides,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Cherchent en vain le vrai bonheur 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a sauvé mon âme,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mort je n'ai plus peur,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ce que mon cœur réclame,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un don pour mon Sauveur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 :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faut-il que, les mains 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rencontre mon Sauveur,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Pendant que des cœurs avides,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Cherchent en vain le vrai bonheur ?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je pouvais, de la vie,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Recommencer le chemin,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n'aurais plus qu'une envie :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Semer partout le bon grain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 :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faut-il que, les mains 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rencontre mon Sauveur,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Pendant que des cœurs avides,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Cherchent en vain le vrai bonheur ?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vous aussi l'heure passe,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 ! Pendant qu'il en est temps,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Annoncez de Dieu la grâce,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cœurs contrits, repentants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 :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faut-il que, les mains 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rencontre mon Sauveur,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Pendant que des cœurs avides,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Cherchent en vain le vrai bonheur ?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49332</TotalTime>
  <Words>2157</Words>
  <Application>Microsoft Office PowerPoint</Application>
  <PresentationFormat>On-screen Show (4:3)</PresentationFormat>
  <Paragraphs>337</Paragraphs>
  <Slides>65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Equity</vt:lpstr>
      <vt:lpstr>CHRIST THE ROCK CONGREGATION 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LECTURE  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PRIERE COMMUNE</vt:lpstr>
      <vt:lpstr>Slide 49</vt:lpstr>
      <vt:lpstr>VISITORS WELCOME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208</cp:revision>
  <dcterms:created xsi:type="dcterms:W3CDTF">2012-11-25T13:28:17Z</dcterms:created>
  <dcterms:modified xsi:type="dcterms:W3CDTF">2021-08-21T02:23:02Z</dcterms:modified>
</cp:coreProperties>
</file>