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383" r:id="rId3"/>
    <p:sldId id="407" r:id="rId4"/>
    <p:sldId id="408" r:id="rId5"/>
    <p:sldId id="409" r:id="rId6"/>
    <p:sldId id="348" r:id="rId7"/>
    <p:sldId id="411" r:id="rId8"/>
    <p:sldId id="412" r:id="rId9"/>
    <p:sldId id="384" r:id="rId10"/>
    <p:sldId id="413" r:id="rId11"/>
    <p:sldId id="419" r:id="rId12"/>
    <p:sldId id="414" r:id="rId13"/>
    <p:sldId id="421" r:id="rId14"/>
    <p:sldId id="415" r:id="rId15"/>
    <p:sldId id="416" r:id="rId16"/>
    <p:sldId id="417" r:id="rId17"/>
    <p:sldId id="385" r:id="rId18"/>
    <p:sldId id="422" r:id="rId19"/>
    <p:sldId id="423" r:id="rId20"/>
    <p:sldId id="386" r:id="rId21"/>
    <p:sldId id="427" r:id="rId22"/>
    <p:sldId id="424" r:id="rId23"/>
    <p:sldId id="425" r:id="rId24"/>
    <p:sldId id="428" r:id="rId25"/>
    <p:sldId id="426" r:id="rId26"/>
    <p:sldId id="387" r:id="rId27"/>
    <p:sldId id="429" r:id="rId28"/>
    <p:sldId id="430" r:id="rId29"/>
    <p:sldId id="388" r:id="rId30"/>
    <p:sldId id="431" r:id="rId31"/>
    <p:sldId id="432" r:id="rId32"/>
    <p:sldId id="433" r:id="rId33"/>
    <p:sldId id="389" r:id="rId34"/>
    <p:sldId id="434" r:id="rId35"/>
    <p:sldId id="435" r:id="rId36"/>
    <p:sldId id="436" r:id="rId37"/>
    <p:sldId id="437" r:id="rId38"/>
    <p:sldId id="438" r:id="rId39"/>
    <p:sldId id="441" r:id="rId40"/>
    <p:sldId id="439" r:id="rId41"/>
    <p:sldId id="440" r:id="rId42"/>
    <p:sldId id="442" r:id="rId43"/>
    <p:sldId id="443" r:id="rId44"/>
    <p:sldId id="444" r:id="rId45"/>
    <p:sldId id="344" r:id="rId46"/>
    <p:sldId id="450" r:id="rId47"/>
    <p:sldId id="451" r:id="rId48"/>
    <p:sldId id="452" r:id="rId49"/>
    <p:sldId id="453" r:id="rId50"/>
    <p:sldId id="454" r:id="rId51"/>
    <p:sldId id="455" r:id="rId52"/>
    <p:sldId id="456" r:id="rId53"/>
    <p:sldId id="457" r:id="rId54"/>
    <p:sldId id="458" r:id="rId55"/>
    <p:sldId id="459"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D66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C2E1C3-21C0-413F-94E8-A9A9969641AE}" type="datetimeFigureOut">
              <a:rPr lang="en-US" smtClean="0"/>
              <a:pPr/>
              <a:t>6/12/2021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C2E1C3-21C0-413F-94E8-A9A9969641AE}" type="datetimeFigureOut">
              <a:rPr lang="en-US" smtClean="0"/>
              <a:pPr/>
              <a:t>6/12/2021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C2E1C3-21C0-413F-94E8-A9A9969641AE}" type="datetimeFigureOut">
              <a:rPr lang="en-US" smtClean="0"/>
              <a:pPr/>
              <a:t>6/12/2021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2E1C3-21C0-413F-94E8-A9A9969641AE}" type="datetimeFigureOut">
              <a:rPr lang="en-US" smtClean="0"/>
              <a:pPr/>
              <a:t>6/12/2021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2E1C3-21C0-413F-94E8-A9A9969641AE}" type="datetimeFigureOut">
              <a:rPr lang="en-US" smtClean="0"/>
              <a:pPr/>
              <a:t>6/12/2021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2E1C3-21C0-413F-94E8-A9A9969641AE}" type="datetimeFigureOut">
              <a:rPr lang="en-US" smtClean="0"/>
              <a:pPr/>
              <a:t>6/12/2021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2E1C3-21C0-413F-94E8-A9A9969641AE}" type="datetimeFigureOut">
              <a:rPr lang="en-US" smtClean="0"/>
              <a:pPr/>
              <a:t>6/12/2021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06143-8A21-4EC5-ACE0-F9548DB6D0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2E1C3-21C0-413F-94E8-A9A9969641AE}" type="datetimeFigureOut">
              <a:rPr lang="en-US" smtClean="0"/>
              <a:pPr/>
              <a:t>6/12/2021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06143-8A21-4EC5-ACE0-F9548DB6D0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200"/>
          </a:xfrm>
          <a:solidFill>
            <a:srgbClr val="00D661"/>
          </a:solidFill>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a:solidFill>
                  <a:schemeClr val="tx1"/>
                </a:solidFill>
              </a:rPr>
              <a:t>CHRIST THE ROCK CONGREGATION</a:t>
            </a:r>
            <a:br>
              <a:rPr lang="en-US" b="1" dirty="0">
                <a:solidFill>
                  <a:schemeClr val="tx1"/>
                </a:solidFill>
              </a:rPr>
            </a:br>
            <a:r>
              <a:rPr lang="en-US" b="1" dirty="0" smtClean="0">
                <a:solidFill>
                  <a:schemeClr val="bg1"/>
                </a:solidFill>
              </a:rPr>
              <a:t>SUNDAY </a:t>
            </a:r>
            <a:r>
              <a:rPr lang="en-US" b="1" dirty="0" smtClean="0">
                <a:solidFill>
                  <a:schemeClr val="bg1"/>
                </a:solidFill>
              </a:rPr>
              <a:t>JUNE 27</a:t>
            </a:r>
            <a:r>
              <a:rPr lang="en-US" b="1" baseline="30000" dirty="0" smtClean="0">
                <a:solidFill>
                  <a:schemeClr val="bg1"/>
                </a:solidFill>
              </a:rPr>
              <a:t>th</a:t>
            </a:r>
            <a:r>
              <a:rPr lang="en-US" b="1" dirty="0" smtClean="0">
                <a:solidFill>
                  <a:schemeClr val="bg1"/>
                </a:solidFill>
              </a:rPr>
              <a:t> </a:t>
            </a:r>
            <a:r>
              <a:rPr lang="en-US" b="1" dirty="0" smtClean="0">
                <a:solidFill>
                  <a:schemeClr val="bg1"/>
                </a:solidFill>
              </a:rPr>
              <a:t> 2021 </a:t>
            </a:r>
            <a:r>
              <a:rPr lang="en-US" b="1" dirty="0">
                <a:solidFill>
                  <a:schemeClr val="tx1"/>
                </a:solidFill>
              </a:rPr>
              <a:t/>
            </a:r>
            <a:br>
              <a:rPr lang="en-US" b="1" dirty="0">
                <a:solidFill>
                  <a:schemeClr val="tx1"/>
                </a:solidFill>
              </a:rPr>
            </a:br>
            <a:r>
              <a:rPr lang="en-US" b="1" dirty="0">
                <a:solidFill>
                  <a:schemeClr val="tx1"/>
                </a:solidFill>
              </a:rPr>
              <a:t>Sermon by Pastor </a:t>
            </a:r>
            <a:r>
              <a:rPr lang="en-US" b="1" dirty="0" smtClean="0">
                <a:solidFill>
                  <a:schemeClr val="tx1"/>
                </a:solidFill>
              </a:rPr>
              <a:t/>
            </a:r>
            <a:br>
              <a:rPr lang="en-US" b="1" dirty="0" smtClean="0">
                <a:solidFill>
                  <a:schemeClr val="tx1"/>
                </a:solidFill>
              </a:rPr>
            </a:br>
            <a:r>
              <a:rPr lang="en-US" b="1" dirty="0" smtClean="0">
                <a:solidFill>
                  <a:schemeClr val="bg1"/>
                </a:solidFill>
              </a:rPr>
              <a:t>JEAN CLAUDE JEAN BAPTISTE</a:t>
            </a:r>
            <a:r>
              <a:rPr lang="en-US" b="1" dirty="0">
                <a:solidFill>
                  <a:schemeClr val="tx1"/>
                </a:solidFill>
              </a:rPr>
              <a:t/>
            </a:r>
            <a:br>
              <a:rPr lang="en-US" b="1" dirty="0">
                <a:solidFill>
                  <a:schemeClr val="tx1"/>
                </a:solidFill>
              </a:rPr>
            </a:br>
            <a:endParaRPr lang="en-US" b="1" dirty="0">
              <a:solidFill>
                <a:schemeClr val="tx1"/>
              </a:solidFill>
            </a:endParaRPr>
          </a:p>
        </p:txBody>
      </p:sp>
      <p:sp>
        <p:nvSpPr>
          <p:cNvPr id="3" name="Subtitle 2"/>
          <p:cNvSpPr>
            <a:spLocks noGrp="1"/>
          </p:cNvSpPr>
          <p:nvPr>
            <p:ph type="subTitle" idx="1"/>
          </p:nvPr>
        </p:nvSpPr>
        <p:spPr>
          <a:xfrm>
            <a:off x="0" y="2743200"/>
            <a:ext cx="9144000" cy="4114800"/>
          </a:xfr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r>
              <a:rPr lang="fr-FR" sz="5400" dirty="0" smtClean="0">
                <a:solidFill>
                  <a:schemeClr val="tx1"/>
                </a:solidFill>
              </a:rPr>
              <a:t>QUE FAUT-IL FAIRE QUAND LE VENT SE DECHAÎNE</a:t>
            </a:r>
            <a:endParaRPr lang="en-US" sz="5400" dirty="0" smtClean="0">
              <a:solidFill>
                <a:schemeClr val="tx1"/>
              </a:solidFill>
            </a:endParaRPr>
          </a:p>
          <a:p>
            <a:r>
              <a:rPr lang="fr-FR" sz="5400" dirty="0" smtClean="0">
                <a:solidFill>
                  <a:schemeClr val="tx1"/>
                </a:solidFill>
              </a:rPr>
              <a:t> </a:t>
            </a:r>
            <a:endParaRPr lang="en-US" sz="5400" dirty="0" smtClean="0">
              <a:solidFill>
                <a:schemeClr val="tx1"/>
              </a:solidFill>
            </a:endParaRPr>
          </a:p>
          <a:p>
            <a:r>
              <a:rPr lang="en-US" sz="5400" dirty="0" smtClean="0">
                <a:solidFill>
                  <a:srgbClr val="C00000"/>
                </a:solidFill>
              </a:rPr>
              <a:t>WHAT CAN WE DO WHEN THE WIND IS RAGING</a:t>
            </a:r>
            <a:endParaRPr lang="en-US" sz="5400"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20000"/>
          </a:bodyPr>
          <a:lstStyle/>
          <a:p>
            <a:pPr algn="ctr">
              <a:buNone/>
            </a:pPr>
            <a:r>
              <a:rPr lang="fr-FR" sz="5400" dirty="0" smtClean="0">
                <a:solidFill>
                  <a:srgbClr val="FF0000"/>
                </a:solidFill>
              </a:rPr>
              <a:t>LECTURE : Marc 6 : 45-52</a:t>
            </a:r>
            <a:endParaRPr lang="en-US" sz="5400" dirty="0" smtClean="0">
              <a:solidFill>
                <a:srgbClr val="FF0000"/>
              </a:solidFill>
            </a:endParaRPr>
          </a:p>
          <a:p>
            <a:pPr algn="just"/>
            <a:r>
              <a:rPr lang="fr-FR" sz="5400" dirty="0" smtClean="0">
                <a:solidFill>
                  <a:srgbClr val="003300"/>
                </a:solidFill>
              </a:rPr>
              <a:t>Mr 6:45 ¶ Aussitôt après, il obligea ses disciples à monter dans la barque et à passer avant lui de l'autre côté, vers </a:t>
            </a:r>
            <a:r>
              <a:rPr lang="fr-FR" sz="5400" dirty="0" err="1" smtClean="0">
                <a:solidFill>
                  <a:srgbClr val="003300"/>
                </a:solidFill>
              </a:rPr>
              <a:t>Bethsaïda</a:t>
            </a:r>
            <a:r>
              <a:rPr lang="fr-FR" sz="5400" dirty="0" smtClean="0">
                <a:solidFill>
                  <a:srgbClr val="003300"/>
                </a:solidFill>
              </a:rPr>
              <a:t>, pendant que lui-même renverrait la foule.</a:t>
            </a:r>
            <a:endParaRPr lang="en-US" sz="5400" dirty="0" smtClean="0">
              <a:solidFill>
                <a:srgbClr val="003300"/>
              </a:solidFill>
            </a:endParaRPr>
          </a:p>
          <a:p>
            <a:pPr algn="just"/>
            <a:r>
              <a:rPr lang="fr-FR" sz="5400" dirty="0" smtClean="0">
                <a:solidFill>
                  <a:srgbClr val="003300"/>
                </a:solidFill>
              </a:rPr>
              <a:t> </a:t>
            </a:r>
            <a:r>
              <a:rPr lang="fr-FR" sz="5400" dirty="0" smtClean="0">
                <a:solidFill>
                  <a:srgbClr val="FF0000"/>
                </a:solidFill>
              </a:rPr>
              <a:t>46 Quand il l'eut renvoyée, il s'en alla sur la montagne, pour prier</a:t>
            </a:r>
            <a:r>
              <a:rPr lang="fr-FR" sz="5400" dirty="0" smtClean="0">
                <a:solidFill>
                  <a:srgbClr val="FF0000"/>
                </a:solidFill>
              </a:rPr>
              <a:t>.</a:t>
            </a:r>
            <a:endParaRPr lang="en-US" sz="5400" dirty="0" smtClean="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lnSpcReduction="10000"/>
          </a:bodyPr>
          <a:lstStyle/>
          <a:p>
            <a:pPr algn="just"/>
            <a:r>
              <a:rPr lang="fr-FR" sz="5400" dirty="0" smtClean="0">
                <a:solidFill>
                  <a:srgbClr val="003300"/>
                </a:solidFill>
              </a:rPr>
              <a:t>47 </a:t>
            </a:r>
            <a:r>
              <a:rPr lang="fr-FR" sz="5400" dirty="0" smtClean="0">
                <a:solidFill>
                  <a:srgbClr val="003300"/>
                </a:solidFill>
              </a:rPr>
              <a:t>Le soir étant venu, la barque était au milieu de la mer, et Jésus était seul à terre.</a:t>
            </a:r>
            <a:endParaRPr lang="en-US" sz="5400" dirty="0" smtClean="0">
              <a:solidFill>
                <a:srgbClr val="003300"/>
              </a:solidFill>
            </a:endParaRPr>
          </a:p>
          <a:p>
            <a:pPr algn="just"/>
            <a:r>
              <a:rPr lang="fr-FR" sz="5400" dirty="0" smtClean="0">
                <a:solidFill>
                  <a:srgbClr val="FF0000"/>
                </a:solidFill>
              </a:rPr>
              <a:t> 48 Il vit qu'ils avaient beaucoup de peine à ramer; car le vent leur était contraire. A la quatrième veille de la nuit environ, il alla vers eux, marchant sur la mer, et il voulait les dépasser</a:t>
            </a:r>
            <a:r>
              <a:rPr lang="fr-FR" sz="5400" dirty="0" smtClean="0">
                <a:solidFill>
                  <a:srgbClr val="FF0000"/>
                </a:solidFill>
              </a:rPr>
              <a:t>.</a:t>
            </a:r>
            <a:endParaRPr lang="en-US" sz="5400" dirty="0" smtClean="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5400" dirty="0" smtClean="0">
                <a:solidFill>
                  <a:srgbClr val="003300"/>
                </a:solidFill>
              </a:rPr>
              <a:t>49 </a:t>
            </a:r>
            <a:r>
              <a:rPr lang="fr-FR" sz="5400" dirty="0" smtClean="0">
                <a:solidFill>
                  <a:srgbClr val="003300"/>
                </a:solidFill>
              </a:rPr>
              <a:t>Quand ils le virent marcher sur la mer, ils crurent que c'était un fantôme, et ils poussèrent des cris;</a:t>
            </a:r>
            <a:endParaRPr lang="en-US" sz="5400" dirty="0" smtClean="0">
              <a:solidFill>
                <a:srgbClr val="003300"/>
              </a:solidFill>
            </a:endParaRPr>
          </a:p>
          <a:p>
            <a:pPr algn="just"/>
            <a:r>
              <a:rPr lang="fr-FR" sz="5400" dirty="0" smtClean="0">
                <a:solidFill>
                  <a:srgbClr val="FF0000"/>
                </a:solidFill>
              </a:rPr>
              <a:t> 50 car ils le voyaient tous, et ils étaient troublés. Aussitôt Jésus leur parla, et leur dit: Rassurez-vous, c'est moi, n'ayez pas peur!</a:t>
            </a:r>
            <a:endParaRPr lang="en-US" sz="5400" dirty="0" smtClean="0">
              <a:solidFill>
                <a:srgbClr val="FF0000"/>
              </a:solidFill>
            </a:endParaRPr>
          </a:p>
          <a:p>
            <a:pPr algn="just"/>
            <a:endParaRPr lang="en-US" sz="5400" dirty="0">
              <a:solidFill>
                <a:srgbClr val="0033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algn="just"/>
            <a:r>
              <a:rPr lang="fr-FR" sz="5400" dirty="0" smtClean="0">
                <a:solidFill>
                  <a:srgbClr val="003300"/>
                </a:solidFill>
              </a:rPr>
              <a:t>51 </a:t>
            </a:r>
            <a:r>
              <a:rPr lang="fr-FR" sz="5400" dirty="0" smtClean="0">
                <a:solidFill>
                  <a:srgbClr val="003300"/>
                </a:solidFill>
              </a:rPr>
              <a:t>Puis il monta vers eux dans la barque, et le vent cessa. Ils furent en eux-mêmes tout stupéfaits et remplis d'étonnement;</a:t>
            </a:r>
            <a:endParaRPr lang="en-US" sz="5400" dirty="0" smtClean="0">
              <a:solidFill>
                <a:srgbClr val="003300"/>
              </a:solidFill>
            </a:endParaRPr>
          </a:p>
          <a:p>
            <a:pPr algn="just"/>
            <a:r>
              <a:rPr lang="fr-FR" sz="5400" dirty="0" smtClean="0">
                <a:solidFill>
                  <a:srgbClr val="003300"/>
                </a:solidFill>
              </a:rPr>
              <a:t> </a:t>
            </a:r>
            <a:r>
              <a:rPr lang="fr-FR" sz="5400" dirty="0" smtClean="0">
                <a:solidFill>
                  <a:srgbClr val="FF0000"/>
                </a:solidFill>
              </a:rPr>
              <a:t>52 car ils n'avaient pas compris le miracle des pains, parce que leur </a:t>
            </a:r>
            <a:r>
              <a:rPr lang="fr-FR" sz="5400" dirty="0" err="1" smtClean="0">
                <a:solidFill>
                  <a:srgbClr val="FF0000"/>
                </a:solidFill>
              </a:rPr>
              <a:t>coeur</a:t>
            </a:r>
            <a:r>
              <a:rPr lang="fr-FR" sz="5400" dirty="0" smtClean="0">
                <a:solidFill>
                  <a:srgbClr val="FF0000"/>
                </a:solidFill>
              </a:rPr>
              <a:t> était endurci.</a:t>
            </a:r>
            <a:endParaRPr lang="en-US" sz="5400"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a:ln>
            <a:solidFill>
              <a:srgbClr val="003300"/>
            </a:solidFill>
          </a:ln>
        </p:spPr>
        <p:txBody>
          <a:bodyPr>
            <a:normAutofit/>
          </a:bodyPr>
          <a:lstStyle/>
          <a:p>
            <a:pPr algn="ctr">
              <a:buNone/>
            </a:pPr>
            <a:r>
              <a:rPr lang="fr-FR" sz="4400" b="1" dirty="0" smtClean="0">
                <a:solidFill>
                  <a:srgbClr val="C00000"/>
                </a:solidFill>
                <a:latin typeface="Arial Unicode MS" pitchFamily="34" charset="-128"/>
                <a:ea typeface="Arial Unicode MS" pitchFamily="34" charset="-128"/>
                <a:cs typeface="Arial Unicode MS" pitchFamily="34" charset="-128"/>
              </a:rPr>
              <a:t>INTRODUTION </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Dans la vie il ya bien des impondérables, </a:t>
            </a:r>
            <a:r>
              <a:rPr lang="fr-FR" sz="4400" b="1" dirty="0" err="1" smtClean="0">
                <a:latin typeface="Arial Unicode MS" pitchFamily="34" charset="-128"/>
                <a:ea typeface="Arial Unicode MS" pitchFamily="34" charset="-128"/>
                <a:cs typeface="Arial Unicode MS" pitchFamily="34" charset="-128"/>
              </a:rPr>
              <a:t>unexpected</a:t>
            </a:r>
            <a:r>
              <a:rPr lang="fr-FR" sz="4400" b="1" dirty="0" smtClean="0">
                <a:latin typeface="Arial Unicode MS" pitchFamily="34" charset="-128"/>
                <a:ea typeface="Arial Unicode MS" pitchFamily="34" charset="-128"/>
                <a:cs typeface="Arial Unicode MS" pitchFamily="34" charset="-128"/>
              </a:rPr>
              <a:t> </a:t>
            </a:r>
            <a:r>
              <a:rPr lang="fr-FR" sz="4400" b="1" dirty="0" err="1" smtClean="0">
                <a:latin typeface="Arial Unicode MS" pitchFamily="34" charset="-128"/>
                <a:ea typeface="Arial Unicode MS" pitchFamily="34" charset="-128"/>
                <a:cs typeface="Arial Unicode MS" pitchFamily="34" charset="-128"/>
              </a:rPr>
              <a:t>matters</a:t>
            </a:r>
            <a:r>
              <a:rPr lang="fr-FR" sz="4400" b="1" dirty="0" smtClean="0">
                <a:latin typeface="Arial Unicode MS" pitchFamily="34" charset="-128"/>
                <a:ea typeface="Arial Unicode MS" pitchFamily="34" charset="-128"/>
                <a:cs typeface="Arial Unicode MS" pitchFamily="34" charset="-128"/>
              </a:rPr>
              <a:t>, beaucoup de choses auxquelles on ne s’y attendait pas. </a:t>
            </a:r>
            <a:endParaRPr lang="en-US" sz="4400" b="1" dirty="0" smtClean="0">
              <a:latin typeface="Arial Unicode MS" pitchFamily="34" charset="-128"/>
              <a:ea typeface="Arial Unicode MS" pitchFamily="34" charset="-128"/>
              <a:cs typeface="Arial Unicode MS" pitchFamily="34" charset="-128"/>
            </a:endParaRPr>
          </a:p>
          <a:p>
            <a:pPr lvl="0" algn="just"/>
            <a:r>
              <a:rPr lang="en-US" sz="4400" b="1" dirty="0" smtClean="0">
                <a:solidFill>
                  <a:srgbClr val="C00000"/>
                </a:solidFill>
                <a:latin typeface="Arial Unicode MS" pitchFamily="34" charset="-128"/>
                <a:ea typeface="Arial Unicode MS" pitchFamily="34" charset="-128"/>
                <a:cs typeface="Arial Unicode MS" pitchFamily="34" charset="-128"/>
              </a:rPr>
              <a:t>We ought to make provision for though times ahead.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a:ln>
            <a:solidFill>
              <a:srgbClr val="003300"/>
            </a:solidFill>
          </a:ln>
        </p:spPr>
        <p:txBody>
          <a:bodyPr>
            <a:normAutofit fontScale="92500"/>
          </a:bodyPr>
          <a:lstStyle/>
          <a:p>
            <a:pPr lvl="0" algn="just"/>
            <a:r>
              <a:rPr lang="en-US" sz="4400" dirty="0" smtClean="0">
                <a:latin typeface="Arial Unicode MS" pitchFamily="34" charset="-128"/>
                <a:ea typeface="Arial Unicode MS" pitchFamily="34" charset="-128"/>
                <a:cs typeface="Arial Unicode MS" pitchFamily="34" charset="-128"/>
              </a:rPr>
              <a:t>Whether we like it or not, someday we are going to navigate in rough waters, facing some strong winds, rising tides and above all raging seas. </a:t>
            </a: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Permettez-vous </a:t>
            </a:r>
            <a:r>
              <a:rPr lang="fr-FR" sz="4400" dirty="0" smtClean="0">
                <a:solidFill>
                  <a:srgbClr val="C00000"/>
                </a:solidFill>
                <a:latin typeface="Arial Unicode MS" pitchFamily="34" charset="-128"/>
                <a:ea typeface="Arial Unicode MS" pitchFamily="34" charset="-128"/>
                <a:cs typeface="Arial Unicode MS" pitchFamily="34" charset="-128"/>
              </a:rPr>
              <a:t>à la peur de vous consumer ou à la foi de vous guider? </a:t>
            </a:r>
            <a:endParaRPr lang="en-US" sz="4400"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Gin </a:t>
            </a:r>
            <a:r>
              <a:rPr lang="fr-FR" sz="4400" dirty="0" err="1" smtClean="0">
                <a:latin typeface="Arial Unicode MS" pitchFamily="34" charset="-128"/>
                <a:ea typeface="Arial Unicode MS" pitchFamily="34" charset="-128"/>
                <a:cs typeface="Arial Unicode MS" pitchFamily="34" charset="-128"/>
              </a:rPr>
              <a:t>yon</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nhom</a:t>
            </a:r>
            <a:r>
              <a:rPr lang="fr-FR" sz="4400" dirty="0" smtClean="0">
                <a:latin typeface="Arial Unicode MS" pitchFamily="34" charset="-128"/>
                <a:ea typeface="Arial Unicode MS" pitchFamily="34" charset="-128"/>
                <a:cs typeface="Arial Unicode MS" pitchFamily="34" charset="-128"/>
              </a:rPr>
              <a:t> si </a:t>
            </a:r>
            <a:r>
              <a:rPr lang="fr-FR" sz="4400" dirty="0" err="1" smtClean="0">
                <a:latin typeface="Arial Unicode MS" pitchFamily="34" charset="-128"/>
                <a:ea typeface="Arial Unicode MS" pitchFamily="34" charset="-128"/>
                <a:cs typeface="Arial Unicode MS" pitchFamily="34" charset="-128"/>
              </a:rPr>
              <a:t>ouap</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mache</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avek</a:t>
            </a:r>
            <a:r>
              <a:rPr lang="fr-FR" sz="4400" dirty="0" smtClean="0">
                <a:latin typeface="Arial Unicode MS" pitchFamily="34" charset="-128"/>
                <a:ea typeface="Arial Unicode MS" pitchFamily="34" charset="-128"/>
                <a:cs typeface="Arial Unicode MS" pitchFamily="34" charset="-128"/>
              </a:rPr>
              <a:t> li ou </a:t>
            </a:r>
            <a:r>
              <a:rPr lang="fr-FR" sz="4400" dirty="0" err="1" smtClean="0">
                <a:latin typeface="Arial Unicode MS" pitchFamily="34" charset="-128"/>
                <a:ea typeface="Arial Unicode MS" pitchFamily="34" charset="-128"/>
                <a:cs typeface="Arial Unicode MS" pitchFamily="34" charset="-128"/>
              </a:rPr>
              <a:t>pa</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benzoin</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pè</a:t>
            </a:r>
            <a:r>
              <a:rPr lang="fr-FR" sz="4400" dirty="0" smtClean="0">
                <a:latin typeface="Arial Unicode MS" pitchFamily="34" charset="-128"/>
                <a:ea typeface="Arial Unicode MS" pitchFamily="34" charset="-128"/>
                <a:cs typeface="Arial Unicode MS" pitchFamily="34" charset="-128"/>
              </a:rPr>
              <a:t>. Nom li se </a:t>
            </a:r>
            <a:r>
              <a:rPr lang="fr-FR" sz="4400" dirty="0" err="1" smtClean="0">
                <a:latin typeface="Arial Unicode MS" pitchFamily="34" charset="-128"/>
                <a:ea typeface="Arial Unicode MS" pitchFamily="34" charset="-128"/>
                <a:cs typeface="Arial Unicode MS" pitchFamily="34" charset="-128"/>
              </a:rPr>
              <a:t>J</a:t>
            </a:r>
            <a:r>
              <a:rPr lang="fr-FR" sz="4400" dirty="0" err="1" smtClean="0">
                <a:latin typeface="Arial Unicode MS" pitchFamily="34" charset="-128"/>
                <a:ea typeface="Arial Unicode MS" pitchFamily="34" charset="-128"/>
                <a:cs typeface="Arial Unicode MS" pitchFamily="34" charset="-128"/>
              </a:rPr>
              <a:t>ezi</a:t>
            </a:r>
            <a:r>
              <a:rPr lang="fr-FR" sz="4400" dirty="0" smtClean="0">
                <a:latin typeface="Arial Unicode MS" pitchFamily="34" charset="-128"/>
                <a:ea typeface="Arial Unicode MS" pitchFamily="34" charset="-128"/>
                <a:cs typeface="Arial Unicode MS" pitchFamily="34" charset="-128"/>
              </a:rPr>
              <a:t>.</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40000"/>
              <a:lumOff val="60000"/>
            </a:schemeClr>
          </a:solidFill>
          <a:ln>
            <a:solidFill>
              <a:srgbClr val="003300"/>
            </a:solidFill>
          </a:ln>
        </p:spPr>
        <p:txBody>
          <a:bodyPr>
            <a:normAutofit/>
          </a:bodyPr>
          <a:lstStyle/>
          <a:p>
            <a:pPr lvl="0" algn="just"/>
            <a:r>
              <a:rPr lang="fr-FR" sz="4400" dirty="0" err="1" smtClean="0">
                <a:latin typeface="Arial Unicode MS" pitchFamily="34" charset="-128"/>
                <a:ea typeface="Arial Unicode MS" pitchFamily="34" charset="-128"/>
                <a:cs typeface="Arial Unicode MS" pitchFamily="34" charset="-128"/>
              </a:rPr>
              <a:t>Lè</a:t>
            </a:r>
            <a:r>
              <a:rPr lang="fr-FR" sz="4400" dirty="0" smtClean="0">
                <a:latin typeface="Arial Unicode MS" pitchFamily="34" charset="-128"/>
                <a:ea typeface="Arial Unicode MS" pitchFamily="34" charset="-128"/>
                <a:cs typeface="Arial Unicode MS" pitchFamily="34" charset="-128"/>
              </a:rPr>
              <a:t> </a:t>
            </a:r>
            <a:r>
              <a:rPr lang="fr-FR" sz="4400" dirty="0" smtClean="0">
                <a:latin typeface="Arial Unicode MS" pitchFamily="34" charset="-128"/>
                <a:ea typeface="Arial Unicode MS" pitchFamily="34" charset="-128"/>
                <a:cs typeface="Arial Unicode MS" pitchFamily="34" charset="-128"/>
              </a:rPr>
              <a:t>ou </a:t>
            </a:r>
            <a:r>
              <a:rPr lang="fr-FR" sz="4400" dirty="0" err="1" smtClean="0">
                <a:latin typeface="Arial Unicode MS" pitchFamily="34" charset="-128"/>
                <a:ea typeface="Arial Unicode MS" pitchFamily="34" charset="-128"/>
                <a:cs typeface="Arial Unicode MS" pitchFamily="34" charset="-128"/>
              </a:rPr>
              <a:t>pa</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konnin</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ak</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ki</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moun</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ouap</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mache</a:t>
            </a:r>
            <a:r>
              <a:rPr lang="fr-FR" sz="4400" dirty="0" smtClean="0">
                <a:latin typeface="Arial Unicode MS" pitchFamily="34" charset="-128"/>
                <a:ea typeface="Arial Unicode MS" pitchFamily="34" charset="-128"/>
                <a:cs typeface="Arial Unicode MS" pitchFamily="34" charset="-128"/>
              </a:rPr>
              <a:t> sa </a:t>
            </a:r>
            <a:r>
              <a:rPr lang="fr-FR" sz="4400" dirty="0" err="1" smtClean="0">
                <a:latin typeface="Arial Unicode MS" pitchFamily="34" charset="-128"/>
                <a:ea typeface="Arial Unicode MS" pitchFamily="34" charset="-128"/>
                <a:cs typeface="Arial Unicode MS" pitchFamily="34" charset="-128"/>
              </a:rPr>
              <a:t>fè</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nimpot</a:t>
            </a:r>
            <a:r>
              <a:rPr lang="fr-FR" sz="4400" dirty="0" smtClean="0">
                <a:latin typeface="Arial Unicode MS" pitchFamily="34" charset="-128"/>
                <a:ea typeface="Arial Unicode MS" pitchFamily="34" charset="-128"/>
                <a:cs typeface="Arial Unicode MS" pitchFamily="34" charset="-128"/>
              </a:rPr>
              <a:t> van </a:t>
            </a:r>
            <a:r>
              <a:rPr lang="fr-FR" sz="4400" dirty="0" err="1" smtClean="0">
                <a:latin typeface="Arial Unicode MS" pitchFamily="34" charset="-128"/>
                <a:ea typeface="Arial Unicode MS" pitchFamily="34" charset="-128"/>
                <a:cs typeface="Arial Unicode MS" pitchFamily="34" charset="-128"/>
              </a:rPr>
              <a:t>ki</a:t>
            </a:r>
            <a:r>
              <a:rPr lang="fr-FR" sz="4400" dirty="0" smtClean="0">
                <a:latin typeface="Arial Unicode MS" pitchFamily="34" charset="-128"/>
                <a:ea typeface="Arial Unicode MS" pitchFamily="34" charset="-128"/>
                <a:cs typeface="Arial Unicode MS" pitchFamily="34" charset="-128"/>
              </a:rPr>
              <a:t> souffle </a:t>
            </a:r>
            <a:r>
              <a:rPr lang="fr-FR" sz="4400" dirty="0" err="1" smtClean="0">
                <a:latin typeface="Arial Unicode MS" pitchFamily="34" charset="-128"/>
                <a:ea typeface="Arial Unicode MS" pitchFamily="34" charset="-128"/>
                <a:cs typeface="Arial Unicode MS" pitchFamily="34" charset="-128"/>
              </a:rPr>
              <a:t>fè</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kè</a:t>
            </a:r>
            <a:r>
              <a:rPr lang="fr-FR" sz="4400" dirty="0" smtClean="0">
                <a:latin typeface="Arial Unicode MS" pitchFamily="34" charset="-128"/>
                <a:ea typeface="Arial Unicode MS" pitchFamily="34" charset="-128"/>
                <a:cs typeface="Arial Unicode MS" pitchFamily="34" charset="-128"/>
              </a:rPr>
              <a:t> ou </a:t>
            </a:r>
            <a:r>
              <a:rPr lang="fr-FR" sz="4400" dirty="0" err="1" smtClean="0">
                <a:latin typeface="Arial Unicode MS" pitchFamily="34" charset="-128"/>
                <a:ea typeface="Arial Unicode MS" pitchFamily="34" charset="-128"/>
                <a:cs typeface="Arial Unicode MS" pitchFamily="34" charset="-128"/>
              </a:rPr>
              <a:t>kase</a:t>
            </a:r>
            <a:r>
              <a:rPr lang="fr-FR" sz="4400" dirty="0" smtClean="0">
                <a:latin typeface="Arial Unicode MS" pitchFamily="34" charset="-128"/>
                <a:ea typeface="Arial Unicode MS" pitchFamily="34" charset="-128"/>
                <a:cs typeface="Arial Unicode MS" pitchFamily="34" charset="-128"/>
              </a:rPr>
              <a:t> ; </a:t>
            </a:r>
            <a:r>
              <a:rPr lang="fr-FR" sz="4400" dirty="0" err="1" smtClean="0">
                <a:latin typeface="Arial Unicode MS" pitchFamily="34" charset="-128"/>
                <a:ea typeface="Arial Unicode MS" pitchFamily="34" charset="-128"/>
                <a:cs typeface="Arial Unicode MS" pitchFamily="34" charset="-128"/>
              </a:rPr>
              <a:t>ninpot</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fey</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boi</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ki</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souke</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fè</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nou</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kraze</a:t>
            </a:r>
            <a:r>
              <a:rPr lang="fr-FR" sz="4400" dirty="0" smtClean="0">
                <a:latin typeface="Arial Unicode MS" pitchFamily="34" charset="-128"/>
                <a:ea typeface="Arial Unicode MS" pitchFamily="34" charset="-128"/>
                <a:cs typeface="Arial Unicode MS" pitchFamily="34" charset="-128"/>
              </a:rPr>
              <a:t> </a:t>
            </a:r>
            <a:r>
              <a:rPr lang="fr-FR" sz="4400" dirty="0" err="1" smtClean="0">
                <a:latin typeface="Arial Unicode MS" pitchFamily="34" charset="-128"/>
                <a:ea typeface="Arial Unicode MS" pitchFamily="34" charset="-128"/>
                <a:cs typeface="Arial Unicode MS" pitchFamily="34" charset="-128"/>
              </a:rPr>
              <a:t>rak</a:t>
            </a:r>
            <a:r>
              <a:rPr lang="fr-FR" sz="4400" dirty="0" smtClean="0">
                <a:latin typeface="Arial Unicode MS" pitchFamily="34" charset="-128"/>
                <a:ea typeface="Arial Unicode MS" pitchFamily="34" charset="-128"/>
                <a:cs typeface="Arial Unicode MS" pitchFamily="34" charset="-128"/>
              </a:rPr>
              <a:t>.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C00000"/>
                </a:solidFill>
                <a:latin typeface="Arial Unicode MS" pitchFamily="34" charset="-128"/>
                <a:ea typeface="Arial Unicode MS" pitchFamily="34" charset="-128"/>
                <a:cs typeface="Arial Unicode MS" pitchFamily="34" charset="-128"/>
              </a:rPr>
              <a:t>Le manque de foi produit des chrétiens fainéants dont les reins ne sont pas solides et qui ont peur de la chaleur.</a:t>
            </a:r>
            <a:endParaRPr lang="en-US" sz="44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a:ln>
            <a:solidFill>
              <a:srgbClr val="003300"/>
            </a:solidFill>
          </a:ln>
        </p:spPr>
        <p:txBody>
          <a:bodyPr>
            <a:normAutofit fontScale="92500" lnSpcReduction="20000"/>
          </a:bodyPr>
          <a:lstStyle/>
          <a:p>
            <a:pPr algn="ctr">
              <a:buNone/>
            </a:pP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DEVELOPMENT</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Marc 6 :45 nous dit :” AUSSITOT APRES JESUS OBLIGEA SES DISCIPLES A MONTER DANS LA BARQUE ET A PASSER AVANT LUI DE L’AUTRE COTE, VERS BETHSAIDA, PENDANT QU’IL RENVERRAIT LA FOULE.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Les mots qui nous intéressent dans ce verset, ce sont les mots :” AUSSITOT APRÈS.” </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buNone/>
            </a:pPr>
            <a:r>
              <a:rPr lang="fr-FR" sz="4400" b="1" dirty="0" smtClean="0">
                <a:solidFill>
                  <a:schemeClr val="bg1"/>
                </a:solidFill>
                <a:latin typeface="Arial Unicode MS" pitchFamily="34" charset="-128"/>
                <a:ea typeface="Arial Unicode MS" pitchFamily="34" charset="-128"/>
                <a:cs typeface="Arial Unicode MS" pitchFamily="34" charset="-128"/>
              </a:rPr>
              <a:t> </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a:ln>
            <a:solidFill>
              <a:srgbClr val="003300"/>
            </a:solidFill>
          </a:ln>
        </p:spPr>
        <p:txBody>
          <a:bodyPr>
            <a:normAutofit/>
          </a:bodyPr>
          <a:lstStyle/>
          <a:p>
            <a:pPr lvl="0" algn="just"/>
            <a:r>
              <a:rPr lang="fr-FR" sz="5400" b="1" dirty="0" smtClean="0">
                <a:solidFill>
                  <a:schemeClr val="bg1"/>
                </a:solidFill>
                <a:latin typeface="Arial Unicode MS" pitchFamily="34" charset="-128"/>
                <a:ea typeface="Arial Unicode MS" pitchFamily="34" charset="-128"/>
                <a:cs typeface="Arial Unicode MS" pitchFamily="34" charset="-128"/>
              </a:rPr>
              <a:t>Ces </a:t>
            </a:r>
            <a:r>
              <a:rPr lang="fr-FR" sz="5400" b="1" dirty="0" smtClean="0">
                <a:solidFill>
                  <a:schemeClr val="bg1"/>
                </a:solidFill>
                <a:latin typeface="Arial Unicode MS" pitchFamily="34" charset="-128"/>
                <a:ea typeface="Arial Unicode MS" pitchFamily="34" charset="-128"/>
                <a:cs typeface="Arial Unicode MS" pitchFamily="34" charset="-128"/>
              </a:rPr>
              <a:t>mots éveillent notre curiosité et nous invitent à nous reporter à ce qui s’était passé avant que </a:t>
            </a:r>
            <a:r>
              <a:rPr lang="fr-FR" sz="5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Jésus avait donné l’ordre aux disciples de gagner la barque et mettre le cap sur BETHSAIDA</a:t>
            </a:r>
            <a:r>
              <a:rPr lang="fr-FR" sz="5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r>
              <a:rPr lang="fr-FR" sz="5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endParaRPr lang="en-US" sz="5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a:ln>
            <a:solidFill>
              <a:srgbClr val="003300"/>
            </a:solidFill>
          </a:ln>
        </p:spPr>
        <p:txBody>
          <a:bodyPr>
            <a:normAutofit/>
          </a:bodyPr>
          <a:lstStyle/>
          <a:p>
            <a:pPr lvl="0" algn="just"/>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En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lisant Marc 6 : 32-44 </a:t>
            </a:r>
            <a:r>
              <a:rPr lang="fr-FR" sz="4400" b="1" dirty="0" smtClean="0">
                <a:solidFill>
                  <a:schemeClr val="bg1"/>
                </a:solidFill>
                <a:latin typeface="Arial Unicode MS" pitchFamily="34" charset="-128"/>
                <a:ea typeface="Arial Unicode MS" pitchFamily="34" charset="-128"/>
                <a:cs typeface="Arial Unicode MS" pitchFamily="34" charset="-128"/>
              </a:rPr>
              <a:t>nous voyons que Jésus venait d’accomplir un miracle extraordinaire, de rassasier dans un lieu désert cinq milles hommes sans compter les femmes et les enfants avec cinq pains et deux poissons.</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a:ln>
            <a:solidFill>
              <a:srgbClr val="003300"/>
            </a:solidFill>
          </a:ln>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chemeClr val="bg1"/>
                </a:solidFill>
                <a:latin typeface="Arial Unicode MS" pitchFamily="34" charset="-128"/>
                <a:ea typeface="Arial Unicode MS" pitchFamily="34" charset="-128"/>
                <a:cs typeface="Arial Unicode MS" pitchFamily="34" charset="-128"/>
              </a:rPr>
              <a:t>Les </a:t>
            </a:r>
            <a:r>
              <a:rPr lang="fr-FR" sz="4400" b="1" dirty="0" smtClean="0">
                <a:solidFill>
                  <a:schemeClr val="bg1"/>
                </a:solidFill>
                <a:latin typeface="Arial Unicode MS" pitchFamily="34" charset="-128"/>
                <a:ea typeface="Arial Unicode MS" pitchFamily="34" charset="-128"/>
                <a:cs typeface="Arial Unicode MS" pitchFamily="34" charset="-128"/>
              </a:rPr>
              <a:t>disciples, avaient-ils compris le sens et la portée de ce qui venait de se passer?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en-US" sz="44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S’ils</a:t>
            </a:r>
            <a:r>
              <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en-US" sz="44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avaient</a:t>
            </a:r>
            <a:r>
              <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en-US" sz="44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compris</a:t>
            </a:r>
            <a:r>
              <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en-US" sz="44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ils</a:t>
            </a:r>
            <a:r>
              <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en-US" sz="44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auraient</a:t>
            </a:r>
            <a:r>
              <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r>
              <a:rPr lang="en-US" sz="4400" b="1" dirty="0" err="1" smtClean="0">
                <a:solidFill>
                  <a:schemeClr val="tx2">
                    <a:lumMod val="40000"/>
                    <a:lumOff val="60000"/>
                  </a:schemeClr>
                </a:solidFill>
                <a:latin typeface="Arial Unicode MS" pitchFamily="34" charset="-128"/>
                <a:ea typeface="Arial Unicode MS" pitchFamily="34" charset="-128"/>
                <a:cs typeface="Arial Unicode MS" pitchFamily="34" charset="-128"/>
              </a:rPr>
              <a:t>découvert</a:t>
            </a:r>
            <a:r>
              <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That Jesus the man they are walking is highly and powerfully capable to accomplish great things and also cares.</a:t>
            </a:r>
          </a:p>
          <a:p>
            <a:pPr algn="just">
              <a:buNone/>
            </a:pP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a:ln>
            <a:solidFill>
              <a:srgbClr val="003300"/>
            </a:solidFill>
          </a:ln>
        </p:spPr>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Ils </a:t>
            </a:r>
            <a:r>
              <a:rPr lang="fr-FR" sz="4400" b="1" dirty="0" smtClean="0">
                <a:solidFill>
                  <a:schemeClr val="bg1"/>
                </a:solidFill>
                <a:latin typeface="Arial Unicode MS" pitchFamily="34" charset="-128"/>
                <a:ea typeface="Arial Unicode MS" pitchFamily="34" charset="-128"/>
                <a:cs typeface="Arial Unicode MS" pitchFamily="34" charset="-128"/>
              </a:rPr>
              <a:t>avaient appris une leçon qui pouvait les aider à passer le test qui les attendait quelques heures plus tard sur la mer. </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Mais hélas ! ils n’avaient pas compris ni la puissance, ni l’amour profond, ni la divinité de Jésus.</a:t>
            </a:r>
            <a:endParaRPr lang="en-US" sz="48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algn="just"/>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a:ln>
            <a:solidFill>
              <a:srgbClr val="003300"/>
            </a:solidFill>
          </a:ln>
        </p:spPr>
        <p:txBody>
          <a:bodyPr>
            <a:normAutofit/>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Quand </a:t>
            </a:r>
            <a:r>
              <a:rPr lang="fr-FR" sz="4400" b="1" dirty="0" smtClean="0">
                <a:solidFill>
                  <a:schemeClr val="bg1"/>
                </a:solidFill>
                <a:latin typeface="Arial Unicode MS" pitchFamily="34" charset="-128"/>
                <a:ea typeface="Arial Unicode MS" pitchFamily="34" charset="-128"/>
                <a:cs typeface="Arial Unicode MS" pitchFamily="34" charset="-128"/>
              </a:rPr>
              <a:t>Dieu cherche à nous enseigner à travers les événements de la vie tant que nous ne cherchons pas à comprendre et appliquer ce qu’il nous enseigne, </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nous sommes destinés à échouer face aux épreuves qui nous attendent</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a:t>
            </a:r>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 </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a:ln>
            <a:solidFill>
              <a:srgbClr val="003300"/>
            </a:solidFill>
          </a:ln>
        </p:spPr>
        <p:txBody>
          <a:bodyPr>
            <a:normAutofit fontScale="92500"/>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S’ils </a:t>
            </a:r>
            <a:r>
              <a:rPr lang="fr-FR" sz="4400" b="1" dirty="0" smtClean="0">
                <a:solidFill>
                  <a:schemeClr val="bg1"/>
                </a:solidFill>
                <a:latin typeface="Arial Unicode MS" pitchFamily="34" charset="-128"/>
                <a:ea typeface="Arial Unicode MS" pitchFamily="34" charset="-128"/>
                <a:cs typeface="Arial Unicode MS" pitchFamily="34" charset="-128"/>
              </a:rPr>
              <a:t>avaient compris que le Seigneur de toute la terre, le Fils de Dieu était avec eux ils aurait un comportement bien différent face à la mer en fureur.</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Dans le calme de la foi, ils auraient pu chanter </a:t>
            </a:r>
            <a:endParaRPr lang="en-US" sz="4400" b="1" dirty="0" smtClean="0">
              <a:solidFill>
                <a:schemeClr val="tx2">
                  <a:lumMod val="40000"/>
                  <a:lumOff val="60000"/>
                </a:schemeClr>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bg1"/>
                </a:solidFill>
                <a:latin typeface="Arial Unicode MS" pitchFamily="34" charset="-128"/>
                <a:ea typeface="Arial Unicode MS" pitchFamily="34" charset="-128"/>
                <a:cs typeface="Arial Unicode MS" pitchFamily="34" charset="-128"/>
              </a:rPr>
              <a:t>« </a:t>
            </a:r>
            <a:r>
              <a:rPr lang="fr-FR" sz="4400" b="1" dirty="0" smtClean="0">
                <a:solidFill>
                  <a:schemeClr val="accent6">
                    <a:lumMod val="75000"/>
                  </a:schemeClr>
                </a:solidFill>
                <a:latin typeface="Arial Unicode MS" pitchFamily="34" charset="-128"/>
                <a:ea typeface="Arial Unicode MS" pitchFamily="34" charset="-128"/>
                <a:cs typeface="Arial Unicode MS" pitchFamily="34" charset="-128"/>
              </a:rPr>
              <a:t>Maitre entend tu la tempête et ses terribles accents … Parle seigneur et l’arrête, sauve nous nous t’en prions » </a:t>
            </a:r>
            <a:endParaRPr lang="en-US" sz="4400" b="1" dirty="0" smtClean="0">
              <a:solidFill>
                <a:schemeClr val="accent6">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a:ln>
            <a:solidFill>
              <a:srgbClr val="003300"/>
            </a:solidFill>
          </a:ln>
        </p:spPr>
        <p:txBody>
          <a:bodyPr>
            <a:normAutofit/>
          </a:bodyPr>
          <a:lstStyle/>
          <a:p>
            <a:pPr lvl="0" algn="just"/>
            <a:r>
              <a:rPr lang="fr-FR" sz="4400" b="1" dirty="0" smtClean="0">
                <a:solidFill>
                  <a:schemeClr val="bg1"/>
                </a:solidFill>
                <a:latin typeface="Arial Unicode MS" pitchFamily="34" charset="-128"/>
                <a:ea typeface="Arial Unicode MS" pitchFamily="34" charset="-128"/>
                <a:cs typeface="Arial Unicode MS" pitchFamily="34" charset="-128"/>
              </a:rPr>
              <a:t>Et </a:t>
            </a:r>
            <a:r>
              <a:rPr lang="fr-FR" sz="4400" b="1" dirty="0" smtClean="0">
                <a:solidFill>
                  <a:schemeClr val="bg1"/>
                </a:solidFill>
                <a:latin typeface="Arial Unicode MS" pitchFamily="34" charset="-128"/>
                <a:ea typeface="Arial Unicode MS" pitchFamily="34" charset="-128"/>
                <a:cs typeface="Arial Unicode MS" pitchFamily="34" charset="-128"/>
              </a:rPr>
              <a:t>du fond du cœur faire monter une prière qui ébranle les cieux et la terre</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tx2">
                    <a:lumMod val="40000"/>
                    <a:lumOff val="60000"/>
                  </a:schemeClr>
                </a:solidFill>
                <a:latin typeface="Arial Unicode MS" pitchFamily="34" charset="-128"/>
                <a:ea typeface="Arial Unicode MS" pitchFamily="34" charset="-128"/>
                <a:cs typeface="Arial Unicode MS" pitchFamily="34" charset="-128"/>
              </a:rPr>
              <a:t>Ils avaient plutôt céder à la panique qui les faisait trembler de peur et pousser des cris de bêtes traquées,</a:t>
            </a:r>
            <a:endParaRPr lang="en-US" sz="4400" b="1" dirty="0">
              <a:solidFill>
                <a:schemeClr val="tx2">
                  <a:lumMod val="40000"/>
                  <a:lumOff val="6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a:ln/>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fr-FR" sz="4400" b="1" dirty="0" smtClean="0">
                <a:solidFill>
                  <a:srgbClr val="C00000"/>
                </a:solidFill>
                <a:latin typeface="Arial Unicode MS" pitchFamily="34" charset="-128"/>
                <a:ea typeface="Arial Unicode MS" pitchFamily="34" charset="-128"/>
                <a:cs typeface="Arial Unicode MS" pitchFamily="34" charset="-128"/>
              </a:rPr>
              <a:t>II – UN ORDRE FORMEL - UN OBSTACLE REÈL </a:t>
            </a:r>
            <a:r>
              <a:rPr lang="fr-FR" sz="4400" dirty="0" smtClean="0">
                <a:solidFill>
                  <a:srgbClr val="002060"/>
                </a:solidFill>
                <a:latin typeface="Arial Unicode MS" pitchFamily="34" charset="-128"/>
                <a:ea typeface="Arial Unicode MS" pitchFamily="34" charset="-128"/>
                <a:cs typeface="Arial Unicode MS" pitchFamily="34" charset="-128"/>
              </a:rPr>
              <a:t> </a:t>
            </a:r>
            <a:endParaRPr lang="fr-FR" sz="4400" dirty="0" smtClean="0">
              <a:solidFill>
                <a:srgbClr val="002060"/>
              </a:solidFill>
              <a:latin typeface="Arial Unicode MS" pitchFamily="34" charset="-128"/>
              <a:ea typeface="Arial Unicode MS" pitchFamily="34" charset="-128"/>
              <a:cs typeface="Arial Unicode MS" pitchFamily="34" charset="-128"/>
            </a:endParaRPr>
          </a:p>
          <a:p>
            <a:pPr algn="ctr"/>
            <a:r>
              <a:rPr lang="fr-FR" sz="4400" dirty="0" smtClean="0">
                <a:solidFill>
                  <a:srgbClr val="002060"/>
                </a:solidFill>
                <a:latin typeface="Arial Unicode MS" pitchFamily="34" charset="-128"/>
                <a:ea typeface="Arial Unicode MS" pitchFamily="34" charset="-128"/>
                <a:cs typeface="Arial Unicode MS" pitchFamily="34" charset="-128"/>
              </a:rPr>
              <a:t>MARC </a:t>
            </a:r>
            <a:r>
              <a:rPr lang="fr-FR" sz="4400" dirty="0" smtClean="0">
                <a:solidFill>
                  <a:srgbClr val="002060"/>
                </a:solidFill>
                <a:latin typeface="Arial Unicode MS" pitchFamily="34" charset="-128"/>
                <a:ea typeface="Arial Unicode MS" pitchFamily="34" charset="-128"/>
                <a:cs typeface="Arial Unicode MS" pitchFamily="34" charset="-128"/>
              </a:rPr>
              <a:t>6 : </a:t>
            </a:r>
            <a:r>
              <a:rPr lang="fr-FR" sz="4400" dirty="0" smtClean="0">
                <a:solidFill>
                  <a:srgbClr val="002060"/>
                </a:solidFill>
                <a:latin typeface="Arial Unicode MS" pitchFamily="34" charset="-128"/>
                <a:ea typeface="Arial Unicode MS" pitchFamily="34" charset="-128"/>
                <a:cs typeface="Arial Unicode MS" pitchFamily="34" charset="-128"/>
              </a:rPr>
              <a:t>45-48</a:t>
            </a:r>
            <a:endParaRPr lang="en-US" sz="4400"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b="1" dirty="0" smtClean="0">
                <a:solidFill>
                  <a:srgbClr val="002060"/>
                </a:solidFill>
                <a:latin typeface="Arial Unicode MS" pitchFamily="34" charset="-128"/>
                <a:ea typeface="Arial Unicode MS" pitchFamily="34" charset="-128"/>
                <a:cs typeface="Arial Unicode MS" pitchFamily="34" charset="-128"/>
              </a:rPr>
              <a:t>Mr 6:45 ¶ Aussitôt après, il obligea ses disciples à monter dans la barque et à passer avant lui de l'autre côté, vers </a:t>
            </a:r>
            <a:r>
              <a:rPr lang="fr-FR" sz="4400" b="1" dirty="0" err="1" smtClean="0">
                <a:solidFill>
                  <a:srgbClr val="002060"/>
                </a:solidFill>
                <a:latin typeface="Arial Unicode MS" pitchFamily="34" charset="-128"/>
                <a:ea typeface="Arial Unicode MS" pitchFamily="34" charset="-128"/>
                <a:cs typeface="Arial Unicode MS" pitchFamily="34" charset="-128"/>
              </a:rPr>
              <a:t>Bethsaïda</a:t>
            </a:r>
            <a:r>
              <a:rPr lang="fr-FR" sz="4400" b="1" dirty="0" smtClean="0">
                <a:solidFill>
                  <a:srgbClr val="002060"/>
                </a:solidFill>
                <a:latin typeface="Arial Unicode MS" pitchFamily="34" charset="-128"/>
                <a:ea typeface="Arial Unicode MS" pitchFamily="34" charset="-128"/>
                <a:cs typeface="Arial Unicode MS" pitchFamily="34" charset="-128"/>
              </a:rPr>
              <a:t>, pendant que lui-même renverrait la foule.</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46 Quand il l'eut renvoyée, il s'en alla sur la montagne, pour prier</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b="1" dirty="0" smtClean="0">
                <a:solidFill>
                  <a:srgbClr val="002060"/>
                </a:solidFill>
                <a:latin typeface="Arial Unicode MS" pitchFamily="34" charset="-128"/>
                <a:ea typeface="Arial Unicode MS" pitchFamily="34" charset="-128"/>
                <a:cs typeface="Arial Unicode MS" pitchFamily="34" charset="-128"/>
              </a:rPr>
              <a:t>47 </a:t>
            </a:r>
            <a:r>
              <a:rPr lang="fr-FR" sz="4400" b="1" dirty="0" smtClean="0">
                <a:solidFill>
                  <a:srgbClr val="002060"/>
                </a:solidFill>
                <a:latin typeface="Arial Unicode MS" pitchFamily="34" charset="-128"/>
                <a:ea typeface="Arial Unicode MS" pitchFamily="34" charset="-128"/>
                <a:cs typeface="Arial Unicode MS" pitchFamily="34" charset="-128"/>
              </a:rPr>
              <a:t>Le soir étant venu, la barque était au milieu de la mer, et Jésus était seul à terre.</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algn="just"/>
            <a:r>
              <a:rPr lang="fr-FR" sz="4400" b="1" dirty="0" smtClean="0">
                <a:solidFill>
                  <a:srgbClr val="C00000"/>
                </a:solidFill>
                <a:latin typeface="Arial Unicode MS" pitchFamily="34" charset="-128"/>
                <a:ea typeface="Arial Unicode MS" pitchFamily="34" charset="-128"/>
                <a:cs typeface="Arial Unicode MS" pitchFamily="34" charset="-128"/>
              </a:rPr>
              <a:t> 48 Il vit qu'ils avaient beaucoup de peine à ramer; car le vent leur était contraire. A la quatrième veille de la nuit environ, il alla vers eux, marchant sur la mer, et il voulait les dépasser</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a:ln/>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Les </a:t>
            </a:r>
            <a:r>
              <a:rPr lang="fr-FR" sz="4400" b="1" dirty="0" smtClean="0">
                <a:solidFill>
                  <a:srgbClr val="002060"/>
                </a:solidFill>
                <a:latin typeface="Arial Unicode MS" pitchFamily="34" charset="-128"/>
                <a:ea typeface="Arial Unicode MS" pitchFamily="34" charset="-128"/>
                <a:cs typeface="Arial Unicode MS" pitchFamily="34" charset="-128"/>
              </a:rPr>
              <a:t>disciples étaient dans la barque sur la mer. </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Jésus était sur la terre, occupé à renvoyer la foule, puis il était sur une montagne en prière</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2060"/>
                </a:solidFill>
                <a:latin typeface="Arial Unicode MS" pitchFamily="34" charset="-128"/>
                <a:ea typeface="Arial Unicode MS" pitchFamily="34" charset="-128"/>
                <a:cs typeface="Arial Unicode MS" pitchFamily="34" charset="-128"/>
              </a:rPr>
              <a:t>Sur la mer il faisait noir, et un vent mauvais soufflait</a:t>
            </a:r>
            <a:r>
              <a:rPr lang="fr-FR" sz="4400" b="1" dirty="0" smtClean="0">
                <a:solidFill>
                  <a:srgbClr val="002060"/>
                </a:solidFill>
                <a:latin typeface="Arial Unicode MS" pitchFamily="34" charset="-128"/>
                <a:ea typeface="Arial Unicode MS" pitchFamily="34" charset="-128"/>
                <a:cs typeface="Arial Unicode MS" pitchFamily="34" charset="-128"/>
              </a:rPr>
              <a:t>.</a:t>
            </a:r>
            <a:r>
              <a:rPr lang="fr-FR" sz="4400" b="1" dirty="0" smtClean="0">
                <a:solidFill>
                  <a:srgbClr val="002060"/>
                </a:solidFill>
                <a:latin typeface="Arial Unicode MS" pitchFamily="34" charset="-128"/>
                <a:ea typeface="Arial Unicode MS" pitchFamily="34" charset="-128"/>
                <a:cs typeface="Arial Unicode MS" pitchFamily="34" charset="-128"/>
              </a:rPr>
              <a:t> </a:t>
            </a:r>
            <a:endParaRPr lang="en-US" sz="4400" b="1"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C00000"/>
                </a:solidFill>
                <a:latin typeface="Arial Unicode MS" pitchFamily="34" charset="-128"/>
                <a:ea typeface="Arial Unicode MS" pitchFamily="34" charset="-128"/>
                <a:cs typeface="Arial Unicode MS" pitchFamily="34" charset="-128"/>
              </a:rPr>
              <a:t> Les disciples avaient des difficultés à ramer et ont perdu le contrôle de la barque. La peur s’installe.</a:t>
            </a:r>
            <a:endParaRPr lang="en-US" sz="4400" b="1"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ln/>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pPr algn="just"/>
            <a:r>
              <a:rPr lang="fr-FR" sz="4800" b="1" dirty="0" smtClean="0">
                <a:latin typeface="Arial Unicode MS" pitchFamily="34" charset="-128"/>
                <a:ea typeface="Arial Unicode MS" pitchFamily="34" charset="-128"/>
                <a:cs typeface="Arial Unicode MS" pitchFamily="34" charset="-128"/>
              </a:rPr>
              <a:t>« </a:t>
            </a:r>
            <a:r>
              <a:rPr lang="fr-FR" sz="4800" b="1" dirty="0" smtClean="0">
                <a:solidFill>
                  <a:srgbClr val="C00000"/>
                </a:solidFill>
                <a:latin typeface="Arial Unicode MS" pitchFamily="34" charset="-128"/>
                <a:ea typeface="Arial Unicode MS" pitchFamily="34" charset="-128"/>
                <a:cs typeface="Arial Unicode MS" pitchFamily="34" charset="-128"/>
              </a:rPr>
              <a:t>Jésus vit qu’ils avaient beaucoup de peine a ramer car le vent leur était contraire</a:t>
            </a:r>
            <a:r>
              <a:rPr lang="fr-FR" sz="4800" b="1" dirty="0" smtClean="0">
                <a:latin typeface="Arial Unicode MS" pitchFamily="34" charset="-128"/>
                <a:ea typeface="Arial Unicode MS" pitchFamily="34" charset="-128"/>
                <a:cs typeface="Arial Unicode MS" pitchFamily="34" charset="-128"/>
              </a:rPr>
              <a:t> » Marc 6: </a:t>
            </a:r>
            <a:r>
              <a:rPr lang="fr-FR" sz="4800" b="1" dirty="0" smtClean="0">
                <a:latin typeface="Arial Unicode MS" pitchFamily="34" charset="-128"/>
                <a:ea typeface="Arial Unicode MS" pitchFamily="34" charset="-128"/>
                <a:cs typeface="Arial Unicode MS" pitchFamily="34" charset="-128"/>
              </a:rPr>
              <a:t>48 </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latin typeface="Arial Unicode MS" pitchFamily="34" charset="-128"/>
                <a:ea typeface="Arial Unicode MS" pitchFamily="34" charset="-128"/>
                <a:cs typeface="Arial Unicode MS" pitchFamily="34" charset="-128"/>
              </a:rPr>
              <a:t> Ps 46 : 1-6</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latin typeface="Arial Unicode MS" pitchFamily="34" charset="-128"/>
                <a:ea typeface="Arial Unicode MS" pitchFamily="34" charset="-128"/>
                <a:cs typeface="Arial Unicode MS" pitchFamily="34" charset="-128"/>
              </a:rPr>
              <a:t>1) </a:t>
            </a:r>
            <a:r>
              <a:rPr lang="fr-FR" sz="4800" b="1" dirty="0" smtClean="0">
                <a:solidFill>
                  <a:srgbClr val="C00000"/>
                </a:solidFill>
                <a:latin typeface="Arial Unicode MS" pitchFamily="34" charset="-128"/>
                <a:ea typeface="Arial Unicode MS" pitchFamily="34" charset="-128"/>
                <a:cs typeface="Arial Unicode MS" pitchFamily="34" charset="-128"/>
              </a:rPr>
              <a:t>Au chef des chantres. Des fils de </a:t>
            </a:r>
            <a:r>
              <a:rPr lang="fr-FR" sz="4800" b="1" dirty="0" err="1" smtClean="0">
                <a:solidFill>
                  <a:srgbClr val="C00000"/>
                </a:solidFill>
                <a:latin typeface="Arial Unicode MS" pitchFamily="34" charset="-128"/>
                <a:ea typeface="Arial Unicode MS" pitchFamily="34" charset="-128"/>
                <a:cs typeface="Arial Unicode MS" pitchFamily="34" charset="-128"/>
              </a:rPr>
              <a:t>Koré</a:t>
            </a:r>
            <a:r>
              <a:rPr lang="fr-FR" sz="4800" b="1" dirty="0" smtClean="0">
                <a:solidFill>
                  <a:srgbClr val="C00000"/>
                </a:solidFill>
                <a:latin typeface="Arial Unicode MS" pitchFamily="34" charset="-128"/>
                <a:ea typeface="Arial Unicode MS" pitchFamily="34" charset="-128"/>
                <a:cs typeface="Arial Unicode MS" pitchFamily="34" charset="-128"/>
              </a:rPr>
              <a:t>. Sur </a:t>
            </a:r>
            <a:r>
              <a:rPr lang="fr-FR" sz="4800" b="1" dirty="0" err="1" smtClean="0">
                <a:solidFill>
                  <a:srgbClr val="C00000"/>
                </a:solidFill>
                <a:latin typeface="Arial Unicode MS" pitchFamily="34" charset="-128"/>
                <a:ea typeface="Arial Unicode MS" pitchFamily="34" charset="-128"/>
                <a:cs typeface="Arial Unicode MS" pitchFamily="34" charset="-128"/>
              </a:rPr>
              <a:t>alamoth</a:t>
            </a:r>
            <a:r>
              <a:rPr lang="fr-FR" sz="4800" b="1" dirty="0" smtClean="0">
                <a:solidFill>
                  <a:srgbClr val="C00000"/>
                </a:solidFill>
                <a:latin typeface="Arial Unicode MS" pitchFamily="34" charset="-128"/>
                <a:ea typeface="Arial Unicode MS" pitchFamily="34" charset="-128"/>
                <a:cs typeface="Arial Unicode MS" pitchFamily="34" charset="-128"/>
              </a:rPr>
              <a:t>. Cantique.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800" b="1" dirty="0" smtClean="0">
                <a:latin typeface="Arial Unicode MS" pitchFamily="34" charset="-128"/>
                <a:ea typeface="Arial Unicode MS" pitchFamily="34" charset="-128"/>
                <a:cs typeface="Arial Unicode MS" pitchFamily="34" charset="-128"/>
              </a:rPr>
              <a:t>:2) Dieu est pour nous un refuge et un appui, Un secours qui ne manque jamais dans la détresse.</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C00000"/>
                </a:solidFill>
                <a:latin typeface="Arial Unicode MS" pitchFamily="34" charset="-128"/>
                <a:ea typeface="Arial Unicode MS" pitchFamily="34" charset="-128"/>
                <a:cs typeface="Arial Unicode MS" pitchFamily="34" charset="-128"/>
              </a:rPr>
              <a:t>3) C'est pourquoi nous sommes sans crainte quand la terre est bouleversée, Et que les montagnes chancellent au </a:t>
            </a:r>
            <a:r>
              <a:rPr lang="fr-FR" sz="4800" b="1" dirty="0" smtClean="0">
                <a:solidFill>
                  <a:srgbClr val="C00000"/>
                </a:solidFill>
                <a:latin typeface="Arial Unicode MS" pitchFamily="34" charset="-128"/>
                <a:ea typeface="Arial Unicode MS" pitchFamily="34" charset="-128"/>
                <a:cs typeface="Arial Unicode MS" pitchFamily="34" charset="-128"/>
              </a:rPr>
              <a:t>cœur </a:t>
            </a:r>
            <a:r>
              <a:rPr lang="fr-FR" sz="4800" b="1" dirty="0" smtClean="0">
                <a:solidFill>
                  <a:srgbClr val="C00000"/>
                </a:solidFill>
                <a:latin typeface="Arial Unicode MS" pitchFamily="34" charset="-128"/>
                <a:ea typeface="Arial Unicode MS" pitchFamily="34" charset="-128"/>
                <a:cs typeface="Arial Unicode MS" pitchFamily="34" charset="-128"/>
              </a:rPr>
              <a:t>des mers,</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ln/>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just">
              <a:buNone/>
            </a:pPr>
            <a:r>
              <a:rPr lang="fr-FR" sz="4800" b="1" dirty="0" smtClean="0">
                <a:latin typeface="Arial Unicode MS" pitchFamily="34" charset="-128"/>
                <a:ea typeface="Arial Unicode MS" pitchFamily="34" charset="-128"/>
                <a:cs typeface="Arial Unicode MS" pitchFamily="34" charset="-128"/>
              </a:rPr>
              <a:t>4</a:t>
            </a:r>
            <a:r>
              <a:rPr lang="fr-FR" sz="4800" b="1" dirty="0" smtClean="0">
                <a:latin typeface="Arial Unicode MS" pitchFamily="34" charset="-128"/>
                <a:ea typeface="Arial Unicode MS" pitchFamily="34" charset="-128"/>
                <a:cs typeface="Arial Unicode MS" pitchFamily="34" charset="-128"/>
              </a:rPr>
              <a:t>) Quand les flots de la mer mugissent, écument, Se soulèvent jusqu'à faire trembler les montagnes. -Pause.</a:t>
            </a:r>
            <a:endParaRPr lang="en-US" sz="4800" b="1" dirty="0" smtClean="0">
              <a:latin typeface="Arial Unicode MS" pitchFamily="34" charset="-128"/>
              <a:ea typeface="Arial Unicode MS" pitchFamily="34" charset="-128"/>
              <a:cs typeface="Arial Unicode MS" pitchFamily="34" charset="-128"/>
            </a:endParaRPr>
          </a:p>
          <a:p>
            <a:pPr algn="just">
              <a:buNone/>
            </a:pPr>
            <a:r>
              <a:rPr lang="fr-FR" sz="4800" b="1" dirty="0" smtClean="0">
                <a:solidFill>
                  <a:srgbClr val="C00000"/>
                </a:solidFill>
                <a:latin typeface="Arial Unicode MS" pitchFamily="34" charset="-128"/>
                <a:ea typeface="Arial Unicode MS" pitchFamily="34" charset="-128"/>
                <a:cs typeface="Arial Unicode MS" pitchFamily="34" charset="-128"/>
              </a:rPr>
              <a:t>5) Il est un fleuve dont les courants réjouissent la cité de Dieu, Le sanctuaire des demeures du Très-Haut.</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buNone/>
            </a:pPr>
            <a:r>
              <a:rPr lang="fr-FR" sz="4800" b="1" dirty="0" smtClean="0">
                <a:latin typeface="Arial Unicode MS" pitchFamily="34" charset="-128"/>
                <a:ea typeface="Arial Unicode MS" pitchFamily="34" charset="-128"/>
                <a:cs typeface="Arial Unicode MS" pitchFamily="34" charset="-128"/>
              </a:rPr>
              <a:t>6) Dieu est au milieu d'elle: elle n'est point ébranlée; Dieu la secourt dès l'aube du matin.</a:t>
            </a:r>
            <a:endParaRPr lang="en-US" sz="4800" b="1" dirty="0" smtClean="0">
              <a:latin typeface="Arial Unicode MS" pitchFamily="34" charset="-128"/>
              <a:ea typeface="Arial Unicode MS" pitchFamily="34" charset="-128"/>
              <a:cs typeface="Arial Unicode MS" pitchFamily="34" charset="-128"/>
            </a:endParaRPr>
          </a:p>
          <a:p>
            <a:pPr algn="just">
              <a:buNone/>
            </a:pP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ln/>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800" b="1" dirty="0" smtClean="0">
                <a:latin typeface="Arial Unicode MS" pitchFamily="34" charset="-128"/>
                <a:ea typeface="Arial Unicode MS" pitchFamily="34" charset="-128"/>
                <a:cs typeface="Arial Unicode MS" pitchFamily="34" charset="-128"/>
              </a:rPr>
              <a:t>La </a:t>
            </a:r>
            <a:r>
              <a:rPr lang="fr-FR" sz="4800" b="1" dirty="0" smtClean="0">
                <a:latin typeface="Arial Unicode MS" pitchFamily="34" charset="-128"/>
                <a:ea typeface="Arial Unicode MS" pitchFamily="34" charset="-128"/>
                <a:cs typeface="Arial Unicode MS" pitchFamily="34" charset="-128"/>
              </a:rPr>
              <a:t>puissance de Dieu accomplit dans nos faiblesses et sa force immense transcende nos limites.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Si Dieu voit, si Dieu sait, il agira certainement.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Le Dieu qui voit vos luttes dans la sombre nuit ne restera pas insensibles, ni indifférent au danger qui vous menace. </a:t>
            </a:r>
            <a:endParaRPr lang="en-US" sz="4800" b="1" dirty="0" smtClean="0">
              <a:latin typeface="Arial Unicode MS" pitchFamily="34" charset="-128"/>
              <a:ea typeface="Arial Unicode MS" pitchFamily="34" charset="-128"/>
              <a:cs typeface="Arial Unicode MS" pitchFamily="34" charset="-128"/>
            </a:endParaRPr>
          </a:p>
          <a:p>
            <a:pPr algn="just"/>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ln/>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lgn="just"/>
            <a:r>
              <a:rPr lang="fr-FR" sz="4800" b="1" dirty="0" smtClean="0">
                <a:latin typeface="Arial Unicode MS" pitchFamily="34" charset="-128"/>
                <a:ea typeface="Arial Unicode MS" pitchFamily="34" charset="-128"/>
                <a:cs typeface="Arial Unicode MS" pitchFamily="34" charset="-128"/>
              </a:rPr>
              <a:t>La </a:t>
            </a:r>
            <a:r>
              <a:rPr lang="fr-FR" sz="4800" b="1" dirty="0" smtClean="0">
                <a:latin typeface="Arial Unicode MS" pitchFamily="34" charset="-128"/>
                <a:ea typeface="Arial Unicode MS" pitchFamily="34" charset="-128"/>
                <a:cs typeface="Arial Unicode MS" pitchFamily="34" charset="-128"/>
              </a:rPr>
              <a:t>seule chose qui doit réellement vous préoccuper ce matin est celle ci. “ Avez-vous une relation personnelle avec Jésus </a:t>
            </a:r>
            <a:r>
              <a:rPr lang="fr-FR" sz="4800" b="1" dirty="0" smtClean="0">
                <a:latin typeface="Arial Unicode MS" pitchFamily="34" charset="-128"/>
                <a:ea typeface="Arial Unicode MS" pitchFamily="34" charset="-128"/>
                <a:cs typeface="Arial Unicode MS" pitchFamily="34" charset="-128"/>
              </a:rPr>
              <a:t>?</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La qualité de votre relation avec Christ dépend de votre volonté d’obéir à ses ordres et lui faire confiance.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Quand </a:t>
            </a:r>
            <a:r>
              <a:rPr lang="fr-FR" sz="4800" b="1" dirty="0" smtClean="0">
                <a:latin typeface="Arial Unicode MS" pitchFamily="34" charset="-128"/>
                <a:ea typeface="Arial Unicode MS" pitchFamily="34" charset="-128"/>
                <a:cs typeface="Arial Unicode MS" pitchFamily="34" charset="-128"/>
              </a:rPr>
              <a:t>tu seras en difficulté il interviendra promptement.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ln/>
        </p:spPr>
        <p:style>
          <a:lnRef idx="1">
            <a:schemeClr val="accent3"/>
          </a:lnRef>
          <a:fillRef idx="2">
            <a:schemeClr val="accent3"/>
          </a:fillRef>
          <a:effectRef idx="1">
            <a:schemeClr val="accent3"/>
          </a:effectRef>
          <a:fontRef idx="minor">
            <a:schemeClr val="dk1"/>
          </a:fontRef>
        </p:style>
        <p:txBody>
          <a:bodyPr>
            <a:normAutofit fontScale="92500"/>
          </a:bodyPr>
          <a:lstStyle/>
          <a:p>
            <a:pPr lvl="0" algn="just"/>
            <a:r>
              <a:rPr lang="fr-FR" sz="4800" b="1" dirty="0" smtClean="0">
                <a:latin typeface="Arial Unicode MS" pitchFamily="34" charset="-128"/>
                <a:ea typeface="Arial Unicode MS" pitchFamily="34" charset="-128"/>
                <a:cs typeface="Arial Unicode MS" pitchFamily="34" charset="-128"/>
              </a:rPr>
              <a:t>Quand </a:t>
            </a:r>
            <a:r>
              <a:rPr lang="fr-FR" sz="4800" b="1" dirty="0" smtClean="0">
                <a:latin typeface="Arial Unicode MS" pitchFamily="34" charset="-128"/>
                <a:ea typeface="Arial Unicode MS" pitchFamily="34" charset="-128"/>
                <a:cs typeface="Arial Unicode MS" pitchFamily="34" charset="-128"/>
              </a:rPr>
              <a:t>tu seras attaqué, il te couvrira de son ombre et réduira à néant tes adversaires</a:t>
            </a:r>
            <a:r>
              <a:rPr lang="fr-FR" sz="4800" b="1" dirty="0" smtClean="0">
                <a:latin typeface="Arial Unicode MS" pitchFamily="34" charset="-128"/>
                <a:ea typeface="Arial Unicode MS" pitchFamily="34" charset="-128"/>
                <a:cs typeface="Arial Unicode MS" pitchFamily="34" charset="-128"/>
              </a:rPr>
              <a:t>.</a:t>
            </a:r>
            <a:r>
              <a:rPr lang="fr-FR" sz="4800" b="1" dirty="0" smtClean="0">
                <a:latin typeface="Arial Unicode MS" pitchFamily="34" charset="-128"/>
                <a:ea typeface="Arial Unicode MS" pitchFamily="34" charset="-128"/>
                <a:cs typeface="Arial Unicode MS" pitchFamily="34" charset="-128"/>
              </a:rPr>
              <a:t> </a:t>
            </a: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Le Dieu qui voit, qui écoute et qui sait aussi agira. </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Sa main n’est pas trop courte pour sauver, ses oreilles top dures pour entendre, ni ses yeux trop appesantis pour voir. </a:t>
            </a:r>
            <a:endParaRPr lang="en-US" sz="4800" b="1"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ln/>
        </p:spPr>
        <p:style>
          <a:lnRef idx="1">
            <a:schemeClr val="accent3"/>
          </a:lnRef>
          <a:fillRef idx="2">
            <a:schemeClr val="accent3"/>
          </a:fillRef>
          <a:effectRef idx="1">
            <a:schemeClr val="accent3"/>
          </a:effectRef>
          <a:fontRef idx="minor">
            <a:schemeClr val="dk1"/>
          </a:fontRef>
        </p:style>
        <p:txBody>
          <a:bodyPr>
            <a:normAutofit/>
          </a:bodyPr>
          <a:lstStyle/>
          <a:p>
            <a:pPr algn="just">
              <a:buNone/>
            </a:pP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latin typeface="Arial Unicode MS" pitchFamily="34" charset="-128"/>
                <a:ea typeface="Arial Unicode MS" pitchFamily="34" charset="-128"/>
                <a:cs typeface="Arial Unicode MS" pitchFamily="34" charset="-128"/>
              </a:rPr>
              <a:t>Il connait le passé, le présent, le futur ; </a:t>
            </a:r>
            <a:endParaRPr lang="en-US" sz="4800" b="1" dirty="0" smtClean="0">
              <a:latin typeface="Arial Unicode MS" pitchFamily="34" charset="-128"/>
              <a:ea typeface="Arial Unicode MS" pitchFamily="34" charset="-128"/>
              <a:cs typeface="Arial Unicode MS" pitchFamily="34" charset="-128"/>
            </a:endParaRPr>
          </a:p>
          <a:p>
            <a:pPr algn="just">
              <a:buNone/>
            </a:pPr>
            <a:endParaRPr lang="en-US" sz="4800" b="1" dirty="0" smtClean="0">
              <a:latin typeface="Arial Unicode MS" pitchFamily="34" charset="-128"/>
              <a:ea typeface="Arial Unicode MS" pitchFamily="34" charset="-128"/>
              <a:cs typeface="Arial Unicode MS" pitchFamily="34" charset="-128"/>
            </a:endParaRPr>
          </a:p>
          <a:p>
            <a:pPr lvl="0" algn="just"/>
            <a:r>
              <a:rPr lang="fr-FR" sz="4800" b="1" dirty="0" smtClean="0">
                <a:solidFill>
                  <a:srgbClr val="C00000"/>
                </a:solidFill>
                <a:latin typeface="Arial Unicode MS" pitchFamily="34" charset="-128"/>
                <a:ea typeface="Arial Unicode MS" pitchFamily="34" charset="-128"/>
                <a:cs typeface="Arial Unicode MS" pitchFamily="34" charset="-128"/>
              </a:rPr>
              <a:t>Il tient l’univers dans le creux de sa main ; Il est partout à la fois et rien ne peut à lui s’y opposer.</a:t>
            </a:r>
            <a:endParaRPr lang="en-US" sz="4800" b="1" dirty="0" smtClean="0">
              <a:solidFill>
                <a:srgbClr val="C0000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a:ln>
            <a:solidFill>
              <a:srgbClr val="003300"/>
            </a:solidFill>
          </a:ln>
        </p:spPr>
        <p:txBody>
          <a:bodyPr>
            <a:normAutofit/>
          </a:bodyPr>
          <a:lstStyle/>
          <a:p>
            <a:pPr algn="ctr"/>
            <a:r>
              <a:rPr lang="fr-FR" sz="4400" b="1" dirty="0" smtClean="0">
                <a:solidFill>
                  <a:srgbClr val="C00000"/>
                </a:solidFill>
                <a:latin typeface="Arial Unicode MS" pitchFamily="34" charset="-128"/>
                <a:ea typeface="Arial Unicode MS" pitchFamily="34" charset="-128"/>
                <a:cs typeface="Arial Unicode MS" pitchFamily="34" charset="-128"/>
              </a:rPr>
              <a:t>Exode 3 : 7-9</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Ex 3:7 ¶ L'Éternel dit: J'ai vu la souffrance de mon peuple qui est en Égypte, et j'ai entendu les cris que lui font pousser ses oppresseurs, car je connais ses douleurs.</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a:ln>
            <a:solidFill>
              <a:srgbClr val="003300"/>
            </a:solidFill>
          </a:ln>
        </p:spPr>
        <p:txBody>
          <a:bodyPr>
            <a:normAutofit/>
          </a:bodyPr>
          <a:lstStyle/>
          <a:p>
            <a:pPr algn="just"/>
            <a:r>
              <a:rPr lang="fr-FR" sz="4400" b="1" dirty="0" smtClean="0">
                <a:latin typeface="Arial Unicode MS" pitchFamily="34" charset="-128"/>
                <a:ea typeface="Arial Unicode MS" pitchFamily="34" charset="-128"/>
                <a:cs typeface="Arial Unicode MS" pitchFamily="34" charset="-128"/>
              </a:rPr>
              <a:t>8 </a:t>
            </a:r>
            <a:r>
              <a:rPr lang="fr-FR" sz="4400" b="1" dirty="0" smtClean="0">
                <a:latin typeface="Arial Unicode MS" pitchFamily="34" charset="-128"/>
                <a:ea typeface="Arial Unicode MS" pitchFamily="34" charset="-128"/>
                <a:cs typeface="Arial Unicode MS" pitchFamily="34" charset="-128"/>
              </a:rPr>
              <a:t>Je suis descendu pour le délivrer de la main des Égyptiens, et pour le faire monter de ce pays dans un bon et vaste pays, dans un pays où coulent le lait et le miel, </a:t>
            </a:r>
            <a:r>
              <a:rPr lang="fr-FR" sz="4400" b="1" dirty="0" smtClean="0">
                <a:solidFill>
                  <a:srgbClr val="C00000"/>
                </a:solidFill>
                <a:latin typeface="Arial Unicode MS" pitchFamily="34" charset="-128"/>
                <a:ea typeface="Arial Unicode MS" pitchFamily="34" charset="-128"/>
                <a:cs typeface="Arial Unicode MS" pitchFamily="34" charset="-128"/>
              </a:rPr>
              <a:t>dans les lieux qu'habitent les Cananéens, les </a:t>
            </a:r>
            <a:r>
              <a:rPr lang="fr-FR" sz="4400" b="1" dirty="0" err="1" smtClean="0">
                <a:solidFill>
                  <a:srgbClr val="C00000"/>
                </a:solidFill>
                <a:latin typeface="Arial Unicode MS" pitchFamily="34" charset="-128"/>
                <a:ea typeface="Arial Unicode MS" pitchFamily="34" charset="-128"/>
                <a:cs typeface="Arial Unicode MS" pitchFamily="34" charset="-128"/>
              </a:rPr>
              <a:t>Héthiens</a:t>
            </a:r>
            <a:r>
              <a:rPr lang="fr-FR" sz="4400" b="1" dirty="0" smtClean="0">
                <a:solidFill>
                  <a:srgbClr val="C00000"/>
                </a:solidFill>
                <a:latin typeface="Arial Unicode MS" pitchFamily="34" charset="-128"/>
                <a:ea typeface="Arial Unicode MS" pitchFamily="34" charset="-128"/>
                <a:cs typeface="Arial Unicode MS" pitchFamily="34" charset="-128"/>
              </a:rPr>
              <a:t>, les </a:t>
            </a:r>
            <a:r>
              <a:rPr lang="fr-FR" sz="4400" b="1" dirty="0" err="1" smtClean="0">
                <a:solidFill>
                  <a:srgbClr val="C00000"/>
                </a:solidFill>
                <a:latin typeface="Arial Unicode MS" pitchFamily="34" charset="-128"/>
                <a:ea typeface="Arial Unicode MS" pitchFamily="34" charset="-128"/>
                <a:cs typeface="Arial Unicode MS" pitchFamily="34" charset="-128"/>
              </a:rPr>
              <a:t>Amoréens</a:t>
            </a:r>
            <a:r>
              <a:rPr lang="fr-FR" sz="4400" b="1" dirty="0" smtClean="0">
                <a:solidFill>
                  <a:srgbClr val="C00000"/>
                </a:solidFill>
                <a:latin typeface="Arial Unicode MS" pitchFamily="34" charset="-128"/>
                <a:ea typeface="Arial Unicode MS" pitchFamily="34" charset="-128"/>
                <a:cs typeface="Arial Unicode MS" pitchFamily="34" charset="-128"/>
              </a:rPr>
              <a:t>, les </a:t>
            </a:r>
            <a:r>
              <a:rPr lang="fr-FR" sz="4400" b="1" dirty="0" err="1" smtClean="0">
                <a:solidFill>
                  <a:srgbClr val="C00000"/>
                </a:solidFill>
                <a:latin typeface="Arial Unicode MS" pitchFamily="34" charset="-128"/>
                <a:ea typeface="Arial Unicode MS" pitchFamily="34" charset="-128"/>
                <a:cs typeface="Arial Unicode MS" pitchFamily="34" charset="-128"/>
              </a:rPr>
              <a:t>Phéréziens</a:t>
            </a:r>
            <a:r>
              <a:rPr lang="fr-FR" sz="4400" b="1" dirty="0" smtClean="0">
                <a:solidFill>
                  <a:srgbClr val="C00000"/>
                </a:solidFill>
                <a:latin typeface="Arial Unicode MS" pitchFamily="34" charset="-128"/>
                <a:ea typeface="Arial Unicode MS" pitchFamily="34" charset="-128"/>
                <a:cs typeface="Arial Unicode MS" pitchFamily="34" charset="-128"/>
              </a:rPr>
              <a:t>, les </a:t>
            </a:r>
            <a:r>
              <a:rPr lang="fr-FR" sz="4400" b="1" dirty="0" err="1" smtClean="0">
                <a:solidFill>
                  <a:srgbClr val="C00000"/>
                </a:solidFill>
                <a:latin typeface="Arial Unicode MS" pitchFamily="34" charset="-128"/>
                <a:ea typeface="Arial Unicode MS" pitchFamily="34" charset="-128"/>
                <a:cs typeface="Arial Unicode MS" pitchFamily="34" charset="-128"/>
              </a:rPr>
              <a:t>Héviens</a:t>
            </a:r>
            <a:r>
              <a:rPr lang="fr-FR" sz="4400" b="1" dirty="0" smtClean="0">
                <a:solidFill>
                  <a:srgbClr val="C00000"/>
                </a:solidFill>
                <a:latin typeface="Arial Unicode MS" pitchFamily="34" charset="-128"/>
                <a:ea typeface="Arial Unicode MS" pitchFamily="34" charset="-128"/>
                <a:cs typeface="Arial Unicode MS" pitchFamily="34" charset="-128"/>
              </a:rPr>
              <a:t> et les </a:t>
            </a:r>
            <a:r>
              <a:rPr lang="fr-FR" sz="4400" b="1" dirty="0" err="1" smtClean="0">
                <a:solidFill>
                  <a:srgbClr val="C00000"/>
                </a:solidFill>
                <a:latin typeface="Arial Unicode MS" pitchFamily="34" charset="-128"/>
                <a:ea typeface="Arial Unicode MS" pitchFamily="34" charset="-128"/>
                <a:cs typeface="Arial Unicode MS" pitchFamily="34" charset="-128"/>
              </a:rPr>
              <a:t>Jébusiens</a:t>
            </a:r>
            <a:r>
              <a:rPr lang="fr-FR" sz="4400" b="1" dirty="0" smtClean="0">
                <a:solidFill>
                  <a:srgbClr val="C00000"/>
                </a:solidFill>
                <a:latin typeface="Arial Unicode MS" pitchFamily="34" charset="-128"/>
                <a:ea typeface="Arial Unicode MS" pitchFamily="34" charset="-128"/>
                <a:cs typeface="Arial Unicode MS" pitchFamily="34" charset="-128"/>
              </a:rPr>
              <a:t>.</a:t>
            </a:r>
            <a:endParaRPr lang="en-US" sz="4400" b="1" dirty="0" smtClean="0">
              <a:solidFill>
                <a:srgbClr val="C00000"/>
              </a:solidFill>
              <a:latin typeface="Arial Unicode MS" pitchFamily="34" charset="-128"/>
              <a:ea typeface="Arial Unicode MS" pitchFamily="34" charset="-128"/>
              <a:cs typeface="Arial Unicode MS" pitchFamily="34" charset="-128"/>
            </a:endParaRPr>
          </a:p>
          <a:p>
            <a:pPr algn="just"/>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a:ln>
            <a:solidFill>
              <a:srgbClr val="003300"/>
            </a:solidFill>
          </a:ln>
        </p:spPr>
        <p:txBody>
          <a:bodyPr>
            <a:normAutofit/>
          </a:bodyPr>
          <a:lstStyle/>
          <a:p>
            <a:pPr algn="just"/>
            <a:endParaRPr lang="fr-FR" sz="4400" b="1" dirty="0" smtClean="0">
              <a:latin typeface="Arial Unicode MS" pitchFamily="34" charset="-128"/>
              <a:ea typeface="Arial Unicode MS" pitchFamily="34" charset="-128"/>
              <a:cs typeface="Arial Unicode MS" pitchFamily="34" charset="-128"/>
            </a:endParaRPr>
          </a:p>
          <a:p>
            <a:pPr algn="just"/>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9 </a:t>
            </a:r>
            <a:r>
              <a:rPr lang="fr-FR" sz="4400" b="1" dirty="0" smtClean="0">
                <a:latin typeface="Arial Unicode MS" pitchFamily="34" charset="-128"/>
                <a:ea typeface="Arial Unicode MS" pitchFamily="34" charset="-128"/>
                <a:cs typeface="Arial Unicode MS" pitchFamily="34" charset="-128"/>
              </a:rPr>
              <a:t>Voici, les cris d'Israël sont venus jusqu'à moi, et j'ai vu l'oppression que leur font souffrir les Égyptiens.</a:t>
            </a:r>
            <a:endParaRPr lang="en-US" sz="4400" b="1" dirty="0" smtClean="0">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a:ln>
            <a:solidFill>
              <a:srgbClr val="003300"/>
            </a:solidFill>
          </a:ln>
        </p:spPr>
        <p:txBody>
          <a:bodyPr>
            <a:normAutofit fontScale="92500" lnSpcReduction="20000"/>
          </a:bodyPr>
          <a:lstStyle/>
          <a:p>
            <a:pPr algn="ctr">
              <a:buNone/>
            </a:pPr>
            <a:r>
              <a:rPr lang="fr-FR" sz="4800" dirty="0" smtClean="0">
                <a:solidFill>
                  <a:srgbClr val="002060"/>
                </a:solidFill>
                <a:latin typeface="Arial Unicode MS" pitchFamily="34" charset="-128"/>
                <a:ea typeface="Arial Unicode MS" pitchFamily="34" charset="-128"/>
                <a:cs typeface="Arial Unicode MS" pitchFamily="34" charset="-128"/>
              </a:rPr>
              <a:t>III - DANS LA DETRESSE DES SIENS JESUS INTERVIENT </a:t>
            </a:r>
            <a:r>
              <a:rPr lang="fr-FR" sz="4800" dirty="0" smtClean="0">
                <a:solidFill>
                  <a:srgbClr val="002060"/>
                </a:solidFill>
                <a:latin typeface="Arial Unicode MS" pitchFamily="34" charset="-128"/>
                <a:ea typeface="Arial Unicode MS" pitchFamily="34" charset="-128"/>
                <a:cs typeface="Arial Unicode MS" pitchFamily="34" charset="-128"/>
              </a:rPr>
              <a:t>TOUJOURS</a:t>
            </a:r>
            <a:endParaRPr lang="en-US" sz="4800" dirty="0" smtClean="0">
              <a:solidFill>
                <a:srgbClr val="002060"/>
              </a:solidFill>
              <a:latin typeface="Arial Unicode MS" pitchFamily="34" charset="-128"/>
              <a:ea typeface="Arial Unicode MS" pitchFamily="34" charset="-128"/>
              <a:cs typeface="Arial Unicode MS" pitchFamily="34" charset="-128"/>
            </a:endParaRPr>
          </a:p>
          <a:p>
            <a:pPr algn="just"/>
            <a:r>
              <a:rPr lang="fr-FR" sz="4800" dirty="0" smtClean="0">
                <a:latin typeface="Arial Unicode MS" pitchFamily="34" charset="-128"/>
                <a:ea typeface="Arial Unicode MS" pitchFamily="34" charset="-128"/>
                <a:cs typeface="Arial Unicode MS" pitchFamily="34" charset="-128"/>
              </a:rPr>
              <a:t>Marc 6: 48 b “ Vers la quatrième veille de la nuit environ il alla vers eux, marchant sur la mer et il voulait les dépasser.” </a:t>
            </a:r>
            <a:endParaRPr lang="en-US" sz="4800" dirty="0" smtClean="0">
              <a:latin typeface="Arial Unicode MS" pitchFamily="34" charset="-128"/>
              <a:ea typeface="Arial Unicode MS" pitchFamily="34" charset="-128"/>
              <a:cs typeface="Arial Unicode MS" pitchFamily="34" charset="-128"/>
            </a:endParaRPr>
          </a:p>
          <a:p>
            <a:pPr lvl="0" algn="just"/>
            <a:r>
              <a:rPr lang="fr-FR" sz="4800" dirty="0" smtClean="0">
                <a:solidFill>
                  <a:srgbClr val="002060"/>
                </a:solidFill>
                <a:latin typeface="Arial Unicode MS" pitchFamily="34" charset="-128"/>
                <a:ea typeface="Arial Unicode MS" pitchFamily="34" charset="-128"/>
                <a:cs typeface="Arial Unicode MS" pitchFamily="34" charset="-128"/>
              </a:rPr>
              <a:t>De la tombée de la nuit à la quatrième heure nous ne savons pas combien cela avait duré ce vent contraire. </a:t>
            </a:r>
            <a:endParaRPr lang="en-US" sz="48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a:ln>
            <a:solidFill>
              <a:srgbClr val="003300"/>
            </a:solidFill>
          </a:ln>
        </p:spPr>
        <p:txBody>
          <a:bodyPr>
            <a:normAutofit/>
          </a:bodyPr>
          <a:lstStyle/>
          <a:p>
            <a:pPr lvl="0" algn="just"/>
            <a:r>
              <a:rPr lang="fr-FR" sz="4800" dirty="0" smtClean="0">
                <a:latin typeface="Arial Unicode MS" pitchFamily="34" charset="-128"/>
                <a:ea typeface="Arial Unicode MS" pitchFamily="34" charset="-128"/>
                <a:cs typeface="Arial Unicode MS" pitchFamily="34" charset="-128"/>
              </a:rPr>
              <a:t>Les </a:t>
            </a:r>
            <a:r>
              <a:rPr lang="fr-FR" sz="4800" dirty="0" smtClean="0">
                <a:latin typeface="Arial Unicode MS" pitchFamily="34" charset="-128"/>
                <a:ea typeface="Arial Unicode MS" pitchFamily="34" charset="-128"/>
                <a:cs typeface="Arial Unicode MS" pitchFamily="34" charset="-128"/>
              </a:rPr>
              <a:t>disciples ont du sans doute lutter longtemps et sans résultat contre la mer.</a:t>
            </a:r>
            <a:endParaRPr lang="en-US" sz="4800" dirty="0" smtClean="0">
              <a:latin typeface="Arial Unicode MS" pitchFamily="34" charset="-128"/>
              <a:ea typeface="Arial Unicode MS" pitchFamily="34" charset="-128"/>
              <a:cs typeface="Arial Unicode MS" pitchFamily="34" charset="-128"/>
            </a:endParaRPr>
          </a:p>
          <a:p>
            <a:pPr lvl="0" algn="just"/>
            <a:r>
              <a:rPr lang="fr-FR" sz="4800" dirty="0" smtClean="0">
                <a:solidFill>
                  <a:srgbClr val="002060"/>
                </a:solidFill>
                <a:latin typeface="Arial Unicode MS" pitchFamily="34" charset="-128"/>
                <a:ea typeface="Arial Unicode MS" pitchFamily="34" charset="-128"/>
                <a:cs typeface="Arial Unicode MS" pitchFamily="34" charset="-128"/>
              </a:rPr>
              <a:t>Ils étaient sans doute en passe de céder, se demandant s’ils allaient s’en sortir. </a:t>
            </a:r>
            <a:endParaRPr lang="en-US" sz="4800" dirty="0" smtClean="0">
              <a:solidFill>
                <a:srgbClr val="002060"/>
              </a:solidFill>
              <a:latin typeface="Arial Unicode MS" pitchFamily="34" charset="-128"/>
              <a:ea typeface="Arial Unicode MS" pitchFamily="34" charset="-128"/>
              <a:cs typeface="Arial Unicode MS" pitchFamily="34" charset="-128"/>
            </a:endParaRPr>
          </a:p>
          <a:p>
            <a:pPr lvl="0" algn="just"/>
            <a:r>
              <a:rPr lang="fr-FR" sz="4800" dirty="0" smtClean="0">
                <a:latin typeface="Arial Unicode MS" pitchFamily="34" charset="-128"/>
                <a:ea typeface="Arial Unicode MS" pitchFamily="34" charset="-128"/>
                <a:cs typeface="Arial Unicode MS" pitchFamily="34" charset="-128"/>
              </a:rPr>
              <a:t>Je ne sais combien le problème que tu traverses a duré, </a:t>
            </a:r>
            <a:endParaRPr lang="en-US" sz="4800" dirty="0" smtClean="0">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a:ln>
            <a:solidFill>
              <a:srgbClr val="003300"/>
            </a:solidFill>
          </a:ln>
        </p:spPr>
        <p:txBody>
          <a:bodyPr>
            <a:normAutofit/>
          </a:bodyPr>
          <a:lstStyle/>
          <a:p>
            <a:pPr lvl="0" algn="just"/>
            <a:r>
              <a:rPr lang="fr-FR" sz="4800" dirty="0" smtClean="0">
                <a:latin typeface="Arial Unicode MS" pitchFamily="34" charset="-128"/>
                <a:ea typeface="Arial Unicode MS" pitchFamily="34" charset="-128"/>
                <a:cs typeface="Arial Unicode MS" pitchFamily="34" charset="-128"/>
              </a:rPr>
              <a:t>Je </a:t>
            </a:r>
            <a:r>
              <a:rPr lang="fr-FR" sz="4800" dirty="0" smtClean="0">
                <a:latin typeface="Arial Unicode MS" pitchFamily="34" charset="-128"/>
                <a:ea typeface="Arial Unicode MS" pitchFamily="34" charset="-128"/>
                <a:cs typeface="Arial Unicode MS" pitchFamily="34" charset="-128"/>
              </a:rPr>
              <a:t>ne sais pas combien tu as du lutter contre ce fléau qui vous accable, ce danger qui vous menace. </a:t>
            </a:r>
            <a:endParaRPr lang="en-US" sz="4800" dirty="0" smtClean="0">
              <a:latin typeface="Arial Unicode MS" pitchFamily="34" charset="-128"/>
              <a:ea typeface="Arial Unicode MS" pitchFamily="34" charset="-128"/>
              <a:cs typeface="Arial Unicode MS" pitchFamily="34" charset="-128"/>
            </a:endParaRPr>
          </a:p>
          <a:p>
            <a:pPr lvl="0" algn="just"/>
            <a:r>
              <a:rPr lang="fr-FR" sz="4800" dirty="0" smtClean="0">
                <a:solidFill>
                  <a:srgbClr val="002060"/>
                </a:solidFill>
                <a:latin typeface="Arial Unicode MS" pitchFamily="34" charset="-128"/>
                <a:ea typeface="Arial Unicode MS" pitchFamily="34" charset="-128"/>
                <a:cs typeface="Arial Unicode MS" pitchFamily="34" charset="-128"/>
              </a:rPr>
              <a:t>Vous aviez peut-être déjà lutté jusqu’à la quatrième heure et ta situation reste la même. </a:t>
            </a:r>
            <a:endParaRPr lang="en-US" sz="4800" dirty="0" smtClean="0">
              <a:solidFill>
                <a:srgbClr val="00206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a:ln>
            <a:solidFill>
              <a:srgbClr val="003300"/>
            </a:solidFill>
          </a:ln>
        </p:spPr>
        <p:txBody>
          <a:bodyPr>
            <a:normAutofit/>
          </a:bodyPr>
          <a:lstStyle/>
          <a:p>
            <a:pPr lvl="0" algn="just"/>
            <a:r>
              <a:rPr lang="fr-FR" sz="6000" dirty="0" smtClean="0">
                <a:latin typeface="Arial Unicode MS" pitchFamily="34" charset="-128"/>
                <a:ea typeface="Arial Unicode MS" pitchFamily="34" charset="-128"/>
                <a:cs typeface="Arial Unicode MS" pitchFamily="34" charset="-128"/>
              </a:rPr>
              <a:t>Dieu </a:t>
            </a:r>
            <a:r>
              <a:rPr lang="fr-FR" sz="6000" dirty="0" smtClean="0">
                <a:latin typeface="Arial Unicode MS" pitchFamily="34" charset="-128"/>
                <a:ea typeface="Arial Unicode MS" pitchFamily="34" charset="-128"/>
                <a:cs typeface="Arial Unicode MS" pitchFamily="34" charset="-128"/>
              </a:rPr>
              <a:t>Lui-même marchera pour vous sur cette mer agitée</a:t>
            </a:r>
            <a:r>
              <a:rPr lang="fr-FR" sz="6000" dirty="0" smtClean="0">
                <a:latin typeface="Arial Unicode MS" pitchFamily="34" charset="-128"/>
                <a:ea typeface="Arial Unicode MS" pitchFamily="34" charset="-128"/>
                <a:cs typeface="Arial Unicode MS" pitchFamily="34" charset="-128"/>
              </a:rPr>
              <a:t>.</a:t>
            </a:r>
            <a:endParaRPr lang="en-US" sz="6000" dirty="0" smtClean="0">
              <a:latin typeface="Arial Unicode MS" pitchFamily="34" charset="-128"/>
              <a:ea typeface="Arial Unicode MS" pitchFamily="34" charset="-128"/>
              <a:cs typeface="Arial Unicode MS" pitchFamily="34" charset="-128"/>
            </a:endParaRPr>
          </a:p>
          <a:p>
            <a:pPr lvl="0" algn="just"/>
            <a:r>
              <a:rPr lang="fr-FR" sz="6000" dirty="0" smtClean="0">
                <a:solidFill>
                  <a:srgbClr val="002060"/>
                </a:solidFill>
                <a:latin typeface="Arial Unicode MS" pitchFamily="34" charset="-128"/>
                <a:ea typeface="Arial Unicode MS" pitchFamily="34" charset="-128"/>
                <a:cs typeface="Arial Unicode MS" pitchFamily="34" charset="-128"/>
              </a:rPr>
              <a:t>Même si Jésus est au ciel et toi sur la terre, il est celui à qui obéissent le vent et la mer.</a:t>
            </a:r>
            <a:endParaRPr lang="en-US" sz="6000" dirty="0" smtClean="0">
              <a:solidFill>
                <a:srgbClr val="00206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a:ln>
            <a:solidFill>
              <a:srgbClr val="003300"/>
            </a:solidFill>
          </a:ln>
        </p:spPr>
        <p:txBody>
          <a:bodyPr>
            <a:normAutofit fontScale="92500" lnSpcReduction="20000"/>
          </a:bodyPr>
          <a:lstStyle/>
          <a:p>
            <a:pPr algn="just"/>
            <a:r>
              <a:rPr lang="fr-FR" sz="4800" b="1" dirty="0" smtClean="0">
                <a:solidFill>
                  <a:srgbClr val="FFFF00"/>
                </a:solidFill>
                <a:latin typeface="Arial Unicode MS" pitchFamily="34" charset="-128"/>
                <a:ea typeface="Arial Unicode MS" pitchFamily="34" charset="-128"/>
                <a:cs typeface="Arial Unicode MS" pitchFamily="34" charset="-128"/>
              </a:rPr>
              <a:t>IV -  LE PROBLEME DE L’HOMME EST UN PRPBLEME DE </a:t>
            </a:r>
            <a:r>
              <a:rPr lang="fr-FR" sz="4800" b="1" dirty="0" smtClean="0">
                <a:solidFill>
                  <a:srgbClr val="FFFF00"/>
                </a:solidFill>
                <a:latin typeface="Arial Unicode MS" pitchFamily="34" charset="-128"/>
                <a:ea typeface="Arial Unicode MS" pitchFamily="34" charset="-128"/>
                <a:cs typeface="Arial Unicode MS" pitchFamily="34" charset="-128"/>
              </a:rPr>
              <a:t>FOI</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dirty="0" smtClean="0">
                <a:solidFill>
                  <a:schemeClr val="bg1"/>
                </a:solidFill>
                <a:latin typeface="Arial Unicode MS" pitchFamily="34" charset="-128"/>
                <a:ea typeface="Arial Unicode MS" pitchFamily="34" charset="-128"/>
                <a:cs typeface="Arial Unicode MS" pitchFamily="34" charset="-128"/>
              </a:rPr>
              <a:t>Mac 6 : 49-50 a “ Quand ils le virent ils crurent que c’était un fantôme et ils poussèrent des cris; car ils le voyaient tous et ils étaient troublés </a:t>
            </a:r>
            <a:r>
              <a:rPr lang="fr-FR" sz="4800" dirty="0" smtClean="0">
                <a:solidFill>
                  <a:schemeClr val="bg1"/>
                </a:solidFill>
                <a:latin typeface="Arial Unicode MS" pitchFamily="34" charset="-128"/>
                <a:ea typeface="Arial Unicode MS" pitchFamily="34" charset="-128"/>
                <a:cs typeface="Arial Unicode MS" pitchFamily="34" charset="-128"/>
              </a:rPr>
              <a:t>“</a:t>
            </a:r>
            <a:endParaRPr lang="en-US" sz="48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dirty="0" smtClean="0">
                <a:solidFill>
                  <a:srgbClr val="FFFF00"/>
                </a:solidFill>
                <a:latin typeface="Arial Unicode MS" pitchFamily="34" charset="-128"/>
                <a:ea typeface="Arial Unicode MS" pitchFamily="34" charset="-128"/>
                <a:cs typeface="Arial Unicode MS" pitchFamily="34" charset="-128"/>
              </a:rPr>
              <a:t>La peur est un sentiment qui déstabilise. La peur fait perdre la tête, </a:t>
            </a:r>
            <a:endParaRPr lang="en-US" sz="48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a:ln>
            <a:solidFill>
              <a:srgbClr val="003300"/>
            </a:solidFill>
          </a:ln>
        </p:spPr>
        <p:txBody>
          <a:bodyPr>
            <a:normAutofit lnSpcReduction="10000"/>
          </a:bodyPr>
          <a:lstStyle/>
          <a:p>
            <a:pPr lvl="0" algn="just"/>
            <a:r>
              <a:rPr lang="fr-FR" sz="5400" dirty="0" smtClean="0">
                <a:solidFill>
                  <a:schemeClr val="bg1"/>
                </a:solidFill>
                <a:latin typeface="Arial Unicode MS" pitchFamily="34" charset="-128"/>
                <a:ea typeface="Arial Unicode MS" pitchFamily="34" charset="-128"/>
                <a:cs typeface="Arial Unicode MS" pitchFamily="34" charset="-128"/>
              </a:rPr>
              <a:t>La </a:t>
            </a:r>
            <a:r>
              <a:rPr lang="fr-FR" sz="5400" dirty="0" smtClean="0">
                <a:solidFill>
                  <a:schemeClr val="bg1"/>
                </a:solidFill>
                <a:latin typeface="Arial Unicode MS" pitchFamily="34" charset="-128"/>
                <a:ea typeface="Arial Unicode MS" pitchFamily="34" charset="-128"/>
                <a:cs typeface="Arial Unicode MS" pitchFamily="34" charset="-128"/>
              </a:rPr>
              <a:t>peur trouble notre vision physique et spirituelle.  </a:t>
            </a:r>
            <a:endParaRPr lang="en-US" sz="5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dirty="0" smtClean="0">
                <a:solidFill>
                  <a:srgbClr val="FFFF00"/>
                </a:solidFill>
                <a:latin typeface="Arial Unicode MS" pitchFamily="34" charset="-128"/>
                <a:ea typeface="Arial Unicode MS" pitchFamily="34" charset="-128"/>
                <a:cs typeface="Arial Unicode MS" pitchFamily="34" charset="-128"/>
              </a:rPr>
              <a:t>L’œil de la peur voit un fantôme là où il y a un sauveur. </a:t>
            </a:r>
            <a:endParaRPr lang="en-US" sz="5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5400" dirty="0" smtClean="0">
                <a:solidFill>
                  <a:schemeClr val="bg1"/>
                </a:solidFill>
                <a:latin typeface="Arial Unicode MS" pitchFamily="34" charset="-128"/>
                <a:ea typeface="Arial Unicode MS" pitchFamily="34" charset="-128"/>
                <a:cs typeface="Arial Unicode MS" pitchFamily="34" charset="-128"/>
              </a:rPr>
              <a:t>La peur fait pousser des cris mais la foi calme et rassure. </a:t>
            </a:r>
            <a:r>
              <a:rPr lang="fr-FR" sz="4800" dirty="0" smtClean="0">
                <a:solidFill>
                  <a:schemeClr val="bg1"/>
                </a:solidFill>
                <a:latin typeface="Arial Unicode MS" pitchFamily="34" charset="-128"/>
                <a:ea typeface="Arial Unicode MS" pitchFamily="34" charset="-128"/>
                <a:cs typeface="Arial Unicode MS" pitchFamily="34" charset="-128"/>
              </a:rPr>
              <a:t> </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a:ln>
            <a:solidFill>
              <a:srgbClr val="003300"/>
            </a:solidFill>
          </a:ln>
        </p:spPr>
        <p:txBody>
          <a:bodyPr>
            <a:normAutofit lnSpcReduction="10000"/>
          </a:bodyPr>
          <a:lstStyle/>
          <a:p>
            <a:pPr algn="just">
              <a:buNone/>
            </a:pP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smtClean="0">
                <a:solidFill>
                  <a:schemeClr val="bg1"/>
                </a:solidFill>
                <a:latin typeface="Arial Unicode MS" pitchFamily="34" charset="-128"/>
                <a:ea typeface="Arial Unicode MS" pitchFamily="34" charset="-128"/>
                <a:cs typeface="Arial Unicode MS" pitchFamily="34" charset="-128"/>
              </a:rPr>
              <a:t>“ </a:t>
            </a:r>
            <a:r>
              <a:rPr lang="fr-FR" sz="4800" dirty="0" smtClean="0">
                <a:solidFill>
                  <a:schemeClr val="bg1"/>
                </a:solidFill>
                <a:latin typeface="Arial Unicode MS" pitchFamily="34" charset="-128"/>
                <a:ea typeface="Arial Unicode MS" pitchFamily="34" charset="-128"/>
                <a:cs typeface="Arial Unicode MS" pitchFamily="34" charset="-128"/>
              </a:rPr>
              <a:t>Rassurez vous c’est moi “ </a:t>
            </a:r>
            <a:endParaRPr lang="fr-FR" sz="4800" dirty="0" smtClean="0">
              <a:solidFill>
                <a:schemeClr val="bg1"/>
              </a:solidFill>
              <a:latin typeface="Arial Unicode MS" pitchFamily="34" charset="-128"/>
              <a:ea typeface="Arial Unicode MS" pitchFamily="34" charset="-128"/>
              <a:cs typeface="Arial Unicode MS" pitchFamily="34" charset="-128"/>
            </a:endParaRPr>
          </a:p>
          <a:p>
            <a:pPr algn="just">
              <a:buNone/>
              <a:tabLst>
                <a:tab pos="1371600" algn="l"/>
              </a:tabLst>
            </a:pPr>
            <a:r>
              <a:rPr lang="fr-FR" sz="4800" dirty="0" err="1" smtClean="0">
                <a:solidFill>
                  <a:srgbClr val="FFFF00"/>
                </a:solidFill>
                <a:latin typeface="Arial Unicode MS" pitchFamily="34" charset="-128"/>
                <a:ea typeface="Arial Unicode MS" pitchFamily="34" charset="-128"/>
                <a:cs typeface="Arial Unicode MS" pitchFamily="34" charset="-128"/>
              </a:rPr>
              <a:t>Lè</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lamè</a:t>
            </a:r>
            <a:r>
              <a:rPr lang="fr-FR" sz="4800" dirty="0" smtClean="0">
                <a:solidFill>
                  <a:srgbClr val="FFFF00"/>
                </a:solidFill>
                <a:latin typeface="Arial Unicode MS" pitchFamily="34" charset="-128"/>
                <a:ea typeface="Arial Unicode MS" pitchFamily="34" charset="-128"/>
                <a:cs typeface="Arial Unicode MS" pitchFamily="34" charset="-128"/>
              </a:rPr>
              <a:t> grondé, </a:t>
            </a:r>
            <a:r>
              <a:rPr lang="fr-FR" sz="4800" dirty="0" err="1" smtClean="0">
                <a:solidFill>
                  <a:srgbClr val="FFFF00"/>
                </a:solidFill>
                <a:latin typeface="Arial Unicode MS" pitchFamily="34" charset="-128"/>
                <a:ea typeface="Arial Unicode MS" pitchFamily="34" charset="-128"/>
                <a:cs typeface="Arial Unicode MS" pitchFamily="34" charset="-128"/>
              </a:rPr>
              <a:t>gran</a:t>
            </a:r>
            <a:r>
              <a:rPr lang="fr-FR" sz="4800" dirty="0" smtClean="0">
                <a:solidFill>
                  <a:srgbClr val="FFFF00"/>
                </a:solidFill>
                <a:latin typeface="Arial Unicode MS" pitchFamily="34" charset="-128"/>
                <a:ea typeface="Arial Unicode MS" pitchFamily="34" charset="-128"/>
                <a:cs typeface="Arial Unicode MS" pitchFamily="34" charset="-128"/>
              </a:rPr>
              <a:t> van soufflé, Papa </a:t>
            </a:r>
            <a:r>
              <a:rPr lang="fr-FR" sz="4800" dirty="0" err="1" smtClean="0">
                <a:solidFill>
                  <a:srgbClr val="FFFF00"/>
                </a:solidFill>
                <a:latin typeface="Arial Unicode MS" pitchFamily="34" charset="-128"/>
                <a:ea typeface="Arial Unicode MS" pitchFamily="34" charset="-128"/>
                <a:cs typeface="Arial Unicode MS" pitchFamily="34" charset="-128"/>
              </a:rPr>
              <a:t>pran</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kontrol</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souplé</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Map</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ret</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trankil</a:t>
            </a:r>
            <a:r>
              <a:rPr lang="fr-FR" sz="4800" dirty="0" smtClean="0">
                <a:solidFill>
                  <a:srgbClr val="FFFF00"/>
                </a:solidFill>
                <a:latin typeface="Arial Unicode MS" pitchFamily="34" charset="-128"/>
                <a:ea typeface="Arial Unicode MS" pitchFamily="34" charset="-128"/>
                <a:cs typeface="Arial Unicode MS" pitchFamily="34" charset="-128"/>
              </a:rPr>
              <a:t> </a:t>
            </a:r>
            <a:r>
              <a:rPr lang="fr-FR" sz="4800" dirty="0" err="1" smtClean="0">
                <a:solidFill>
                  <a:srgbClr val="FFFF00"/>
                </a:solidFill>
                <a:latin typeface="Arial Unicode MS" pitchFamily="34" charset="-128"/>
                <a:ea typeface="Arial Unicode MS" pitchFamily="34" charset="-128"/>
                <a:cs typeface="Arial Unicode MS" pitchFamily="34" charset="-128"/>
              </a:rPr>
              <a:t>konnin</a:t>
            </a:r>
            <a:r>
              <a:rPr lang="fr-FR" sz="4800" dirty="0" smtClean="0">
                <a:solidFill>
                  <a:srgbClr val="FFFF00"/>
                </a:solidFill>
                <a:latin typeface="Arial Unicode MS" pitchFamily="34" charset="-128"/>
                <a:ea typeface="Arial Unicode MS" pitchFamily="34" charset="-128"/>
                <a:cs typeface="Arial Unicode MS" pitchFamily="34" charset="-128"/>
              </a:rPr>
              <a:t> ou an </a:t>
            </a:r>
            <a:r>
              <a:rPr lang="fr-FR" sz="4800" dirty="0" err="1" smtClean="0">
                <a:solidFill>
                  <a:srgbClr val="FFFF00"/>
                </a:solidFill>
                <a:latin typeface="Arial Unicode MS" pitchFamily="34" charset="-128"/>
                <a:ea typeface="Arial Unicode MS" pitchFamily="34" charset="-128"/>
                <a:cs typeface="Arial Unicode MS" pitchFamily="34" charset="-128"/>
              </a:rPr>
              <a:t>chaj</a:t>
            </a:r>
            <a:r>
              <a:rPr lang="fr-FR" sz="4800" dirty="0" smtClean="0">
                <a:solidFill>
                  <a:srgbClr val="FFFF00"/>
                </a:solidFill>
                <a:latin typeface="Arial Unicode MS" pitchFamily="34" charset="-128"/>
                <a:ea typeface="Arial Unicode MS" pitchFamily="34" charset="-128"/>
                <a:cs typeface="Arial Unicode MS" pitchFamily="34" charset="-128"/>
              </a:rPr>
              <a:t>.</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dirty="0" smtClean="0">
                <a:solidFill>
                  <a:schemeClr val="bg1"/>
                </a:solidFill>
                <a:latin typeface="Arial Unicode MS" pitchFamily="34" charset="-128"/>
                <a:ea typeface="Arial Unicode MS" pitchFamily="34" charset="-128"/>
                <a:cs typeface="Arial Unicode MS" pitchFamily="34" charset="-128"/>
              </a:rPr>
              <a:t>Ps 103 :19 “ </a:t>
            </a:r>
            <a:endParaRPr lang="fr-FR" sz="4800" dirty="0" smtClean="0">
              <a:solidFill>
                <a:schemeClr val="bg1"/>
              </a:solidFill>
              <a:latin typeface="Arial Unicode MS" pitchFamily="34" charset="-128"/>
              <a:ea typeface="Arial Unicode MS" pitchFamily="34" charset="-128"/>
              <a:cs typeface="Arial Unicode MS" pitchFamily="34" charset="-128"/>
            </a:endParaRPr>
          </a:p>
          <a:p>
            <a:pPr algn="just"/>
            <a:r>
              <a:rPr lang="fr-FR" sz="4800" dirty="0" smtClean="0">
                <a:solidFill>
                  <a:srgbClr val="FFFF00"/>
                </a:solidFill>
                <a:latin typeface="Arial Unicode MS" pitchFamily="34" charset="-128"/>
                <a:ea typeface="Arial Unicode MS" pitchFamily="34" charset="-128"/>
                <a:cs typeface="Arial Unicode MS" pitchFamily="34" charset="-128"/>
              </a:rPr>
              <a:t>l’Eternel </a:t>
            </a:r>
            <a:r>
              <a:rPr lang="fr-FR" sz="4800" dirty="0" smtClean="0">
                <a:solidFill>
                  <a:srgbClr val="FFFF00"/>
                </a:solidFill>
                <a:latin typeface="Arial Unicode MS" pitchFamily="34" charset="-128"/>
                <a:ea typeface="Arial Unicode MS" pitchFamily="34" charset="-128"/>
                <a:cs typeface="Arial Unicode MS" pitchFamily="34" charset="-128"/>
              </a:rPr>
              <a:t>a établit son trône dans les cieux et son règne domine six toutes choses “</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rmAutofit/>
          </a:bodyPr>
          <a:lstStyle/>
          <a:p>
            <a:pPr algn="ctr"/>
            <a:r>
              <a:rPr lang="fr-FR" b="1" dirty="0" smtClean="0">
                <a:solidFill>
                  <a:srgbClr val="FFFF00"/>
                </a:solidFill>
                <a:latin typeface="Arial Unicode MS" pitchFamily="34" charset="-128"/>
                <a:ea typeface="Arial Unicode MS" pitchFamily="34" charset="-128"/>
                <a:cs typeface="Arial Unicode MS" pitchFamily="34" charset="-128"/>
              </a:rPr>
              <a:t>V - DIEU N’EST JAMAIS PRIS AU DEPOURVU, NI DEPASSER PAR LES EVENEMENTS. / GOD IS ALWAYS IN CONTROL</a:t>
            </a:r>
            <a:r>
              <a:rPr lang="fr-FR" b="1" dirty="0" smtClean="0">
                <a:solidFill>
                  <a:srgbClr val="FFFF00"/>
                </a:solidFill>
                <a:latin typeface="Arial Unicode MS" pitchFamily="34" charset="-128"/>
                <a:ea typeface="Arial Unicode MS" pitchFamily="34" charset="-128"/>
                <a:cs typeface="Arial Unicode MS" pitchFamily="34" charset="-128"/>
              </a:rPr>
              <a:t>.</a:t>
            </a:r>
            <a:endParaRPr lang="en-US"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solidFill>
                  <a:schemeClr val="bg1"/>
                </a:solidFill>
                <a:latin typeface="Arial Unicode MS" pitchFamily="34" charset="-128"/>
                <a:ea typeface="Arial Unicode MS" pitchFamily="34" charset="-128"/>
                <a:cs typeface="Arial Unicode MS" pitchFamily="34" charset="-128"/>
              </a:rPr>
              <a:t>Marc 6 : 50b “ Aussitôt Jésus leur parla, et leur dit, rassurez vous, C’est moi, n’ayez pas peur. </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Trois choses faisaient peur aux disciples, </a:t>
            </a:r>
            <a:r>
              <a:rPr lang="fr-FR" sz="4400" u="sng" dirty="0" smtClean="0">
                <a:solidFill>
                  <a:srgbClr val="FFFF00"/>
                </a:solidFill>
                <a:latin typeface="Arial Unicode MS" pitchFamily="34" charset="-128"/>
                <a:ea typeface="Arial Unicode MS" pitchFamily="34" charset="-128"/>
                <a:cs typeface="Arial Unicode MS" pitchFamily="34" charset="-128"/>
              </a:rPr>
              <a:t>la nuit</a:t>
            </a:r>
            <a:r>
              <a:rPr lang="fr-FR" sz="4400" dirty="0" smtClean="0">
                <a:solidFill>
                  <a:srgbClr val="FFFF00"/>
                </a:solidFill>
                <a:latin typeface="Arial Unicode MS" pitchFamily="34" charset="-128"/>
                <a:ea typeface="Arial Unicode MS" pitchFamily="34" charset="-128"/>
                <a:cs typeface="Arial Unicode MS" pitchFamily="34" charset="-128"/>
              </a:rPr>
              <a:t>, </a:t>
            </a:r>
            <a:r>
              <a:rPr lang="fr-FR" sz="4400" u="sng" dirty="0" smtClean="0">
                <a:solidFill>
                  <a:srgbClr val="FFFF00"/>
                </a:solidFill>
                <a:latin typeface="Arial Unicode MS" pitchFamily="34" charset="-128"/>
                <a:ea typeface="Arial Unicode MS" pitchFamily="34" charset="-128"/>
                <a:cs typeface="Arial Unicode MS" pitchFamily="34" charset="-128"/>
              </a:rPr>
              <a:t>le vent</a:t>
            </a:r>
            <a:r>
              <a:rPr lang="fr-FR" sz="4400" dirty="0" smtClean="0">
                <a:solidFill>
                  <a:srgbClr val="FFFF00"/>
                </a:solidFill>
                <a:latin typeface="Arial Unicode MS" pitchFamily="34" charset="-128"/>
                <a:ea typeface="Arial Unicode MS" pitchFamily="34" charset="-128"/>
                <a:cs typeface="Arial Unicode MS" pitchFamily="34" charset="-128"/>
              </a:rPr>
              <a:t>, </a:t>
            </a:r>
            <a:r>
              <a:rPr lang="fr-FR" sz="4400" u="sng" dirty="0" smtClean="0">
                <a:solidFill>
                  <a:srgbClr val="FFFF00"/>
                </a:solidFill>
                <a:latin typeface="Arial Unicode MS" pitchFamily="34" charset="-128"/>
                <a:ea typeface="Arial Unicode MS" pitchFamily="34" charset="-128"/>
                <a:cs typeface="Arial Unicode MS" pitchFamily="34" charset="-128"/>
              </a:rPr>
              <a:t>la mer agitée</a:t>
            </a:r>
            <a:r>
              <a:rPr lang="fr-FR"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rmAutofit/>
          </a:bodyPr>
          <a:lstStyle/>
          <a:p>
            <a:pPr lvl="0" algn="just"/>
            <a:r>
              <a:rPr lang="fr-FR" sz="4000" b="1" dirty="0" smtClean="0">
                <a:solidFill>
                  <a:schemeClr val="bg1"/>
                </a:solidFill>
                <a:latin typeface="Arial Unicode MS" pitchFamily="34" charset="-128"/>
                <a:ea typeface="Arial Unicode MS" pitchFamily="34" charset="-128"/>
                <a:cs typeface="Arial Unicode MS" pitchFamily="34" charset="-128"/>
              </a:rPr>
              <a:t>Jésus </a:t>
            </a:r>
            <a:r>
              <a:rPr lang="fr-FR" sz="4000" b="1" dirty="0" smtClean="0">
                <a:solidFill>
                  <a:schemeClr val="bg1"/>
                </a:solidFill>
                <a:latin typeface="Arial Unicode MS" pitchFamily="34" charset="-128"/>
                <a:ea typeface="Arial Unicode MS" pitchFamily="34" charset="-128"/>
                <a:cs typeface="Arial Unicode MS" pitchFamily="34" charset="-128"/>
              </a:rPr>
              <a:t>ramena le calme par trois paroles</a:t>
            </a:r>
            <a:r>
              <a:rPr lang="fr-FR"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lvl="0" algn="just">
              <a:buNone/>
            </a:pPr>
            <a:r>
              <a:rPr lang="fr-FR" sz="4000" b="1" dirty="0" smtClean="0">
                <a:solidFill>
                  <a:srgbClr val="FFFF00"/>
                </a:solidFill>
                <a:latin typeface="Arial Unicode MS" pitchFamily="34" charset="-128"/>
                <a:ea typeface="Arial Unicode MS" pitchFamily="34" charset="-128"/>
                <a:cs typeface="Arial Unicode MS" pitchFamily="34" charset="-128"/>
              </a:rPr>
              <a:t>1-Rassurez </a:t>
            </a:r>
            <a:r>
              <a:rPr lang="fr-FR" sz="4000" b="1" dirty="0" smtClean="0">
                <a:solidFill>
                  <a:srgbClr val="FFFF00"/>
                </a:solidFill>
                <a:latin typeface="Arial Unicode MS" pitchFamily="34" charset="-128"/>
                <a:ea typeface="Arial Unicode MS" pitchFamily="34" charset="-128"/>
                <a:cs typeface="Arial Unicode MS" pitchFamily="34" charset="-128"/>
              </a:rPr>
              <a:t>vous  ( plan </a:t>
            </a:r>
            <a:r>
              <a:rPr lang="fr-FR" sz="4000" b="1" dirty="0" err="1" smtClean="0">
                <a:solidFill>
                  <a:srgbClr val="FFFF00"/>
                </a:solidFill>
                <a:latin typeface="Arial Unicode MS" pitchFamily="34" charset="-128"/>
                <a:ea typeface="Arial Unicode MS" pitchFamily="34" charset="-128"/>
                <a:cs typeface="Arial Unicode MS" pitchFamily="34" charset="-128"/>
              </a:rPr>
              <a:t>tet</a:t>
            </a:r>
            <a:r>
              <a:rPr lang="fr-FR" sz="4000" b="1" dirty="0" smtClean="0">
                <a:solidFill>
                  <a:srgbClr val="FFFF00"/>
                </a:solidFill>
                <a:latin typeface="Arial Unicode MS" pitchFamily="34" charset="-128"/>
                <a:ea typeface="Arial Unicode MS" pitchFamily="34" charset="-128"/>
                <a:cs typeface="Arial Unicode MS" pitchFamily="34" charset="-128"/>
              </a:rPr>
              <a:t> ou ). </a:t>
            </a:r>
            <a:endParaRPr lang="en-US" sz="4000" b="1" dirty="0" smtClean="0">
              <a:solidFill>
                <a:srgbClr val="FFFF00"/>
              </a:solidFill>
              <a:latin typeface="Arial Unicode MS" pitchFamily="34" charset="-128"/>
              <a:ea typeface="Arial Unicode MS" pitchFamily="34" charset="-128"/>
              <a:cs typeface="Arial Unicode MS" pitchFamily="34" charset="-128"/>
            </a:endParaRPr>
          </a:p>
          <a:p>
            <a:pPr algn="just">
              <a:buNone/>
            </a:pPr>
            <a:r>
              <a:rPr lang="fr-FR" sz="4000" b="1" dirty="0" smtClean="0">
                <a:solidFill>
                  <a:schemeClr val="bg1"/>
                </a:solidFill>
                <a:latin typeface="Arial Unicode MS" pitchFamily="34" charset="-128"/>
                <a:ea typeface="Arial Unicode MS" pitchFamily="34" charset="-128"/>
                <a:cs typeface="Arial Unicode MS" pitchFamily="34" charset="-128"/>
              </a:rPr>
              <a:t>2- </a:t>
            </a:r>
            <a:r>
              <a:rPr lang="fr-FR" sz="4000" b="1" dirty="0" smtClean="0">
                <a:solidFill>
                  <a:schemeClr val="bg1"/>
                </a:solidFill>
                <a:latin typeface="Arial Unicode MS" pitchFamily="34" charset="-128"/>
                <a:ea typeface="Arial Unicode MS" pitchFamily="34" charset="-128"/>
                <a:cs typeface="Arial Unicode MS" pitchFamily="34" charset="-128"/>
              </a:rPr>
              <a:t>C’est moi (cela veut dire quelque soit les tournures que prennent les événements. Je suis avec vous)</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FFFF00"/>
                </a:solidFill>
                <a:latin typeface="Arial Unicode MS" pitchFamily="34" charset="-128"/>
                <a:ea typeface="Arial Unicode MS" pitchFamily="34" charset="-128"/>
                <a:cs typeface="Arial Unicode MS" pitchFamily="34" charset="-128"/>
              </a:rPr>
              <a:t>3 </a:t>
            </a:r>
            <a:r>
              <a:rPr lang="fr-FR" sz="4000" b="1" dirty="0" smtClean="0">
                <a:solidFill>
                  <a:srgbClr val="FFFF00"/>
                </a:solidFill>
                <a:latin typeface="Arial Unicode MS" pitchFamily="34" charset="-128"/>
                <a:ea typeface="Arial Unicode MS" pitchFamily="34" charset="-128"/>
                <a:cs typeface="Arial Unicode MS" pitchFamily="34" charset="-128"/>
              </a:rPr>
              <a:t>- N’ayez pas peur. Ce que vous redoutez n’arrivera pas. </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rmAutofit/>
          </a:bodyPr>
          <a:lstStyle/>
          <a:p>
            <a:pPr algn="just"/>
            <a:r>
              <a:rPr lang="fr-FR" sz="5400" b="1" dirty="0" smtClean="0">
                <a:solidFill>
                  <a:schemeClr val="bg1"/>
                </a:solidFill>
                <a:latin typeface="Arial Unicode MS" pitchFamily="34" charset="-128"/>
                <a:ea typeface="Arial Unicode MS" pitchFamily="34" charset="-128"/>
                <a:cs typeface="Arial Unicode MS" pitchFamily="34" charset="-128"/>
              </a:rPr>
              <a:t>j’ai le contrôle des événements. </a:t>
            </a:r>
            <a:endParaRPr lang="fr-FR" sz="5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dirty="0" smtClean="0">
                <a:solidFill>
                  <a:srgbClr val="FFFF00"/>
                </a:solidFill>
                <a:latin typeface="Arial Unicode MS" pitchFamily="34" charset="-128"/>
                <a:ea typeface="Arial Unicode MS" pitchFamily="34" charset="-128"/>
                <a:cs typeface="Arial Unicode MS" pitchFamily="34" charset="-128"/>
              </a:rPr>
              <a:t>Celui </a:t>
            </a:r>
            <a:r>
              <a:rPr lang="fr-FR" sz="5400" dirty="0" smtClean="0">
                <a:solidFill>
                  <a:srgbClr val="FFFF00"/>
                </a:solidFill>
                <a:latin typeface="Arial Unicode MS" pitchFamily="34" charset="-128"/>
                <a:ea typeface="Arial Unicode MS" pitchFamily="34" charset="-128"/>
                <a:cs typeface="Arial Unicode MS" pitchFamily="34" charset="-128"/>
              </a:rPr>
              <a:t>qui croit en Dieu ne s’attend jamais au pire. </a:t>
            </a:r>
            <a:endParaRPr lang="en-US" sz="5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5400" dirty="0" smtClean="0">
                <a:solidFill>
                  <a:schemeClr val="bg1"/>
                </a:solidFill>
                <a:latin typeface="Arial Unicode MS" pitchFamily="34" charset="-128"/>
                <a:ea typeface="Arial Unicode MS" pitchFamily="34" charset="-128"/>
                <a:cs typeface="Arial Unicode MS" pitchFamily="34" charset="-128"/>
              </a:rPr>
              <a:t>Dieu a toujours le moyen pour renverser les choses en notre faveur</a:t>
            </a:r>
            <a:r>
              <a:rPr lang="fr-FR" sz="5400" dirty="0" smtClean="0">
                <a:solidFill>
                  <a:schemeClr val="bg1"/>
                </a:solidFill>
                <a:latin typeface="Arial Unicode MS" pitchFamily="34" charset="-128"/>
                <a:ea typeface="Arial Unicode MS" pitchFamily="34" charset="-128"/>
                <a:cs typeface="Arial Unicode MS" pitchFamily="34" charset="-128"/>
              </a:rPr>
              <a:t>.</a:t>
            </a:r>
            <a:endParaRPr lang="en-US" sz="5400"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rmAutofit/>
          </a:bodyPr>
          <a:lstStyle/>
          <a:p>
            <a:pPr algn="ctr"/>
            <a:r>
              <a:rPr lang="fr-FR" sz="4800" dirty="0" smtClean="0">
                <a:solidFill>
                  <a:srgbClr val="FFFF00"/>
                </a:solidFill>
                <a:latin typeface="Arial Unicode MS" pitchFamily="34" charset="-128"/>
                <a:ea typeface="Arial Unicode MS" pitchFamily="34" charset="-128"/>
                <a:cs typeface="Arial Unicode MS" pitchFamily="34" charset="-128"/>
              </a:rPr>
              <a:t>2 </a:t>
            </a:r>
            <a:r>
              <a:rPr lang="fr-FR" sz="4800" dirty="0" smtClean="0">
                <a:solidFill>
                  <a:srgbClr val="FFFF00"/>
                </a:solidFill>
                <a:latin typeface="Arial Unicode MS" pitchFamily="34" charset="-128"/>
                <a:ea typeface="Arial Unicode MS" pitchFamily="34" charset="-128"/>
                <a:cs typeface="Arial Unicode MS" pitchFamily="34" charset="-128"/>
              </a:rPr>
              <a:t>Rois 6 : 15-18</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just"/>
            <a:r>
              <a:rPr lang="fr-FR" sz="4800" dirty="0" smtClean="0">
                <a:solidFill>
                  <a:schemeClr val="bg1"/>
                </a:solidFill>
                <a:latin typeface="Arial Unicode MS" pitchFamily="34" charset="-128"/>
                <a:ea typeface="Arial Unicode MS" pitchFamily="34" charset="-128"/>
                <a:cs typeface="Arial Unicode MS" pitchFamily="34" charset="-128"/>
              </a:rPr>
              <a:t>15 </a:t>
            </a:r>
            <a:r>
              <a:rPr lang="fr-FR" sz="4800" dirty="0" smtClean="0">
                <a:solidFill>
                  <a:schemeClr val="bg1"/>
                </a:solidFill>
                <a:latin typeface="Arial Unicode MS" pitchFamily="34" charset="-128"/>
                <a:ea typeface="Arial Unicode MS" pitchFamily="34" charset="-128"/>
                <a:cs typeface="Arial Unicode MS" pitchFamily="34" charset="-128"/>
              </a:rPr>
              <a:t>Le serviteur de l'homme de Dieu se leva de bon matin et sortit; et voici, une troupe entourait la ville, avec des chevaux et des chars. </a:t>
            </a:r>
            <a:r>
              <a:rPr lang="fr-FR" sz="4800" dirty="0" smtClean="0">
                <a:solidFill>
                  <a:srgbClr val="FFFF00"/>
                </a:solidFill>
                <a:latin typeface="Arial Unicode MS" pitchFamily="34" charset="-128"/>
                <a:ea typeface="Arial Unicode MS" pitchFamily="34" charset="-128"/>
                <a:cs typeface="Arial Unicode MS" pitchFamily="34" charset="-128"/>
              </a:rPr>
              <a:t>Et le serviteur dit à l'homme de Dieu: Ah! mon seigneur, comment ferons-nous?</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rmAutofit lnSpcReduction="10000"/>
          </a:bodyPr>
          <a:lstStyle/>
          <a:p>
            <a:pPr algn="just"/>
            <a:r>
              <a:rPr lang="fr-FR" sz="4400" dirty="0" smtClean="0">
                <a:solidFill>
                  <a:schemeClr val="bg1"/>
                </a:solidFill>
                <a:latin typeface="Arial Unicode MS" pitchFamily="34" charset="-128"/>
                <a:ea typeface="Arial Unicode MS" pitchFamily="34" charset="-128"/>
                <a:cs typeface="Arial Unicode MS" pitchFamily="34" charset="-128"/>
              </a:rPr>
              <a:t>16 </a:t>
            </a:r>
            <a:r>
              <a:rPr lang="fr-FR" sz="4400" dirty="0" smtClean="0">
                <a:solidFill>
                  <a:schemeClr val="bg1"/>
                </a:solidFill>
                <a:latin typeface="Arial Unicode MS" pitchFamily="34" charset="-128"/>
                <a:ea typeface="Arial Unicode MS" pitchFamily="34" charset="-128"/>
                <a:cs typeface="Arial Unicode MS" pitchFamily="34" charset="-128"/>
              </a:rPr>
              <a:t>Il répondit: Ne crains point, car ceux qui sont avec nous sont en plus grand nombre que ceux qui sont avec eux.</a:t>
            </a:r>
            <a:endParaRPr lang="en-US" sz="4400" dirty="0" smtClean="0">
              <a:solidFill>
                <a:schemeClr val="bg1"/>
              </a:solidFill>
              <a:latin typeface="Arial Unicode MS" pitchFamily="34" charset="-128"/>
              <a:ea typeface="Arial Unicode MS" pitchFamily="34" charset="-128"/>
              <a:cs typeface="Arial Unicode MS" pitchFamily="34" charset="-128"/>
            </a:endParaRPr>
          </a:p>
          <a:p>
            <a:pPr algn="just"/>
            <a:r>
              <a:rPr lang="fr-FR" sz="4400" dirty="0" smtClean="0">
                <a:solidFill>
                  <a:schemeClr val="bg1"/>
                </a:solidFill>
                <a:latin typeface="Arial Unicode MS" pitchFamily="34" charset="-128"/>
                <a:ea typeface="Arial Unicode MS" pitchFamily="34" charset="-128"/>
                <a:cs typeface="Arial Unicode MS" pitchFamily="34" charset="-128"/>
              </a:rPr>
              <a:t> </a:t>
            </a:r>
            <a:r>
              <a:rPr lang="fr-FR" sz="4400" dirty="0" smtClean="0">
                <a:solidFill>
                  <a:srgbClr val="FFFF00"/>
                </a:solidFill>
                <a:latin typeface="Arial Unicode MS" pitchFamily="34" charset="-128"/>
                <a:ea typeface="Arial Unicode MS" pitchFamily="34" charset="-128"/>
                <a:cs typeface="Arial Unicode MS" pitchFamily="34" charset="-128"/>
              </a:rPr>
              <a:t>17 Élisée pria, et dit: Éternel, ouvre ses yeux, pour qu'il voie. Et l'Éternel ouvrit les yeux du serviteur, qui vit la montagne pleine de chevaux et de chars de feu autour d'Élisée.</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Autofit/>
          </a:bodyPr>
          <a:lstStyle/>
          <a:p>
            <a:pPr algn="just"/>
            <a:r>
              <a:rPr lang="fr-FR" sz="4800" dirty="0" smtClean="0">
                <a:solidFill>
                  <a:schemeClr val="bg1"/>
                </a:solidFill>
                <a:latin typeface="Arial Unicode MS" pitchFamily="34" charset="-128"/>
                <a:ea typeface="Arial Unicode MS" pitchFamily="34" charset="-128"/>
                <a:cs typeface="Arial Unicode MS" pitchFamily="34" charset="-128"/>
              </a:rPr>
              <a:t>18 </a:t>
            </a:r>
            <a:r>
              <a:rPr lang="fr-FR" sz="4800" dirty="0" smtClean="0">
                <a:solidFill>
                  <a:schemeClr val="bg1"/>
                </a:solidFill>
                <a:latin typeface="Arial Unicode MS" pitchFamily="34" charset="-128"/>
                <a:ea typeface="Arial Unicode MS" pitchFamily="34" charset="-128"/>
                <a:cs typeface="Arial Unicode MS" pitchFamily="34" charset="-128"/>
              </a:rPr>
              <a:t>Les Syriens descendirent vers Élisée. Il adressa alors cette prière à l'Éternel: Daigne frapper d'aveuglement cette nation! Et l'Éternel les frappa d'aveuglement, selon la parole d'Élisée</a:t>
            </a:r>
            <a:r>
              <a:rPr lang="fr-FR" sz="4800" dirty="0" smtClean="0">
                <a:solidFill>
                  <a:schemeClr val="bg1"/>
                </a:solidFill>
                <a:latin typeface="Arial Unicode MS" pitchFamily="34" charset="-128"/>
                <a:ea typeface="Arial Unicode MS" pitchFamily="34" charset="-128"/>
                <a:cs typeface="Arial Unicode MS" pitchFamily="34" charset="-128"/>
              </a:rPr>
              <a:t>.</a:t>
            </a:r>
            <a:endParaRPr lang="en-US" sz="48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dirty="0" smtClean="0">
                <a:solidFill>
                  <a:srgbClr val="FFFF00"/>
                </a:solidFill>
                <a:latin typeface="Arial Unicode MS" pitchFamily="34" charset="-128"/>
                <a:ea typeface="Arial Unicode MS" pitchFamily="34" charset="-128"/>
                <a:cs typeface="Arial Unicode MS" pitchFamily="34" charset="-128"/>
              </a:rPr>
              <a:t>Jésus veut que ses disciples ignorent la peur. </a:t>
            </a:r>
            <a:endParaRPr lang="en-US" sz="48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rmAutofit/>
          </a:bodyPr>
          <a:lstStyle/>
          <a:p>
            <a:pPr lvl="0" algn="just"/>
            <a:r>
              <a:rPr lang="fr-FR" sz="5400" dirty="0" smtClean="0">
                <a:solidFill>
                  <a:schemeClr val="bg1"/>
                </a:solidFill>
                <a:latin typeface="Arial Unicode MS" pitchFamily="34" charset="-128"/>
                <a:ea typeface="Arial Unicode MS" pitchFamily="34" charset="-128"/>
                <a:cs typeface="Arial Unicode MS" pitchFamily="34" charset="-128"/>
              </a:rPr>
              <a:t>Pourquoi </a:t>
            </a:r>
            <a:r>
              <a:rPr lang="fr-FR" sz="5400" dirty="0" smtClean="0">
                <a:solidFill>
                  <a:schemeClr val="bg1"/>
                </a:solidFill>
                <a:latin typeface="Arial Unicode MS" pitchFamily="34" charset="-128"/>
                <a:ea typeface="Arial Unicode MS" pitchFamily="34" charset="-128"/>
                <a:cs typeface="Arial Unicode MS" pitchFamily="34" charset="-128"/>
              </a:rPr>
              <a:t>avoir peur quand nous avons avec nous la plus haute autorité de l’univers.</a:t>
            </a:r>
            <a:endParaRPr lang="en-US" sz="5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5400" dirty="0" smtClean="0">
                <a:solidFill>
                  <a:schemeClr val="bg1"/>
                </a:solidFill>
                <a:latin typeface="Arial Unicode MS" pitchFamily="34" charset="-128"/>
                <a:ea typeface="Arial Unicode MS" pitchFamily="34" charset="-128"/>
                <a:cs typeface="Arial Unicode MS" pitchFamily="34" charset="-128"/>
              </a:rPr>
              <a:t>“ </a:t>
            </a:r>
            <a:r>
              <a:rPr lang="fr-FR" sz="5400" dirty="0" smtClean="0">
                <a:solidFill>
                  <a:srgbClr val="FFFF00"/>
                </a:solidFill>
                <a:latin typeface="Arial Unicode MS" pitchFamily="34" charset="-128"/>
                <a:ea typeface="Arial Unicode MS" pitchFamily="34" charset="-128"/>
                <a:cs typeface="Arial Unicode MS" pitchFamily="34" charset="-128"/>
              </a:rPr>
              <a:t>Je suis avec vous tous les jours jusqu’a la fin du monde”  Matt 28 : 20 </a:t>
            </a:r>
            <a:r>
              <a:rPr lang="fr-FR" sz="5400" dirty="0" smtClean="0">
                <a:solidFill>
                  <a:srgbClr val="FFFF00"/>
                </a:solidFill>
                <a:latin typeface="Arial Unicode MS" pitchFamily="34" charset="-128"/>
                <a:ea typeface="Arial Unicode MS" pitchFamily="34" charset="-128"/>
                <a:cs typeface="Arial Unicode MS" pitchFamily="34" charset="-128"/>
              </a:rPr>
              <a:t>b</a:t>
            </a:r>
            <a:endParaRPr lang="en-US" sz="5400"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rmAutofit/>
          </a:bodyPr>
          <a:lstStyle/>
          <a:p>
            <a:pPr lvl="0" algn="just"/>
            <a:r>
              <a:rPr lang="fr-FR" sz="4400" dirty="0" smtClean="0">
                <a:solidFill>
                  <a:schemeClr val="bg1"/>
                </a:solidFill>
                <a:latin typeface="Arial Unicode MS" pitchFamily="34" charset="-128"/>
                <a:ea typeface="Arial Unicode MS" pitchFamily="34" charset="-128"/>
                <a:cs typeface="Arial Unicode MS" pitchFamily="34" charset="-128"/>
              </a:rPr>
              <a:t>Jésus </a:t>
            </a:r>
            <a:r>
              <a:rPr lang="fr-FR" sz="4400" dirty="0" smtClean="0">
                <a:solidFill>
                  <a:schemeClr val="bg1"/>
                </a:solidFill>
                <a:latin typeface="Arial Unicode MS" pitchFamily="34" charset="-128"/>
                <a:ea typeface="Arial Unicode MS" pitchFamily="34" charset="-128"/>
                <a:cs typeface="Arial Unicode MS" pitchFamily="34" charset="-128"/>
              </a:rPr>
              <a:t>veut que ses disciples soient des hommes accomplis, des hommes bien rodés à l’art de la guerre spirituelle, des hommes que rien n’étonne, rien n’ébranle, ni ne dérange</a:t>
            </a:r>
            <a:r>
              <a:rPr lang="fr-FR" sz="4400" dirty="0" smtClean="0">
                <a:solidFill>
                  <a:schemeClr val="bg1"/>
                </a:solidFill>
                <a:latin typeface="Arial Unicode MS" pitchFamily="34" charset="-128"/>
                <a:ea typeface="Arial Unicode MS" pitchFamily="34" charset="-128"/>
                <a:cs typeface="Arial Unicode MS" pitchFamily="34" charset="-128"/>
              </a:rPr>
              <a:t>.</a:t>
            </a:r>
            <a:endParaRPr lang="en-US" sz="44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Les disciples de Jésus ne doivent pas être des poltrons, ni des têtes chaudes</a:t>
            </a:r>
            <a:r>
              <a:rPr lang="fr-FR" sz="4400"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a:ln>
            <a:solidFill>
              <a:srgbClr val="003300"/>
            </a:solidFill>
          </a:ln>
        </p:spPr>
        <p:txBody>
          <a:bodyPr>
            <a:normAutofit lnSpcReduction="10000"/>
          </a:bodyPr>
          <a:lstStyle/>
          <a:p>
            <a:pPr lvl="0" algn="just"/>
            <a:r>
              <a:rPr lang="fr-FR" sz="4800" dirty="0" smtClean="0">
                <a:solidFill>
                  <a:schemeClr val="bg1"/>
                </a:solidFill>
                <a:latin typeface="Arial Unicode MS" pitchFamily="34" charset="-128"/>
                <a:ea typeface="Arial Unicode MS" pitchFamily="34" charset="-128"/>
                <a:cs typeface="Arial Unicode MS" pitchFamily="34" charset="-128"/>
              </a:rPr>
              <a:t>Les </a:t>
            </a:r>
            <a:r>
              <a:rPr lang="fr-FR" sz="4800" dirty="0" smtClean="0">
                <a:solidFill>
                  <a:schemeClr val="bg1"/>
                </a:solidFill>
                <a:latin typeface="Arial Unicode MS" pitchFamily="34" charset="-128"/>
                <a:ea typeface="Arial Unicode MS" pitchFamily="34" charset="-128"/>
                <a:cs typeface="Arial Unicode MS" pitchFamily="34" charset="-128"/>
              </a:rPr>
              <a:t>poltrons, ni les têtes chaudes ne peuvent être des leaders. </a:t>
            </a:r>
            <a:endParaRPr lang="en-US" sz="4800" dirty="0" smtClean="0">
              <a:solidFill>
                <a:schemeClr val="bg1"/>
              </a:solidFill>
              <a:latin typeface="Arial Unicode MS" pitchFamily="34" charset="-128"/>
              <a:ea typeface="Arial Unicode MS" pitchFamily="34" charset="-128"/>
              <a:cs typeface="Arial Unicode MS" pitchFamily="34" charset="-128"/>
            </a:endParaRPr>
          </a:p>
          <a:p>
            <a:pPr lvl="0" algn="just"/>
            <a:r>
              <a:rPr lang="fr-FR" sz="4800" dirty="0" smtClean="0">
                <a:solidFill>
                  <a:srgbClr val="FFFF00"/>
                </a:solidFill>
                <a:latin typeface="Arial Unicode MS" pitchFamily="34" charset="-128"/>
                <a:ea typeface="Arial Unicode MS" pitchFamily="34" charset="-128"/>
                <a:cs typeface="Arial Unicode MS" pitchFamily="34" charset="-128"/>
              </a:rPr>
              <a:t>Les poltrons abandonneront la bergerie, les têtes chaudes la mèneront au suicide. </a:t>
            </a:r>
            <a:endParaRPr lang="en-US" sz="48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800" dirty="0" smtClean="0">
                <a:solidFill>
                  <a:schemeClr val="bg1"/>
                </a:solidFill>
                <a:latin typeface="Arial Unicode MS" pitchFamily="34" charset="-128"/>
                <a:ea typeface="Arial Unicode MS" pitchFamily="34" charset="-128"/>
                <a:cs typeface="Arial Unicode MS" pitchFamily="34" charset="-128"/>
              </a:rPr>
              <a:t>les vrais serviteurs de Dieu sont des hommes de foi et de patience.</a:t>
            </a:r>
            <a:endParaRPr lang="en-US" sz="4800" dirty="0" smtClean="0">
              <a:solidFill>
                <a:schemeClr val="bg1"/>
              </a:solidFill>
              <a:latin typeface="Arial Unicode MS" pitchFamily="34" charset="-128"/>
              <a:ea typeface="Arial Unicode MS" pitchFamily="34" charset="-128"/>
              <a:cs typeface="Arial Unicode MS" pitchFamily="34" charset="-128"/>
            </a:endParaRPr>
          </a:p>
          <a:p>
            <a:pPr algn="just">
              <a:buNone/>
            </a:pPr>
            <a:endParaRPr lang="en-US" sz="5400" dirty="0" smtClean="0">
              <a:solidFill>
                <a:srgbClr val="00206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algn="ct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VI - LA PRESENCE DE JESUS CHANGE TOUT </a:t>
            </a:r>
            <a:endParaRPr lang="en-US" sz="4400" dirty="0" smtClean="0">
              <a:solidFill>
                <a:schemeClr val="accent2">
                  <a:lumMod val="50000"/>
                </a:schemeClr>
              </a:solidFill>
              <a:latin typeface="Arial Unicode MS" pitchFamily="34" charset="-128"/>
              <a:ea typeface="Arial Unicode MS" pitchFamily="34" charset="-128"/>
              <a:cs typeface="Arial Unicode MS" pitchFamily="34" charset="-128"/>
            </a:endParaRPr>
          </a:p>
          <a:p>
            <a:pPr algn="just"/>
            <a:r>
              <a:rPr lang="fr-FR" sz="4400" b="1" dirty="0" smtClean="0">
                <a:solidFill>
                  <a:srgbClr val="0070C0"/>
                </a:solidFill>
                <a:latin typeface="Arial Unicode MS" pitchFamily="34" charset="-128"/>
                <a:ea typeface="Arial Unicode MS" pitchFamily="34" charset="-128"/>
                <a:cs typeface="Arial Unicode MS" pitchFamily="34" charset="-128"/>
              </a:rPr>
              <a:t>Marc 6 : 51a “ Il monta dans la barque et le vent cessa </a:t>
            </a:r>
            <a:r>
              <a:rPr lang="fr-FR" sz="4400" b="1" dirty="0" smtClean="0">
                <a:solidFill>
                  <a:srgbClr val="0070C0"/>
                </a:solidFill>
                <a:latin typeface="Arial Unicode MS" pitchFamily="34" charset="-128"/>
                <a:ea typeface="Arial Unicode MS" pitchFamily="34" charset="-128"/>
                <a:cs typeface="Arial Unicode MS" pitchFamily="34" charset="-128"/>
              </a:rPr>
              <a:t>“</a:t>
            </a:r>
            <a:endParaRPr lang="en-US" sz="4400" b="1"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Le vrai problème ce n’était pas la nuit, ce n’était pas la mer, mais c’était le vent</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70C0"/>
                </a:solidFill>
                <a:latin typeface="Arial Unicode MS" pitchFamily="34" charset="-128"/>
                <a:ea typeface="Arial Unicode MS" pitchFamily="34" charset="-128"/>
                <a:cs typeface="Arial Unicode MS" pitchFamily="34" charset="-128"/>
              </a:rPr>
              <a:t>Que Dieu vous aide ce matin à identifier ton problème</a:t>
            </a:r>
            <a:r>
              <a:rPr lang="fr-FR" sz="4400" b="1" dirty="0" smtClean="0">
                <a:solidFill>
                  <a:srgbClr val="0070C0"/>
                </a:solidFill>
                <a:latin typeface="Arial Unicode MS" pitchFamily="34" charset="-128"/>
                <a:ea typeface="Arial Unicode MS" pitchFamily="34" charset="-128"/>
                <a:cs typeface="Arial Unicode MS" pitchFamily="34" charset="-128"/>
              </a:rPr>
              <a:t>.</a:t>
            </a:r>
            <a:endParaRPr lang="en-US" sz="4400" b="1" dirty="0" smtClean="0">
              <a:solidFill>
                <a:srgbClr val="0070C0"/>
              </a:solidFill>
              <a:latin typeface="Arial Unicode MS" pitchFamily="34" charset="-128"/>
              <a:ea typeface="Arial Unicode MS" pitchFamily="34" charset="-128"/>
              <a:cs typeface="Arial Unicode MS" pitchFamily="34" charset="-128"/>
            </a:endParaRPr>
          </a:p>
          <a:p>
            <a:pPr lvl="0" algn="just"/>
            <a:endParaRPr lang="en-US" sz="4400" dirty="0">
              <a:solidFill>
                <a:schemeClr val="accent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fontScale="92500"/>
          </a:bodyPr>
          <a:lstStyle/>
          <a:p>
            <a:pPr lvl="0" algn="just"/>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C’est </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Jésus qui avait donné aux disciples l’ordre de passer à l’autre bord, et de le précéder à </a:t>
            </a:r>
            <a:r>
              <a:rPr lang="fr-FR" sz="4400" b="1" dirty="0" err="1" smtClean="0">
                <a:solidFill>
                  <a:schemeClr val="accent2">
                    <a:lumMod val="50000"/>
                  </a:schemeClr>
                </a:solidFill>
                <a:latin typeface="Arial Unicode MS" pitchFamily="34" charset="-128"/>
                <a:ea typeface="Arial Unicode MS" pitchFamily="34" charset="-128"/>
                <a:cs typeface="Arial Unicode MS" pitchFamily="34" charset="-128"/>
              </a:rPr>
              <a:t>Bethsaïda</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 </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70C0"/>
                </a:solidFill>
                <a:latin typeface="Arial Unicode MS" pitchFamily="34" charset="-128"/>
                <a:ea typeface="Arial Unicode MS" pitchFamily="34" charset="-128"/>
                <a:cs typeface="Arial Unicode MS" pitchFamily="34" charset="-128"/>
              </a:rPr>
              <a:t>Si Dieu vous envoie, si Dieu vous a dit d’aller, Il se chargera de votre arrivée. </a:t>
            </a:r>
            <a:endParaRPr lang="en-US" sz="4400" b="1"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Souvent nous partons sans être envoyé. Quand les choses tournent à l’aigre, à qui allez vous crier </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Il </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faut toujours se poser la question : « Suis je dans la volonté de Dieu? »</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70C0"/>
                </a:solidFill>
                <a:latin typeface="Arial Unicode MS" pitchFamily="34" charset="-128"/>
                <a:ea typeface="Arial Unicode MS" pitchFamily="34" charset="-128"/>
                <a:cs typeface="Arial Unicode MS" pitchFamily="34" charset="-128"/>
              </a:rPr>
              <a:t>Si Dieu vous a envoyé, rien ne vous empêchera d’atteindre votre destination. </a:t>
            </a:r>
            <a:endParaRPr lang="en-US" sz="4400" b="1"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400" b="1" dirty="0" err="1" smtClean="0">
                <a:solidFill>
                  <a:schemeClr val="accent2">
                    <a:lumMod val="50000"/>
                  </a:schemeClr>
                </a:solidFill>
                <a:latin typeface="Arial Unicode MS" pitchFamily="34" charset="-128"/>
                <a:ea typeface="Arial Unicode MS" pitchFamily="34" charset="-128"/>
                <a:cs typeface="Arial Unicode MS" pitchFamily="34" charset="-128"/>
              </a:rPr>
              <a:t>Bethsaïda</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 était la destination, le vent était contraire, la mer en fureur mais l’ordre du Seigneur était claire. </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Il </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s’assurera que sa volonté soit faite</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a:p>
            <a:pPr algn="just"/>
            <a:r>
              <a:rPr lang="fr-FR" sz="4400" b="1" dirty="0" smtClean="0">
                <a:solidFill>
                  <a:srgbClr val="0070C0"/>
                </a:solidFill>
                <a:latin typeface="Arial Unicode MS" pitchFamily="34" charset="-128"/>
                <a:ea typeface="Arial Unicode MS" pitchFamily="34" charset="-128"/>
                <a:cs typeface="Arial Unicode MS" pitchFamily="34" charset="-128"/>
              </a:rPr>
              <a:t>“ Il monta vers eux dans la barque et le vent cessa. Ils furent en eux mêmes tout stupéfaits et remplis d’étonnement</a:t>
            </a:r>
            <a:r>
              <a:rPr lang="fr-FR" sz="4400" b="1" dirty="0" smtClean="0">
                <a:solidFill>
                  <a:srgbClr val="0070C0"/>
                </a:solidFill>
                <a:latin typeface="Arial Unicode MS" pitchFamily="34" charset="-128"/>
                <a:ea typeface="Arial Unicode MS" pitchFamily="34" charset="-128"/>
                <a:cs typeface="Arial Unicode MS" pitchFamily="34" charset="-128"/>
              </a:rPr>
              <a:t>.”</a:t>
            </a:r>
            <a:endParaRPr lang="en-US" sz="4400" b="1"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Et pourquoi étaient-ils stupéfaits ( étonnés au point de ne pouvoir agir ou réagir) et remplis d’étonnement ? </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lnSpcReduction="10000"/>
          </a:bodyPr>
          <a:lstStyle/>
          <a:p>
            <a:pPr lvl="0" algn="just"/>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Ils </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n’avaient pas compris le miracle des pains, parce que leur cœur était endurci, incapable d’en saisir le sens</a:t>
            </a:r>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a:p>
            <a:pPr lvl="0" algn="just"/>
            <a:r>
              <a:rPr lang="fr-FR" sz="4400" b="1" dirty="0" err="1" smtClean="0">
                <a:solidFill>
                  <a:srgbClr val="0070C0"/>
                </a:solidFill>
                <a:latin typeface="Arial Unicode MS" pitchFamily="34" charset="-128"/>
                <a:ea typeface="Arial Unicode MS" pitchFamily="34" charset="-128"/>
                <a:cs typeface="Arial Unicode MS" pitchFamily="34" charset="-128"/>
              </a:rPr>
              <a:t>Their</a:t>
            </a:r>
            <a:r>
              <a:rPr lang="fr-FR" sz="4400" b="1" dirty="0" smtClean="0">
                <a:solidFill>
                  <a:srgbClr val="0070C0"/>
                </a:solidFill>
                <a:latin typeface="Arial Unicode MS" pitchFamily="34" charset="-128"/>
                <a:ea typeface="Arial Unicode MS" pitchFamily="34" charset="-128"/>
                <a:cs typeface="Arial Unicode MS" pitchFamily="34" charset="-128"/>
              </a:rPr>
              <a:t> </a:t>
            </a:r>
            <a:r>
              <a:rPr lang="fr-FR" sz="4400" b="1" dirty="0" err="1" smtClean="0">
                <a:solidFill>
                  <a:srgbClr val="0070C0"/>
                </a:solidFill>
                <a:latin typeface="Arial Unicode MS" pitchFamily="34" charset="-128"/>
                <a:ea typeface="Arial Unicode MS" pitchFamily="34" charset="-128"/>
                <a:cs typeface="Arial Unicode MS" pitchFamily="34" charset="-128"/>
              </a:rPr>
              <a:t>mind</a:t>
            </a:r>
            <a:r>
              <a:rPr lang="fr-FR" sz="4400" b="1" dirty="0" smtClean="0">
                <a:solidFill>
                  <a:srgbClr val="0070C0"/>
                </a:solidFill>
                <a:latin typeface="Arial Unicode MS" pitchFamily="34" charset="-128"/>
                <a:ea typeface="Arial Unicode MS" pitchFamily="34" charset="-128"/>
                <a:cs typeface="Arial Unicode MS" pitchFamily="34" charset="-128"/>
              </a:rPr>
              <a:t> </a:t>
            </a:r>
            <a:r>
              <a:rPr lang="fr-FR" sz="4400" b="1" dirty="0" err="1" smtClean="0">
                <a:solidFill>
                  <a:srgbClr val="0070C0"/>
                </a:solidFill>
                <a:latin typeface="Arial Unicode MS" pitchFamily="34" charset="-128"/>
                <a:ea typeface="Arial Unicode MS" pitchFamily="34" charset="-128"/>
                <a:cs typeface="Arial Unicode MS" pitchFamily="34" charset="-128"/>
              </a:rPr>
              <a:t>could</a:t>
            </a:r>
            <a:r>
              <a:rPr lang="fr-FR" sz="4400" b="1" dirty="0" smtClean="0">
                <a:solidFill>
                  <a:srgbClr val="0070C0"/>
                </a:solidFill>
                <a:latin typeface="Arial Unicode MS" pitchFamily="34" charset="-128"/>
                <a:ea typeface="Arial Unicode MS" pitchFamily="34" charset="-128"/>
                <a:cs typeface="Arial Unicode MS" pitchFamily="34" charset="-128"/>
              </a:rPr>
              <a:t> not </a:t>
            </a:r>
            <a:r>
              <a:rPr lang="fr-FR" sz="4400" b="1" dirty="0" err="1" smtClean="0">
                <a:solidFill>
                  <a:srgbClr val="0070C0"/>
                </a:solidFill>
                <a:latin typeface="Arial Unicode MS" pitchFamily="34" charset="-128"/>
                <a:ea typeface="Arial Unicode MS" pitchFamily="34" charset="-128"/>
                <a:cs typeface="Arial Unicode MS" pitchFamily="34" charset="-128"/>
              </a:rPr>
              <a:t>grasp</a:t>
            </a:r>
            <a:r>
              <a:rPr lang="fr-FR" sz="4400" b="1" dirty="0" smtClean="0">
                <a:solidFill>
                  <a:srgbClr val="0070C0"/>
                </a:solidFill>
                <a:latin typeface="Arial Unicode MS" pitchFamily="34" charset="-128"/>
                <a:ea typeface="Arial Unicode MS" pitchFamily="34" charset="-128"/>
                <a:cs typeface="Arial Unicode MS" pitchFamily="34" charset="-128"/>
              </a:rPr>
              <a:t> </a:t>
            </a:r>
            <a:r>
              <a:rPr lang="fr-FR" sz="4400" b="1" dirty="0" err="1" smtClean="0">
                <a:solidFill>
                  <a:srgbClr val="0070C0"/>
                </a:solidFill>
                <a:latin typeface="Arial Unicode MS" pitchFamily="34" charset="-128"/>
                <a:ea typeface="Arial Unicode MS" pitchFamily="34" charset="-128"/>
                <a:cs typeface="Arial Unicode MS" pitchFamily="34" charset="-128"/>
              </a:rPr>
              <a:t>it</a:t>
            </a:r>
            <a:r>
              <a:rPr lang="fr-FR" sz="4400" b="1" dirty="0" smtClean="0">
                <a:solidFill>
                  <a:srgbClr val="0070C0"/>
                </a:solidFill>
                <a:latin typeface="Arial Unicode MS" pitchFamily="34" charset="-128"/>
                <a:ea typeface="Arial Unicode MS" pitchFamily="34" charset="-128"/>
                <a:cs typeface="Arial Unicode MS" pitchFamily="34" charset="-128"/>
              </a:rPr>
              <a:t>. </a:t>
            </a:r>
            <a:endParaRPr lang="en-US" sz="4400" b="1" dirty="0" smtClean="0">
              <a:solidFill>
                <a:srgbClr val="0070C0"/>
              </a:solidFill>
              <a:latin typeface="Arial Unicode MS" pitchFamily="34" charset="-128"/>
              <a:ea typeface="Arial Unicode MS" pitchFamily="34" charset="-128"/>
              <a:cs typeface="Arial Unicode MS" pitchFamily="34" charset="-128"/>
            </a:endParaRPr>
          </a:p>
          <a:p>
            <a:pPr lvl="0" algn="just"/>
            <a:r>
              <a:rPr lang="fr-FR" sz="4400" b="1" dirty="0" smtClean="0">
                <a:solidFill>
                  <a:schemeClr val="accent2">
                    <a:lumMod val="50000"/>
                  </a:schemeClr>
                </a:solidFill>
                <a:latin typeface="Arial Unicode MS" pitchFamily="34" charset="-128"/>
                <a:ea typeface="Arial Unicode MS" pitchFamily="34" charset="-128"/>
                <a:cs typeface="Arial Unicode MS" pitchFamily="34" charset="-128"/>
              </a:rPr>
              <a:t>il était encore lent à comprendre. </a:t>
            </a:r>
            <a:endParaRPr lang="en-US" sz="4400" b="1" dirty="0" smtClean="0">
              <a:solidFill>
                <a:schemeClr val="accent2">
                  <a:lumMod val="50000"/>
                </a:schemeClr>
              </a:solidFill>
              <a:latin typeface="Arial Unicode MS" pitchFamily="34" charset="-128"/>
              <a:ea typeface="Arial Unicode MS" pitchFamily="34" charset="-128"/>
              <a:cs typeface="Arial Unicode MS" pitchFamily="34" charset="-128"/>
            </a:endParaRPr>
          </a:p>
          <a:p>
            <a:pPr lvl="0" algn="just"/>
            <a:r>
              <a:rPr lang="fr-FR" sz="4400" b="1" dirty="0" smtClean="0">
                <a:solidFill>
                  <a:srgbClr val="0070C0"/>
                </a:solidFill>
                <a:latin typeface="Arial Unicode MS" pitchFamily="34" charset="-128"/>
                <a:ea typeface="Arial Unicode MS" pitchFamily="34" charset="-128"/>
                <a:cs typeface="Arial Unicode MS" pitchFamily="34" charset="-128"/>
              </a:rPr>
              <a:t>Les disciples de Christ étaient des gens simples comme vous et moi, mais avec le temps ils sont devenus des gens extraordinaires</a:t>
            </a:r>
            <a:r>
              <a:rPr lang="fr-FR" sz="4400" b="1" dirty="0" smtClean="0">
                <a:solidFill>
                  <a:srgbClr val="0070C0"/>
                </a:solidFill>
                <a:latin typeface="Arial Unicode MS" pitchFamily="34" charset="-128"/>
                <a:ea typeface="Arial Unicode MS" pitchFamily="34" charset="-128"/>
                <a:cs typeface="Arial Unicode MS" pitchFamily="34" charset="-128"/>
              </a:rPr>
              <a:t>.</a:t>
            </a:r>
            <a:endParaRPr lang="en-US" sz="4400" b="1" dirty="0" smtClean="0">
              <a:solidFill>
                <a:srgbClr val="0070C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4800" b="1" dirty="0" smtClean="0">
                <a:solidFill>
                  <a:schemeClr val="accent2">
                    <a:lumMod val="50000"/>
                  </a:schemeClr>
                </a:solidFill>
                <a:latin typeface="Arial Unicode MS" pitchFamily="34" charset="-128"/>
                <a:ea typeface="Arial Unicode MS" pitchFamily="34" charset="-128"/>
                <a:cs typeface="Arial Unicode MS" pitchFamily="34" charset="-128"/>
              </a:rPr>
              <a:t>Il </a:t>
            </a:r>
            <a:r>
              <a:rPr lang="fr-FR" sz="4800" b="1" dirty="0" smtClean="0">
                <a:solidFill>
                  <a:schemeClr val="accent2">
                    <a:lumMod val="50000"/>
                  </a:schemeClr>
                </a:solidFill>
                <a:latin typeface="Arial Unicode MS" pitchFamily="34" charset="-128"/>
                <a:ea typeface="Arial Unicode MS" pitchFamily="34" charset="-128"/>
                <a:cs typeface="Arial Unicode MS" pitchFamily="34" charset="-128"/>
              </a:rPr>
              <a:t>y a des choses que Dieu a fait pour vous qu’il ne faut pas oublier. </a:t>
            </a:r>
            <a:endParaRPr lang="en-US" sz="4800" b="1" dirty="0" smtClean="0">
              <a:solidFill>
                <a:schemeClr val="accent2">
                  <a:lumMod val="50000"/>
                </a:schemeClr>
              </a:solidFill>
              <a:latin typeface="Arial Unicode MS" pitchFamily="34" charset="-128"/>
              <a:ea typeface="Arial Unicode MS" pitchFamily="34" charset="-128"/>
              <a:cs typeface="Arial Unicode MS" pitchFamily="34" charset="-128"/>
            </a:endParaRPr>
          </a:p>
          <a:p>
            <a:pPr lvl="0" algn="just"/>
            <a:r>
              <a:rPr lang="fr-FR" sz="4800" b="1" dirty="0" smtClean="0">
                <a:solidFill>
                  <a:srgbClr val="0070C0"/>
                </a:solidFill>
                <a:latin typeface="Arial Unicode MS" pitchFamily="34" charset="-128"/>
                <a:ea typeface="Arial Unicode MS" pitchFamily="34" charset="-128"/>
                <a:cs typeface="Arial Unicode MS" pitchFamily="34" charset="-128"/>
              </a:rPr>
              <a:t>Après l’Egypte, il y a la mer rouge ; après la mer rouge, il y a le désert ; après le désert il y a le Jourdain</a:t>
            </a:r>
            <a:r>
              <a:rPr lang="fr-FR" sz="4800" b="1" dirty="0" smtClean="0">
                <a:solidFill>
                  <a:schemeClr val="accent2">
                    <a:lumMod val="50000"/>
                  </a:schemeClr>
                </a:solidFill>
                <a:latin typeface="Arial Unicode MS" pitchFamily="34" charset="-128"/>
                <a:ea typeface="Arial Unicode MS" pitchFamily="34" charset="-128"/>
                <a:cs typeface="Arial Unicode MS" pitchFamily="34" charset="-128"/>
              </a:rPr>
              <a:t> ; après le Jourdain, il y a Jéricho. Et ainsi de suite. </a:t>
            </a:r>
            <a:endParaRPr lang="en-US" sz="4800" b="1" dirty="0" smtClean="0">
              <a:solidFill>
                <a:schemeClr val="accent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txBody>
          <a:bodyPr>
            <a:normAutofit/>
          </a:bodyPr>
          <a:lstStyle/>
          <a:p>
            <a:pPr lvl="0" algn="just"/>
            <a:r>
              <a:rPr lang="fr-FR" sz="5400" dirty="0" smtClean="0">
                <a:solidFill>
                  <a:schemeClr val="accent2">
                    <a:lumMod val="50000"/>
                  </a:schemeClr>
                </a:solidFill>
                <a:latin typeface="Arial Unicode MS" pitchFamily="34" charset="-128"/>
                <a:ea typeface="Arial Unicode MS" pitchFamily="34" charset="-128"/>
                <a:cs typeface="Arial Unicode MS" pitchFamily="34" charset="-128"/>
              </a:rPr>
              <a:t>Notre </a:t>
            </a:r>
            <a:r>
              <a:rPr lang="fr-FR" sz="5400" dirty="0" smtClean="0">
                <a:solidFill>
                  <a:schemeClr val="accent2">
                    <a:lumMod val="50000"/>
                  </a:schemeClr>
                </a:solidFill>
                <a:latin typeface="Arial Unicode MS" pitchFamily="34" charset="-128"/>
                <a:ea typeface="Arial Unicode MS" pitchFamily="34" charset="-128"/>
                <a:cs typeface="Arial Unicode MS" pitchFamily="34" charset="-128"/>
              </a:rPr>
              <a:t>marche avec Dieu est continuelle et progressive. </a:t>
            </a:r>
            <a:endParaRPr lang="en-US" sz="5400" dirty="0" smtClean="0">
              <a:solidFill>
                <a:schemeClr val="accent2">
                  <a:lumMod val="50000"/>
                </a:schemeClr>
              </a:solidFill>
              <a:latin typeface="Arial Unicode MS" pitchFamily="34" charset="-128"/>
              <a:ea typeface="Arial Unicode MS" pitchFamily="34" charset="-128"/>
              <a:cs typeface="Arial Unicode MS" pitchFamily="34" charset="-128"/>
            </a:endParaRPr>
          </a:p>
          <a:p>
            <a:pPr lvl="0" algn="just"/>
            <a:r>
              <a:rPr lang="en-US" sz="5400" dirty="0" smtClean="0">
                <a:solidFill>
                  <a:srgbClr val="0070C0"/>
                </a:solidFill>
                <a:latin typeface="Arial Unicode MS" pitchFamily="34" charset="-128"/>
                <a:ea typeface="Arial Unicode MS" pitchFamily="34" charset="-128"/>
                <a:cs typeface="Arial Unicode MS" pitchFamily="34" charset="-128"/>
              </a:rPr>
              <a:t>There are mountains beyond mountains, valleys after valleys. </a:t>
            </a:r>
          </a:p>
          <a:p>
            <a:pPr lvl="0" algn="just"/>
            <a:r>
              <a:rPr lang="en-US" sz="5400" dirty="0" smtClean="0">
                <a:solidFill>
                  <a:schemeClr val="accent2">
                    <a:lumMod val="50000"/>
                  </a:schemeClr>
                </a:solidFill>
                <a:latin typeface="Arial Unicode MS" pitchFamily="34" charset="-128"/>
                <a:ea typeface="Arial Unicode MS" pitchFamily="34" charset="-128"/>
                <a:cs typeface="Arial Unicode MS" pitchFamily="34" charset="-128"/>
              </a:rPr>
              <a:t>We are not in heaven yet, We are just on our way.</a:t>
            </a:r>
            <a:endParaRPr lang="en-US" sz="5400" dirty="0">
              <a:solidFill>
                <a:schemeClr val="accent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4400" b="1" dirty="0" smtClean="0">
                <a:solidFill>
                  <a:srgbClr val="FFFF00"/>
                </a:solidFill>
                <a:latin typeface="Arial Unicode MS" pitchFamily="34" charset="-128"/>
                <a:ea typeface="Arial Unicode MS" pitchFamily="34" charset="-128"/>
                <a:cs typeface="Arial Unicode MS" pitchFamily="34" charset="-128"/>
              </a:rPr>
              <a:t>CONCLUSION </a:t>
            </a:r>
            <a:r>
              <a:rPr lang="fr-FR" sz="4400" b="1" dirty="0" smtClean="0">
                <a:solidFill>
                  <a:srgbClr val="FFFF00"/>
                </a:solidFill>
                <a:latin typeface="Arial Unicode MS" pitchFamily="34" charset="-128"/>
                <a:ea typeface="Arial Unicode MS" pitchFamily="34" charset="-128"/>
                <a:cs typeface="Arial Unicode MS" pitchFamily="34" charset="-128"/>
              </a:rPr>
              <a:t>-</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Dieu veut que nous apprenions de lui.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Dieu veut que vous ayez et gardiez la foi.</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Quelque soient les circonstances, sachez que Dieu voit, il connait et qu’a lui tout est possible. </a:t>
            </a:r>
            <a:endParaRPr lang="en-US" sz="4400" dirty="0" smtClean="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400" dirty="0" smtClean="0">
                <a:latin typeface="Arial Unicode MS" pitchFamily="34" charset="-128"/>
                <a:ea typeface="Arial Unicode MS" pitchFamily="34" charset="-128"/>
                <a:cs typeface="Arial Unicode MS" pitchFamily="34" charset="-128"/>
              </a:rPr>
              <a:t>Les </a:t>
            </a:r>
            <a:r>
              <a:rPr lang="fr-FR" sz="4400" dirty="0" smtClean="0">
                <a:latin typeface="Arial Unicode MS" pitchFamily="34" charset="-128"/>
                <a:ea typeface="Arial Unicode MS" pitchFamily="34" charset="-128"/>
                <a:cs typeface="Arial Unicode MS" pitchFamily="34" charset="-128"/>
              </a:rPr>
              <a:t>circonstances adverses de la vie ne sont pas la pour nous détruire mais pour nous instruire. </a:t>
            </a:r>
            <a:endParaRPr lang="en-US" sz="4400" dirty="0" smtClean="0">
              <a:latin typeface="Arial Unicode MS" pitchFamily="34" charset="-128"/>
              <a:ea typeface="Arial Unicode MS" pitchFamily="34" charset="-128"/>
              <a:cs typeface="Arial Unicode MS" pitchFamily="34" charset="-128"/>
            </a:endParaRPr>
          </a:p>
          <a:p>
            <a:pPr lvl="0" algn="just"/>
            <a:r>
              <a:rPr lang="fr-FR" sz="4400" dirty="0" smtClean="0">
                <a:solidFill>
                  <a:srgbClr val="FFFF00"/>
                </a:solidFill>
                <a:latin typeface="Arial Unicode MS" pitchFamily="34" charset="-128"/>
                <a:ea typeface="Arial Unicode MS" pitchFamily="34" charset="-128"/>
                <a:cs typeface="Arial Unicode MS" pitchFamily="34" charset="-128"/>
              </a:rPr>
              <a:t>Si le vent est fort parfois et la mer agitée, il ya quelqu’un qui peut marcher pour nous sur la mer agitée. </a:t>
            </a:r>
            <a:endParaRPr lang="en-US" sz="4400" dirty="0" smtClean="0">
              <a:solidFill>
                <a:srgbClr val="FFFF00"/>
              </a:solidFill>
              <a:latin typeface="Arial Unicode MS" pitchFamily="34" charset="-128"/>
              <a:ea typeface="Arial Unicode MS" pitchFamily="34" charset="-128"/>
              <a:cs typeface="Arial Unicode MS" pitchFamily="34" charset="-128"/>
            </a:endParaRPr>
          </a:p>
          <a:p>
            <a:pPr lvl="0" algn="just"/>
            <a:r>
              <a:rPr lang="fr-FR" sz="4400" dirty="0" smtClean="0">
                <a:latin typeface="Arial Unicode MS" pitchFamily="34" charset="-128"/>
                <a:ea typeface="Arial Unicode MS" pitchFamily="34" charset="-128"/>
                <a:cs typeface="Arial Unicode MS" pitchFamily="34" charset="-128"/>
              </a:rPr>
              <a:t>Dis-toi bien que la mer ne sera pas ton tombeau. </a:t>
            </a:r>
            <a:endParaRPr lang="en-US" sz="4400" dirty="0" smtClean="0">
              <a:latin typeface="Arial Unicode MS" pitchFamily="34" charset="-128"/>
              <a:ea typeface="Arial Unicode MS" pitchFamily="34" charset="-128"/>
              <a:cs typeface="Arial Unicode MS" pitchFamily="34" charset="-128"/>
            </a:endParaRPr>
          </a:p>
          <a:p>
            <a:pPr>
              <a:buNone/>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fr-FR" sz="4800" dirty="0" smtClean="0">
                <a:latin typeface="Arial Unicode MS" pitchFamily="34" charset="-128"/>
                <a:ea typeface="Arial Unicode MS" pitchFamily="34" charset="-128"/>
                <a:cs typeface="Arial Unicode MS" pitchFamily="34" charset="-128"/>
              </a:rPr>
              <a:t>Votre </a:t>
            </a:r>
            <a:r>
              <a:rPr lang="fr-FR" sz="4800" dirty="0" smtClean="0">
                <a:latin typeface="Arial Unicode MS" pitchFamily="34" charset="-128"/>
                <a:ea typeface="Arial Unicode MS" pitchFamily="34" charset="-128"/>
                <a:cs typeface="Arial Unicode MS" pitchFamily="34" charset="-128"/>
              </a:rPr>
              <a:t>esquif ne s’enfoncera dans les eaux. </a:t>
            </a:r>
            <a:r>
              <a:rPr lang="en-US" sz="4800" dirty="0" err="1" smtClean="0">
                <a:latin typeface="Arial Unicode MS" pitchFamily="34" charset="-128"/>
                <a:ea typeface="Arial Unicode MS" pitchFamily="34" charset="-128"/>
                <a:cs typeface="Arial Unicode MS" pitchFamily="34" charset="-128"/>
              </a:rPr>
              <a:t>Jésus</a:t>
            </a:r>
            <a:r>
              <a:rPr lang="en-US" sz="4800" dirty="0" smtClean="0">
                <a:latin typeface="Arial Unicode MS" pitchFamily="34" charset="-128"/>
                <a:ea typeface="Arial Unicode MS" pitchFamily="34" charset="-128"/>
                <a:cs typeface="Arial Unicode MS" pitchFamily="34" charset="-128"/>
              </a:rPr>
              <a:t> </a:t>
            </a:r>
            <a:r>
              <a:rPr lang="en-US" sz="4800" dirty="0" err="1" smtClean="0">
                <a:latin typeface="Arial Unicode MS" pitchFamily="34" charset="-128"/>
                <a:ea typeface="Arial Unicode MS" pitchFamily="34" charset="-128"/>
                <a:cs typeface="Arial Unicode MS" pitchFamily="34" charset="-128"/>
              </a:rPr>
              <a:t>est</a:t>
            </a:r>
            <a:r>
              <a:rPr lang="en-US" sz="4800" dirty="0" smtClean="0">
                <a:latin typeface="Arial Unicode MS" pitchFamily="34" charset="-128"/>
                <a:ea typeface="Arial Unicode MS" pitchFamily="34" charset="-128"/>
                <a:cs typeface="Arial Unicode MS" pitchFamily="34" charset="-128"/>
              </a:rPr>
              <a:t> </a:t>
            </a:r>
            <a:r>
              <a:rPr lang="en-US" sz="4800" dirty="0" err="1" smtClean="0">
                <a:latin typeface="Arial Unicode MS" pitchFamily="34" charset="-128"/>
                <a:ea typeface="Arial Unicode MS" pitchFamily="34" charset="-128"/>
                <a:cs typeface="Arial Unicode MS" pitchFamily="34" charset="-128"/>
              </a:rPr>
              <a:t>là</a:t>
            </a:r>
            <a:r>
              <a:rPr lang="en-US" sz="4800" dirty="0" smtClean="0">
                <a:latin typeface="Arial Unicode MS" pitchFamily="34" charset="-128"/>
                <a:ea typeface="Arial Unicode MS" pitchFamily="34" charset="-128"/>
                <a:cs typeface="Arial Unicode MS" pitchFamily="34" charset="-128"/>
              </a:rPr>
              <a:t> ! </a:t>
            </a:r>
          </a:p>
          <a:p>
            <a:pPr lvl="0" algn="just"/>
            <a:r>
              <a:rPr lang="en-US" sz="4800" dirty="0" smtClean="0">
                <a:solidFill>
                  <a:srgbClr val="FFFF00"/>
                </a:solidFill>
                <a:latin typeface="Arial Unicode MS" pitchFamily="34" charset="-128"/>
                <a:ea typeface="Arial Unicode MS" pitchFamily="34" charset="-128"/>
                <a:cs typeface="Arial Unicode MS" pitchFamily="34" charset="-128"/>
              </a:rPr>
              <a:t>Le monde </a:t>
            </a:r>
            <a:r>
              <a:rPr lang="en-US" sz="4800" dirty="0" err="1" smtClean="0">
                <a:solidFill>
                  <a:srgbClr val="FFFF00"/>
                </a:solidFill>
                <a:latin typeface="Arial Unicode MS" pitchFamily="34" charset="-128"/>
                <a:ea typeface="Arial Unicode MS" pitchFamily="34" charset="-128"/>
                <a:cs typeface="Arial Unicode MS" pitchFamily="34" charset="-128"/>
              </a:rPr>
              <a:t>est</a:t>
            </a:r>
            <a:r>
              <a:rPr lang="en-US" sz="4800" dirty="0" smtClean="0">
                <a:solidFill>
                  <a:srgbClr val="FFFF00"/>
                </a:solidFill>
                <a:latin typeface="Arial Unicode MS" pitchFamily="34" charset="-128"/>
                <a:ea typeface="Arial Unicode MS" pitchFamily="34" charset="-128"/>
                <a:cs typeface="Arial Unicode MS" pitchFamily="34" charset="-128"/>
              </a:rPr>
              <a:t> un </a:t>
            </a:r>
            <a:r>
              <a:rPr lang="en-US" sz="4800" dirty="0" err="1" smtClean="0">
                <a:solidFill>
                  <a:srgbClr val="FFFF00"/>
                </a:solidFill>
                <a:latin typeface="Arial Unicode MS" pitchFamily="34" charset="-128"/>
                <a:ea typeface="Arial Unicode MS" pitchFamily="34" charset="-128"/>
                <a:cs typeface="Arial Unicode MS" pitchFamily="34" charset="-128"/>
              </a:rPr>
              <a:t>endroit</a:t>
            </a:r>
            <a:r>
              <a:rPr lang="en-US" sz="4800" dirty="0" smtClean="0">
                <a:solidFill>
                  <a:srgbClr val="FFFF00"/>
                </a:solidFill>
                <a:latin typeface="Arial Unicode MS" pitchFamily="34" charset="-128"/>
                <a:ea typeface="Arial Unicode MS" pitchFamily="34" charset="-128"/>
                <a:cs typeface="Arial Unicode MS" pitchFamily="34" charset="-128"/>
              </a:rPr>
              <a:t> </a:t>
            </a:r>
            <a:r>
              <a:rPr lang="en-US" sz="4800" dirty="0" err="1" smtClean="0">
                <a:solidFill>
                  <a:srgbClr val="FFFF00"/>
                </a:solidFill>
                <a:latin typeface="Arial Unicode MS" pitchFamily="34" charset="-128"/>
                <a:ea typeface="Arial Unicode MS" pitchFamily="34" charset="-128"/>
                <a:cs typeface="Arial Unicode MS" pitchFamily="34" charset="-128"/>
              </a:rPr>
              <a:t>dangereux</a:t>
            </a:r>
            <a:r>
              <a:rPr lang="en-US" sz="4800" dirty="0" smtClean="0">
                <a:solidFill>
                  <a:srgbClr val="FFFF00"/>
                </a:solidFill>
                <a:latin typeface="Arial Unicode MS" pitchFamily="34" charset="-128"/>
                <a:ea typeface="Arial Unicode MS" pitchFamily="34" charset="-128"/>
                <a:cs typeface="Arial Unicode MS" pitchFamily="34" charset="-128"/>
              </a:rPr>
              <a:t> et </a:t>
            </a:r>
            <a:r>
              <a:rPr lang="en-US" sz="4800" dirty="0" err="1" smtClean="0">
                <a:solidFill>
                  <a:srgbClr val="FFFF00"/>
                </a:solidFill>
                <a:latin typeface="Arial Unicode MS" pitchFamily="34" charset="-128"/>
                <a:ea typeface="Arial Unicode MS" pitchFamily="34" charset="-128"/>
                <a:cs typeface="Arial Unicode MS" pitchFamily="34" charset="-128"/>
              </a:rPr>
              <a:t>ténébreux</a:t>
            </a:r>
            <a:r>
              <a:rPr lang="en-US" sz="4800" dirty="0" smtClean="0">
                <a:solidFill>
                  <a:srgbClr val="FFFF00"/>
                </a:solidFill>
                <a:latin typeface="Arial Unicode MS" pitchFamily="34" charset="-128"/>
                <a:ea typeface="Arial Unicode MS" pitchFamily="34" charset="-128"/>
                <a:cs typeface="Arial Unicode MS" pitchFamily="34" charset="-128"/>
              </a:rPr>
              <a:t>.</a:t>
            </a:r>
          </a:p>
          <a:p>
            <a:pPr lvl="0" algn="just"/>
            <a:r>
              <a:rPr lang="en-US" sz="4800" dirty="0" smtClean="0">
                <a:latin typeface="Arial Unicode MS" pitchFamily="34" charset="-128"/>
                <a:ea typeface="Arial Unicode MS" pitchFamily="34" charset="-128"/>
                <a:cs typeface="Arial Unicode MS" pitchFamily="34" charset="-128"/>
              </a:rPr>
              <a:t> We are on our way to heaven. </a:t>
            </a:r>
          </a:p>
          <a:p>
            <a:pPr algn="just"/>
            <a:r>
              <a:rPr lang="en-US" sz="4800" dirty="0" smtClean="0">
                <a:solidFill>
                  <a:srgbClr val="FFFF00"/>
                </a:solidFill>
                <a:latin typeface="Arial Unicode MS" pitchFamily="34" charset="-128"/>
                <a:ea typeface="Arial Unicode MS" pitchFamily="34" charset="-128"/>
                <a:cs typeface="Arial Unicode MS" pitchFamily="34" charset="-128"/>
              </a:rPr>
              <a:t>The devil and his allies may oppose us at </a:t>
            </a:r>
            <a:r>
              <a:rPr lang="en-US" sz="4800" dirty="0" smtClean="0">
                <a:solidFill>
                  <a:srgbClr val="FFFF00"/>
                </a:solidFill>
                <a:latin typeface="Arial Unicode MS" pitchFamily="34" charset="-128"/>
                <a:ea typeface="Arial Unicode MS" pitchFamily="34" charset="-128"/>
                <a:cs typeface="Arial Unicode MS" pitchFamily="34" charset="-128"/>
              </a:rPr>
              <a:t>every </a:t>
            </a:r>
            <a:r>
              <a:rPr lang="en-US" sz="4800" dirty="0" smtClean="0">
                <a:latin typeface="Arial Unicode MS" pitchFamily="34" charset="-128"/>
                <a:ea typeface="Arial Unicode MS" pitchFamily="34" charset="-128"/>
                <a:cs typeface="Arial Unicode MS" pitchFamily="34" charset="-128"/>
              </a:rPr>
              <a:t> </a:t>
            </a:r>
            <a:r>
              <a:rPr lang="en-US" sz="4800" dirty="0" smtClean="0">
                <a:solidFill>
                  <a:srgbClr val="FFFF00"/>
                </a:solidFill>
                <a:latin typeface="Arial Unicode MS" pitchFamily="34" charset="-128"/>
                <a:ea typeface="Arial Unicode MS" pitchFamily="34" charset="-128"/>
                <a:cs typeface="Arial Unicode MS" pitchFamily="34" charset="-128"/>
              </a:rPr>
              <a:t>step of the way, </a:t>
            </a:r>
          </a:p>
          <a:p>
            <a:pPr lvl="0" algn="just"/>
            <a:endParaRPr lang="en-US" sz="4800" dirty="0">
              <a:solidFill>
                <a:srgbClr val="FFFF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lvl="0" algn="just"/>
            <a:r>
              <a:rPr lang="en-US" sz="5400" dirty="0" smtClean="0">
                <a:latin typeface="Arial Unicode MS" pitchFamily="34" charset="-128"/>
                <a:ea typeface="Arial Unicode MS" pitchFamily="34" charset="-128"/>
                <a:cs typeface="Arial Unicode MS" pitchFamily="34" charset="-128"/>
              </a:rPr>
              <a:t>by </a:t>
            </a:r>
            <a:r>
              <a:rPr lang="en-US" sz="5400" dirty="0" smtClean="0">
                <a:latin typeface="Arial Unicode MS" pitchFamily="34" charset="-128"/>
                <a:ea typeface="Arial Unicode MS" pitchFamily="34" charset="-128"/>
                <a:cs typeface="Arial Unicode MS" pitchFamily="34" charset="-128"/>
              </a:rPr>
              <a:t>the grace of God we shall overcome. </a:t>
            </a:r>
          </a:p>
          <a:p>
            <a:pPr lvl="0" algn="just"/>
            <a:r>
              <a:rPr lang="en-US" sz="5400" dirty="0" smtClean="0">
                <a:solidFill>
                  <a:srgbClr val="FFFF00"/>
                </a:solidFill>
                <a:latin typeface="Arial Unicode MS" pitchFamily="34" charset="-128"/>
                <a:ea typeface="Arial Unicode MS" pitchFamily="34" charset="-128"/>
                <a:cs typeface="Arial Unicode MS" pitchFamily="34" charset="-128"/>
              </a:rPr>
              <a:t>Yes we can!</a:t>
            </a:r>
          </a:p>
          <a:p>
            <a:pPr lvl="0" algn="just"/>
            <a:r>
              <a:rPr lang="en-US" sz="5400" dirty="0" smtClean="0">
                <a:latin typeface="Arial Unicode MS" pitchFamily="34" charset="-128"/>
                <a:ea typeface="Arial Unicode MS" pitchFamily="34" charset="-128"/>
                <a:cs typeface="Arial Unicode MS" pitchFamily="34" charset="-128"/>
              </a:rPr>
              <a:t>Yes we will!</a:t>
            </a:r>
          </a:p>
          <a:p>
            <a:pPr lvl="0" algn="just"/>
            <a:r>
              <a:rPr lang="en-US" sz="5400" dirty="0" smtClean="0">
                <a:solidFill>
                  <a:srgbClr val="FFFF00"/>
                </a:solidFill>
                <a:latin typeface="Arial Unicode MS" pitchFamily="34" charset="-128"/>
                <a:ea typeface="Arial Unicode MS" pitchFamily="34" charset="-128"/>
                <a:cs typeface="Arial Unicode MS" pitchFamily="34" charset="-128"/>
              </a:rPr>
              <a:t>Thank God Almighty!</a:t>
            </a:r>
            <a:r>
              <a:rPr lang="en-US" sz="5400" dirty="0" smtClean="0">
                <a:latin typeface="Arial Unicode MS" pitchFamily="34" charset="-128"/>
                <a:ea typeface="Arial Unicode MS" pitchFamily="34" charset="-128"/>
                <a:cs typeface="Arial Unicode MS" pitchFamily="34" charset="-128"/>
              </a:rPr>
              <a:t> </a:t>
            </a:r>
          </a:p>
          <a:p>
            <a:pPr lvl="8" algn="r">
              <a:buNone/>
            </a:pPr>
            <a:r>
              <a:rPr lang="en-US" sz="4200" dirty="0" smtClean="0">
                <a:solidFill>
                  <a:srgbClr val="00B050"/>
                </a:solidFill>
                <a:latin typeface="Arial Unicode MS" pitchFamily="34" charset="-128"/>
                <a:ea typeface="Arial Unicode MS" pitchFamily="34" charset="-128"/>
                <a:cs typeface="Arial Unicode MS" pitchFamily="34" charset="-128"/>
              </a:rPr>
              <a:t>Amen !</a:t>
            </a:r>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42863</TotalTime>
  <Words>1907</Words>
  <Application>Microsoft Office PowerPoint</Application>
  <PresentationFormat>On-screen Show (4:3)</PresentationFormat>
  <Paragraphs>155</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CHRIST THE ROCK CONGREGATION SUNDAY JUNE 27th  2021  Sermon by Pastor  JEAN CLAUDE JEAN BAPTISTE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MAY 9th  2021  Sermon by Pastor Marc E Simeon</dc:title>
  <dc:creator>MARC EDOUARD SIMEON</dc:creator>
  <cp:lastModifiedBy>MARC EDOUARD SIMEON</cp:lastModifiedBy>
  <cp:revision>10</cp:revision>
  <dcterms:created xsi:type="dcterms:W3CDTF">2021-05-07T19:22:13Z</dcterms:created>
  <dcterms:modified xsi:type="dcterms:W3CDTF">2021-06-27T03:18:49Z</dcterms:modified>
</cp:coreProperties>
</file>