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7C5D42DA-F75A-4D24-BB76-28A900F4F76F}" type="datetimeFigureOut">
              <a:rPr lang="en-US" smtClean="0"/>
              <a:t>12/1/2013</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BAA2B9EC-515B-4E4C-B458-56C7269DACA4}"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6059E53C-D8F8-4F08-B9D1-30BA565A491D}" type="datetimeFigureOut">
              <a:rPr lang="en-US" smtClean="0"/>
              <a:t>12/1/2013</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A474497B-1107-43C2-8366-A0D5245E26A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12/1/2013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12/1/2013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12/1/2013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12/1/2013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12/1/2013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12/1/2013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12/1/2013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200400"/>
            <a:ext cx="8153400" cy="3429000"/>
          </a:xfrm>
        </p:spPr>
        <p:txBody>
          <a:bodyPr>
            <a:normAutofit lnSpcReduction="10000"/>
          </a:bodyPr>
          <a:lstStyle/>
          <a:p>
            <a:r>
              <a:rPr lang="fr-FR" dirty="0" smtClean="0"/>
              <a:t>Nombres 14:34 </a:t>
            </a:r>
          </a:p>
          <a:p>
            <a:pPr algn="just"/>
            <a:r>
              <a:rPr lang="fr-FR" b="1" i="1" dirty="0" smtClean="0"/>
              <a:t>De </a:t>
            </a:r>
            <a:r>
              <a:rPr lang="fr-FR" b="1" i="1" dirty="0" smtClean="0"/>
              <a:t>même que vous avez mis quarante jours à explorer le pays, vous porterez la peine de vos iniquités quarante années, une année pour chaque jour; et vous saurez ce que c'est que d'être privé de ma présence.</a:t>
            </a:r>
            <a:endParaRPr lang="en-US" b="1" i="1" dirty="0" smtClean="0"/>
          </a:p>
          <a:p>
            <a:r>
              <a:rPr lang="en-US" dirty="0" smtClean="0"/>
              <a:t>Sermon</a:t>
            </a:r>
          </a:p>
          <a:p>
            <a:r>
              <a:rPr lang="en-US" dirty="0" smtClean="0"/>
              <a:t>Par Pasteur Marc E </a:t>
            </a:r>
            <a:r>
              <a:rPr lang="en-US" dirty="0" err="1" smtClean="0"/>
              <a:t>Siméon</a:t>
            </a:r>
            <a:endParaRPr lang="en-US" dirty="0" smtClean="0"/>
          </a:p>
          <a:p>
            <a:r>
              <a:rPr lang="en-US" dirty="0" err="1" smtClean="0"/>
              <a:t>Sous</a:t>
            </a:r>
            <a:r>
              <a:rPr lang="en-US" dirty="0" smtClean="0"/>
              <a:t> la </a:t>
            </a:r>
            <a:r>
              <a:rPr lang="en-US" dirty="0" err="1" smtClean="0"/>
              <a:t>dictée</a:t>
            </a:r>
            <a:r>
              <a:rPr lang="en-US" dirty="0" smtClean="0"/>
              <a:t> du Saint Esprit</a:t>
            </a:r>
            <a:endParaRPr lang="en-US" dirty="0"/>
          </a:p>
        </p:txBody>
      </p:sp>
      <p:sp>
        <p:nvSpPr>
          <p:cNvPr id="2" name="Title 1"/>
          <p:cNvSpPr>
            <a:spLocks noGrp="1"/>
          </p:cNvSpPr>
          <p:nvPr>
            <p:ph type="ctrTitle"/>
          </p:nvPr>
        </p:nvSpPr>
        <p:spPr/>
        <p:txBody>
          <a:bodyPr/>
          <a:lstStyle/>
          <a:p>
            <a:r>
              <a:rPr lang="fr-FR" dirty="0" smtClean="0"/>
              <a:t>Ce </a:t>
            </a:r>
            <a:r>
              <a:rPr lang="fr-FR" dirty="0" smtClean="0"/>
              <a:t>que c'est que d'être </a:t>
            </a:r>
            <a:r>
              <a:rPr lang="fr-FR" dirty="0" smtClean="0"/>
              <a:t>Privé </a:t>
            </a:r>
            <a:r>
              <a:rPr lang="fr-FR" dirty="0" smtClean="0"/>
              <a:t>de </a:t>
            </a:r>
            <a:r>
              <a:rPr lang="fr-FR" dirty="0" smtClean="0"/>
              <a:t>la Présence de Dieu</a:t>
            </a:r>
            <a:endParaRPr lang="en-US" dirty="0"/>
          </a:p>
        </p:txBody>
      </p:sp>
      <p:sp>
        <p:nvSpPr>
          <p:cNvPr id="4" name="TextBox 3"/>
          <p:cNvSpPr txBox="1"/>
          <p:nvPr/>
        </p:nvSpPr>
        <p:spPr>
          <a:xfrm>
            <a:off x="5410200" y="457200"/>
            <a:ext cx="3276600" cy="369332"/>
          </a:xfrm>
          <a:prstGeom prst="rect">
            <a:avLst/>
          </a:prstGeom>
          <a:noFill/>
        </p:spPr>
        <p:txBody>
          <a:bodyPr wrap="square" rtlCol="0">
            <a:spAutoFit/>
          </a:bodyPr>
          <a:lstStyle/>
          <a:p>
            <a:r>
              <a:rPr lang="en-US" dirty="0" smtClean="0"/>
              <a:t>Sunday, December 01, 2013</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p:spPr>
        <p:txBody>
          <a:bodyPr>
            <a:normAutofit lnSpcReduction="10000"/>
          </a:bodyPr>
          <a:lstStyle/>
          <a:p>
            <a:r>
              <a:rPr lang="fr-FR" dirty="0" smtClean="0"/>
              <a:t>Nombres 14:28-34</a:t>
            </a:r>
          </a:p>
          <a:p>
            <a:r>
              <a:rPr lang="fr-FR" dirty="0" smtClean="0"/>
              <a:t>28 </a:t>
            </a:r>
            <a:r>
              <a:rPr lang="fr-FR" dirty="0" smtClean="0"/>
              <a:t>Dis-leur: Je suis vivant! dit l'Éternel, je vous ferai ainsi que vous avez parlé à mes oreilles.</a:t>
            </a:r>
          </a:p>
          <a:p>
            <a:r>
              <a:rPr lang="fr-FR" dirty="0" smtClean="0"/>
              <a:t> 29 Vos cadavres tomberont dans ce désert. Vous tous, dont on a fait le dénombrement, en vous comptant depuis l'âge de vingt ans et au-dessus, et qui avez murmuré contre moi,</a:t>
            </a:r>
          </a:p>
          <a:p>
            <a:r>
              <a:rPr lang="fr-FR" dirty="0" smtClean="0"/>
              <a:t> 30 vous n'entrerez point dans le pays que j'avais juré de vous faire habiter, excepté Caleb, fils de </a:t>
            </a:r>
            <a:r>
              <a:rPr lang="fr-FR" dirty="0" err="1" smtClean="0"/>
              <a:t>Jephunné</a:t>
            </a:r>
            <a:r>
              <a:rPr lang="fr-FR" dirty="0" smtClean="0"/>
              <a:t>, et Josué, fils de </a:t>
            </a:r>
            <a:r>
              <a:rPr lang="fr-FR" dirty="0" err="1" smtClean="0"/>
              <a:t>Nun</a:t>
            </a:r>
            <a:r>
              <a:rPr lang="fr-FR" dirty="0" smtClean="0"/>
              <a:t>.</a:t>
            </a:r>
          </a:p>
          <a:p>
            <a:r>
              <a:rPr lang="fr-FR" dirty="0" smtClean="0"/>
              <a:t> 31 Et vos petits enfants, dont vous avez dit: Ils deviendront une proie! je les y ferai entrer, et ils connaîtront le pays que vous avez dédaigné.</a:t>
            </a:r>
          </a:p>
          <a:p>
            <a:r>
              <a:rPr lang="fr-FR" dirty="0" smtClean="0"/>
              <a:t> 32 Vos cadavres, à vous, tomberont dans le désert;</a:t>
            </a:r>
          </a:p>
          <a:p>
            <a:r>
              <a:rPr lang="fr-FR" dirty="0" smtClean="0"/>
              <a:t> 33 et vos enfants paîtront quarante années dans le désert, et porteront la peine de vos infidélités, jusqu'à ce que vos cadavres soient tous tombés dans le désert.</a:t>
            </a:r>
          </a:p>
          <a:p>
            <a:r>
              <a:rPr lang="fr-FR" dirty="0" smtClean="0"/>
              <a:t> 34 De même que vous avez mis quarante jours à explorer le pays, vous porterez la peine de vos iniquités quarante années, une année pour chaque jour; et vous saurez ce que c'est que d'être privé de ma présence.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p:spPr>
        <p:txBody>
          <a:bodyPr>
            <a:normAutofit/>
          </a:bodyPr>
          <a:lstStyle/>
          <a:p>
            <a:pPr lvl="0"/>
            <a:r>
              <a:rPr lang="fr-FR" b="1" dirty="0" smtClean="0"/>
              <a:t>Background</a:t>
            </a:r>
            <a:endParaRPr lang="en-US" b="1" dirty="0" smtClean="0"/>
          </a:p>
          <a:p>
            <a:pPr lvl="0"/>
            <a:r>
              <a:rPr lang="en-US" dirty="0" smtClean="0"/>
              <a:t>The Children of Israel have escaped from the iron hands of Pharaoh and all Egypt.</a:t>
            </a:r>
          </a:p>
          <a:p>
            <a:pPr lvl="0"/>
            <a:r>
              <a:rPr lang="en-US" dirty="0" smtClean="0"/>
              <a:t>They have seen the ten plagues of God bringing Egypt to its knees.</a:t>
            </a:r>
          </a:p>
          <a:p>
            <a:pPr lvl="0"/>
            <a:r>
              <a:rPr lang="en-US" dirty="0" smtClean="0"/>
              <a:t>They have seen the Red Sea opened-up to create a pathway for them, by the mighty hands of God.</a:t>
            </a:r>
          </a:p>
          <a:p>
            <a:pPr lvl="0"/>
            <a:r>
              <a:rPr lang="en-US" dirty="0" smtClean="0"/>
              <a:t>They have seen Pharaoh and his army swallowed up by the sea.</a:t>
            </a:r>
          </a:p>
          <a:p>
            <a:pPr lvl="0"/>
            <a:r>
              <a:rPr lang="en-US" dirty="0" smtClean="0"/>
              <a:t>They have experienced the </a:t>
            </a:r>
            <a:r>
              <a:rPr lang="en-US" dirty="0" err="1" smtClean="0"/>
              <a:t>chekinah</a:t>
            </a:r>
            <a:r>
              <a:rPr lang="en-US" dirty="0" smtClean="0"/>
              <a:t> glory of God on Mount Sinai.</a:t>
            </a:r>
          </a:p>
          <a:p>
            <a:pPr lvl="0"/>
            <a:r>
              <a:rPr lang="en-US" dirty="0" smtClean="0"/>
              <a:t>They have seen the miraculous provisions of </a:t>
            </a:r>
            <a:r>
              <a:rPr lang="en-US" dirty="0" smtClean="0"/>
              <a:t>God</a:t>
            </a:r>
          </a:p>
          <a:p>
            <a:pPr lvl="0"/>
            <a:r>
              <a:rPr lang="en-US" dirty="0" smtClean="0"/>
              <a:t>A pillar of fire during the night, and a pillar of cloud during the day</a:t>
            </a:r>
          </a:p>
          <a:p>
            <a:pPr lvl="0"/>
            <a:r>
              <a:rPr lang="en-US" dirty="0" smtClean="0"/>
              <a:t>Daily Manna provided by God</a:t>
            </a:r>
          </a:p>
          <a:p>
            <a:pPr lvl="0"/>
            <a:r>
              <a:rPr lang="en-US" dirty="0" smtClean="0"/>
              <a:t>Streams of waters coming out of the smitten Rock.</a:t>
            </a:r>
          </a:p>
          <a:p>
            <a:pPr lvl="0"/>
            <a:r>
              <a:rPr lang="en-US" dirty="0" smtClean="0"/>
              <a:t>They have seen enough to raise their confidence on God.</a:t>
            </a:r>
          </a:p>
          <a:p>
            <a:pPr lvl="0"/>
            <a:r>
              <a:rPr lang="en-US" dirty="0" smtClean="0"/>
              <a:t>They should be the first to brag about the greatness of God. </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p:spPr>
        <p:txBody>
          <a:bodyPr>
            <a:normAutofit/>
          </a:bodyPr>
          <a:lstStyle/>
          <a:p>
            <a:pPr lvl="0"/>
            <a:r>
              <a:rPr lang="fr-FR" dirty="0" smtClean="0"/>
              <a:t>Background 2</a:t>
            </a:r>
            <a:endParaRPr lang="en-US" dirty="0" smtClean="0"/>
          </a:p>
          <a:p>
            <a:pPr lvl="0"/>
            <a:r>
              <a:rPr lang="en-US" sz="2800" dirty="0" smtClean="0"/>
              <a:t>By the dictate of God, ten spies were sent to explore the land for </a:t>
            </a:r>
            <a:r>
              <a:rPr lang="en-US" sz="2800" dirty="0" err="1" smtClean="0"/>
              <a:t>fourty</a:t>
            </a:r>
            <a:r>
              <a:rPr lang="en-US" sz="2800" dirty="0" smtClean="0"/>
              <a:t> days.</a:t>
            </a:r>
          </a:p>
          <a:p>
            <a:pPr lvl="0"/>
            <a:r>
              <a:rPr lang="en-US" sz="2800" dirty="0" smtClean="0"/>
              <a:t>The anticipation for their return was great.</a:t>
            </a:r>
          </a:p>
          <a:p>
            <a:pPr lvl="0"/>
            <a:r>
              <a:rPr lang="en-US" sz="2800" dirty="0" smtClean="0"/>
              <a:t>They came back with fruits of the land which was exactly as God had described.</a:t>
            </a:r>
          </a:p>
          <a:p>
            <a:pPr lvl="0"/>
            <a:r>
              <a:rPr lang="en-US" sz="2800" dirty="0" smtClean="0"/>
              <a:t>The mood changes quickly from joy to sadness.</a:t>
            </a:r>
          </a:p>
          <a:p>
            <a:pPr lvl="0"/>
            <a:r>
              <a:rPr lang="en-US" sz="2800" dirty="0" smtClean="0"/>
              <a:t>The reports of 10 of the 12 spies quickly brought fevering fear among the people.</a:t>
            </a:r>
          </a:p>
          <a:p>
            <a:pPr lvl="0"/>
            <a:r>
              <a:rPr lang="en-US" sz="2800" dirty="0" smtClean="0"/>
              <a:t>The joy had quickly turned to sorrow.</a:t>
            </a:r>
          </a:p>
          <a:p>
            <a:pPr lvl="0"/>
            <a:r>
              <a:rPr lang="en-US" sz="2800" dirty="0" smtClean="0"/>
              <a:t>They even made plans to assassinate Moses and Aaron</a:t>
            </a:r>
          </a:p>
          <a:p>
            <a:pPr lvl="0"/>
            <a:r>
              <a:rPr lang="en-US" sz="2800" dirty="0" smtClean="0"/>
              <a:t>Some were making plans to return to Egypt</a:t>
            </a:r>
          </a:p>
          <a:p>
            <a:pPr lvl="0"/>
            <a:r>
              <a:rPr lang="en-US" sz="2800" dirty="0" smtClean="0"/>
              <a:t>And God gets angrier by each of their remarks</a:t>
            </a:r>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Autofit/>
          </a:bodyPr>
          <a:lstStyle/>
          <a:p>
            <a:r>
              <a:rPr lang="fr-FR" sz="3200" dirty="0" smtClean="0"/>
              <a:t>Nu 13:27 </a:t>
            </a:r>
          </a:p>
          <a:p>
            <a:r>
              <a:rPr lang="fr-FR" sz="3200" dirty="0" smtClean="0"/>
              <a:t>27 Voici </a:t>
            </a:r>
            <a:r>
              <a:rPr lang="fr-FR" sz="3200" dirty="0" smtClean="0"/>
              <a:t>ce qu'ils racontèrent à Moïse: Nous sommes allés dans le pays où tu nous as envoyés. A la vérité, c'est un pays où coulent le lait et le miel, et en voici les fruits.</a:t>
            </a:r>
          </a:p>
          <a:p>
            <a:r>
              <a:rPr lang="fr-FR" sz="3200" dirty="0" smtClean="0"/>
              <a:t> 28 Mais le peuple qui habite ce pays est puissant, les villes sont fortifiées, très grandes; nous y avons vu des enfants d'</a:t>
            </a:r>
            <a:r>
              <a:rPr lang="fr-FR" sz="3200" dirty="0" err="1" smtClean="0"/>
              <a:t>Anak</a:t>
            </a:r>
            <a:r>
              <a:rPr lang="fr-FR" sz="3200" dirty="0" smtClean="0"/>
              <a:t>.</a:t>
            </a:r>
          </a:p>
          <a:p>
            <a:r>
              <a:rPr lang="fr-FR" sz="3200" dirty="0" smtClean="0"/>
              <a:t> 29 Les Amalécites habitent la contrée du midi; les </a:t>
            </a:r>
            <a:r>
              <a:rPr lang="fr-FR" sz="3200" dirty="0" err="1" smtClean="0"/>
              <a:t>Héthiens</a:t>
            </a:r>
            <a:r>
              <a:rPr lang="fr-FR" sz="3200" dirty="0" smtClean="0"/>
              <a:t>, les </a:t>
            </a:r>
            <a:r>
              <a:rPr lang="fr-FR" sz="3200" dirty="0" err="1" smtClean="0"/>
              <a:t>Jébusiens</a:t>
            </a:r>
            <a:r>
              <a:rPr lang="fr-FR" sz="3200" dirty="0" smtClean="0"/>
              <a:t> et les </a:t>
            </a:r>
            <a:r>
              <a:rPr lang="fr-FR" sz="3200" dirty="0" err="1" smtClean="0"/>
              <a:t>Amoréens</a:t>
            </a:r>
            <a:r>
              <a:rPr lang="fr-FR" sz="3200" dirty="0" smtClean="0"/>
              <a:t> habitent la montagne; et les Cananéens habitent près de la mer et le long du Jourdain.</a:t>
            </a:r>
          </a:p>
          <a:p>
            <a:r>
              <a:rPr lang="fr-FR" sz="3200" dirty="0" smtClean="0"/>
              <a:t> 30 Caleb fit taire le peuple, qui murmurait contre Moïse. </a:t>
            </a:r>
            <a:endParaRPr lang="fr-FR" sz="2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r>
              <a:rPr lang="fr-FR" sz="3200" dirty="0" smtClean="0"/>
              <a:t>30b Il </a:t>
            </a:r>
            <a:r>
              <a:rPr lang="fr-FR" sz="3200" dirty="0" smtClean="0"/>
              <a:t>dit: Montons, emparons-nous du pays, nous y serons vainqueurs!</a:t>
            </a:r>
            <a:endParaRPr lang="fr-FR" sz="3200" dirty="0" smtClean="0"/>
          </a:p>
          <a:p>
            <a:r>
              <a:rPr lang="fr-FR" sz="3200" dirty="0" smtClean="0"/>
              <a:t>31 </a:t>
            </a:r>
            <a:r>
              <a:rPr lang="fr-FR" sz="3200" dirty="0" smtClean="0"/>
              <a:t>Mais les hommes qui y étaient allés avec lui dirent: Nous ne pouvons pas monter contre ce peuple, car il est plus fort que nous.</a:t>
            </a:r>
          </a:p>
          <a:p>
            <a:r>
              <a:rPr lang="fr-FR" sz="3200" dirty="0" smtClean="0"/>
              <a:t> 32 Et ils décrièrent devant les enfants d'Israël le pays qu'ils avaient exploré. Ils dirent: Le pays que nous avons parcouru, pour l'explorer, est un pays qui dévore ses habitants; tous ceux que nous y avons vus sont des hommes d'une haute taille;</a:t>
            </a:r>
          </a:p>
          <a:p>
            <a:r>
              <a:rPr lang="fr-FR" sz="3200" dirty="0" smtClean="0"/>
              <a:t> 33 et nous y avons vu les géants, enfants d'</a:t>
            </a:r>
            <a:r>
              <a:rPr lang="fr-FR" sz="3200" dirty="0" err="1" smtClean="0"/>
              <a:t>Anak</a:t>
            </a:r>
            <a:r>
              <a:rPr lang="fr-FR" sz="3200" dirty="0" smtClean="0"/>
              <a:t>, de la race des géants: nous étions à nos yeux et aux leurs comme des sauterelles.</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p:spPr>
        <p:txBody>
          <a:bodyPr>
            <a:normAutofit/>
          </a:bodyPr>
          <a:lstStyle/>
          <a:p>
            <a:r>
              <a:rPr lang="en-US" sz="2800" dirty="0" smtClean="0"/>
              <a:t>The Lord has taken you from nothing</a:t>
            </a:r>
          </a:p>
          <a:p>
            <a:r>
              <a:rPr lang="en-US" sz="2800" dirty="0" smtClean="0"/>
              <a:t>The lord had broken the might of Egypt for you</a:t>
            </a:r>
          </a:p>
          <a:p>
            <a:r>
              <a:rPr lang="en-US" sz="2800" dirty="0" smtClean="0"/>
              <a:t>And now, its about how strong you are.</a:t>
            </a:r>
          </a:p>
          <a:p>
            <a:r>
              <a:rPr lang="en-US" sz="2800" dirty="0" smtClean="0"/>
              <a:t>And now, God is too weak to deliver you</a:t>
            </a:r>
          </a:p>
          <a:p>
            <a:r>
              <a:rPr lang="en-US" sz="2800" dirty="0" smtClean="0"/>
              <a:t>And now, you have to compromise to make it</a:t>
            </a:r>
          </a:p>
          <a:p>
            <a:r>
              <a:rPr lang="en-US" sz="2800" dirty="0" smtClean="0"/>
              <a:t>And now you are looking at your problems instead of God</a:t>
            </a:r>
          </a:p>
          <a:p>
            <a:r>
              <a:rPr lang="en-US" sz="2800" dirty="0" smtClean="0"/>
              <a:t>And now, you are declaring defeat in front of the enemy</a:t>
            </a:r>
          </a:p>
          <a:p>
            <a:r>
              <a:rPr lang="en-US" sz="2800" dirty="0" smtClean="0"/>
              <a:t>And now, you are saying that: what God promised to Abraham, Isaac, Jacob, and Joseph is something he cannot achieve.</a:t>
            </a:r>
          </a:p>
          <a:p>
            <a:endParaRPr lang="en-US" sz="2800" dirty="0" smtClean="0"/>
          </a:p>
          <a:p>
            <a:r>
              <a:rPr lang="en-US" sz="2800" b="1" dirty="0" smtClean="0"/>
              <a:t>How you think can insult God</a:t>
            </a:r>
          </a:p>
          <a:p>
            <a:r>
              <a:rPr lang="en-US" sz="2800" b="1" dirty="0" smtClean="0"/>
              <a:t>What you say can insult God</a:t>
            </a:r>
          </a:p>
          <a:p>
            <a:r>
              <a:rPr lang="en-US" sz="2800" b="1" dirty="0" smtClean="0"/>
              <a:t>How you react in a situation can insult God</a:t>
            </a:r>
            <a:endParaRPr lang="en-US" sz="28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r>
              <a:rPr lang="fr-FR" sz="2800" b="1" dirty="0" smtClean="0"/>
              <a:t>Nombres 14:1-5</a:t>
            </a:r>
          </a:p>
          <a:p>
            <a:r>
              <a:rPr lang="fr-FR" sz="2800" dirty="0" smtClean="0"/>
              <a:t>1</a:t>
            </a:r>
            <a:r>
              <a:rPr lang="fr-FR" sz="2800" dirty="0" smtClean="0"/>
              <a:t> </a:t>
            </a:r>
            <a:r>
              <a:rPr lang="fr-FR" sz="2800" dirty="0" smtClean="0"/>
              <a:t>¶ </a:t>
            </a:r>
            <a:r>
              <a:rPr lang="fr-FR" sz="2800" u="sng" dirty="0" smtClean="0"/>
              <a:t>Toute l'assemblée éleva la voix </a:t>
            </a:r>
            <a:r>
              <a:rPr lang="fr-FR" sz="2800" dirty="0" smtClean="0"/>
              <a:t>et poussa des cris, et </a:t>
            </a:r>
            <a:r>
              <a:rPr lang="fr-FR" sz="2800" u="sng" dirty="0" smtClean="0"/>
              <a:t>le peuple pleura pendant la nuit.</a:t>
            </a:r>
          </a:p>
          <a:p>
            <a:r>
              <a:rPr lang="fr-FR" sz="2800" dirty="0" smtClean="0"/>
              <a:t> 2 Tous </a:t>
            </a:r>
            <a:r>
              <a:rPr lang="fr-FR" sz="2800" u="sng" dirty="0" smtClean="0"/>
              <a:t>les enfants d'Israël murmurèrent contre Moïse et Aaron</a:t>
            </a:r>
            <a:r>
              <a:rPr lang="fr-FR" sz="2800" dirty="0" smtClean="0"/>
              <a:t>, et toute l'assemblée leur dit: </a:t>
            </a:r>
            <a:r>
              <a:rPr lang="fr-FR" sz="2800" u="sng" dirty="0" smtClean="0"/>
              <a:t>Que ne sommes-nous morts dans le pays d'Égypte</a:t>
            </a:r>
            <a:r>
              <a:rPr lang="fr-FR" sz="2800" dirty="0" smtClean="0"/>
              <a:t>, ou </a:t>
            </a:r>
            <a:r>
              <a:rPr lang="fr-FR" sz="2800" u="sng" dirty="0" smtClean="0"/>
              <a:t>que ne sommes-nous morts dans ce désert</a:t>
            </a:r>
            <a:r>
              <a:rPr lang="fr-FR" sz="2800" dirty="0" smtClean="0"/>
              <a:t>!</a:t>
            </a:r>
          </a:p>
          <a:p>
            <a:r>
              <a:rPr lang="fr-FR" sz="2800" dirty="0" smtClean="0"/>
              <a:t> 3 </a:t>
            </a:r>
            <a:r>
              <a:rPr lang="fr-FR" sz="2800" u="sng" dirty="0" smtClean="0"/>
              <a:t>Pourquoi l'Éternel </a:t>
            </a:r>
            <a:r>
              <a:rPr lang="fr-FR" sz="2800" dirty="0" smtClean="0"/>
              <a:t>nous fait-il aller dans ce pays, où nous tomberons par l'épée, où nos femmes et nos petits enfants deviendront une proie? </a:t>
            </a:r>
            <a:r>
              <a:rPr lang="fr-FR" sz="2800" u="sng" dirty="0" smtClean="0"/>
              <a:t>Ne vaut-il pas mieux pour nous retourner en Égypte?</a:t>
            </a:r>
          </a:p>
          <a:p>
            <a:r>
              <a:rPr lang="fr-FR" sz="2800" dirty="0" smtClean="0"/>
              <a:t> 4 Et ils se dirent l'un à l'autre: </a:t>
            </a:r>
            <a:r>
              <a:rPr lang="fr-FR" sz="2800" u="sng" dirty="0" smtClean="0"/>
              <a:t>Nommons un chef, et retournons en Égypte.</a:t>
            </a:r>
          </a:p>
          <a:p>
            <a:r>
              <a:rPr lang="fr-FR" sz="2800" dirty="0" smtClean="0"/>
              <a:t> 5 ¶ Moïse et Aaron tombèrent sur leur visage, en présence de toute l'assemblée réunie des enfants d'Israël.</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991600" cy="6705600"/>
          </a:xfrm>
        </p:spPr>
        <p:txBody>
          <a:bodyPr>
            <a:normAutofit lnSpcReduction="10000"/>
          </a:bodyPr>
          <a:lstStyle/>
          <a:p>
            <a:r>
              <a:rPr lang="en-US" sz="3200" dirty="0" smtClean="0"/>
              <a:t>You can see magnifying power of negativity</a:t>
            </a:r>
          </a:p>
          <a:p>
            <a:r>
              <a:rPr lang="en-US" sz="3200" dirty="0" smtClean="0"/>
              <a:t>You can see the danger of common sense when dealing with God</a:t>
            </a:r>
          </a:p>
          <a:p>
            <a:r>
              <a:rPr lang="en-US" sz="3200" dirty="0" smtClean="0"/>
              <a:t>God was mad, and God was very mad!</a:t>
            </a:r>
          </a:p>
          <a:p>
            <a:r>
              <a:rPr lang="en-US" sz="3200" dirty="0" smtClean="0"/>
              <a:t>God wanted to eradicate the whole race on this account</a:t>
            </a:r>
          </a:p>
          <a:p>
            <a:r>
              <a:rPr lang="en-US" sz="3200" dirty="0" smtClean="0"/>
              <a:t>Moses had to appease the wrath of God because he was furious.</a:t>
            </a:r>
          </a:p>
          <a:p>
            <a:r>
              <a:rPr lang="en-US" sz="3200" dirty="0" smtClean="0"/>
              <a:t>A mother wrote: “</a:t>
            </a:r>
            <a:r>
              <a:rPr lang="en-US" sz="3200" b="1" i="1" dirty="0" smtClean="0"/>
              <a:t>I now understand why some species eat their young</a:t>
            </a:r>
            <a:r>
              <a:rPr lang="en-US" sz="3200" dirty="0" smtClean="0"/>
              <a:t>.” </a:t>
            </a:r>
          </a:p>
          <a:p>
            <a:r>
              <a:rPr lang="en-US" sz="3200" dirty="0" smtClean="0"/>
              <a:t>The chosen people of God will pay a dire </a:t>
            </a:r>
            <a:r>
              <a:rPr lang="en-US" sz="3200" dirty="0" err="1" smtClean="0"/>
              <a:t>concequence</a:t>
            </a:r>
            <a:r>
              <a:rPr lang="en-US" sz="3200" dirty="0" smtClean="0"/>
              <a:t> for their unbelief.</a:t>
            </a:r>
          </a:p>
          <a:p>
            <a:r>
              <a:rPr lang="en-US" sz="3200" dirty="0" smtClean="0"/>
              <a:t>Those of you who have been in the faith for long face the same danger</a:t>
            </a:r>
          </a:p>
          <a:p>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p:spPr>
        <p:txBody>
          <a:bodyPr>
            <a:normAutofit/>
          </a:bodyPr>
          <a:lstStyle/>
          <a:p>
            <a:pPr algn="ctr"/>
            <a:r>
              <a:rPr lang="fr-FR" sz="2800" b="1" dirty="0" smtClean="0"/>
              <a:t>Nombres 14:19—23 </a:t>
            </a:r>
          </a:p>
          <a:p>
            <a:pPr algn="just"/>
            <a:r>
              <a:rPr lang="fr-FR" sz="2800" dirty="0" smtClean="0"/>
              <a:t>19 </a:t>
            </a:r>
            <a:r>
              <a:rPr lang="fr-FR" sz="2800" dirty="0" smtClean="0"/>
              <a:t>Pardonne l'iniquité de ce peuple, selon la grandeur de ta miséricorde, comme tu as pardonné à ce peuple depuis l'Égypte jusqu'ici.</a:t>
            </a:r>
          </a:p>
          <a:p>
            <a:pPr algn="just"/>
            <a:r>
              <a:rPr lang="fr-FR" sz="2800" dirty="0" smtClean="0"/>
              <a:t> 20 ¶ Et l'Éternel dit: Je pardonne, comme tu l'as demandé.</a:t>
            </a:r>
          </a:p>
          <a:p>
            <a:pPr algn="just"/>
            <a:r>
              <a:rPr lang="fr-FR" sz="2800" dirty="0" smtClean="0"/>
              <a:t> 21 Mais, je suis vivant! et la gloire de l'Éternel remplira toute la terre.</a:t>
            </a:r>
          </a:p>
          <a:p>
            <a:pPr algn="just"/>
            <a:r>
              <a:rPr lang="fr-FR" sz="2800" dirty="0" smtClean="0"/>
              <a:t> 22 Tous ceux qui ont vu ma gloire, et les prodiges que j'ai faits en Égypte et dans le désert, qui m'ont tenté déjà dix fois, et qui n'ont point écouté ma voix,</a:t>
            </a:r>
          </a:p>
          <a:p>
            <a:pPr algn="just"/>
            <a:r>
              <a:rPr lang="fr-FR" sz="2800" dirty="0" smtClean="0"/>
              <a:t> </a:t>
            </a:r>
            <a:r>
              <a:rPr lang="fr-FR" sz="2800" u="sng" dirty="0" smtClean="0"/>
              <a:t>23 tous ceux-là ne verront point le pays que j'ai juré à leurs pères de leur donner, tous ceux qui m'ont méprisé ne le verront point.</a:t>
            </a:r>
            <a:endParaRPr lang="en-US" sz="2800" u="sng"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0"/>
            <a:ext cx="8991600" cy="6858000"/>
          </a:xfrm>
        </p:spPr>
        <p:txBody>
          <a:bodyPr>
            <a:normAutofit fontScale="85000" lnSpcReduction="20000"/>
          </a:bodyPr>
          <a:lstStyle/>
          <a:p>
            <a:pPr algn="ctr"/>
            <a:r>
              <a:rPr lang="fr-FR" dirty="0" smtClean="0"/>
              <a:t>SANS </a:t>
            </a:r>
            <a:r>
              <a:rPr lang="fr-FR" dirty="0" smtClean="0"/>
              <a:t>JÉSUS MON </a:t>
            </a:r>
            <a:r>
              <a:rPr lang="fr-FR" dirty="0" smtClean="0"/>
              <a:t>CIEL</a:t>
            </a:r>
            <a:r>
              <a:rPr lang="fr-FR" dirty="0" smtClean="0"/>
              <a:t/>
            </a:r>
            <a:br>
              <a:rPr lang="fr-FR" dirty="0" smtClean="0"/>
            </a:br>
            <a:r>
              <a:rPr lang="fr-FR" dirty="0" smtClean="0"/>
              <a:t>1</a:t>
            </a:r>
            <a:br>
              <a:rPr lang="fr-FR" dirty="0" smtClean="0"/>
            </a:br>
            <a:r>
              <a:rPr lang="fr-FR" b="1" dirty="0" smtClean="0"/>
              <a:t>Sans Jésus, mon ciel est voilé </a:t>
            </a:r>
            <a:br>
              <a:rPr lang="fr-FR" b="1" dirty="0" smtClean="0"/>
            </a:br>
            <a:r>
              <a:rPr lang="fr-FR" b="1" dirty="0" smtClean="0"/>
              <a:t>Sans lui tout pour moi semble dur</a:t>
            </a:r>
            <a:br>
              <a:rPr lang="fr-FR" b="1" dirty="0" smtClean="0"/>
            </a:br>
            <a:r>
              <a:rPr lang="fr-FR" b="1" dirty="0" smtClean="0"/>
              <a:t>Sans Jésus tout perd sa beauté</a:t>
            </a:r>
            <a:br>
              <a:rPr lang="fr-FR" b="1" dirty="0" smtClean="0"/>
            </a:br>
            <a:r>
              <a:rPr lang="fr-FR" b="1" dirty="0" smtClean="0"/>
              <a:t>Le jour le plus claire semble obscure</a:t>
            </a:r>
            <a:br>
              <a:rPr lang="fr-FR" b="1" dirty="0" smtClean="0"/>
            </a:br>
            <a:r>
              <a:rPr lang="fr-FR" b="1" i="1" dirty="0" smtClean="0"/>
              <a:t>Le chant des oiseaux n'est plus doux!</a:t>
            </a:r>
            <a:br>
              <a:rPr lang="fr-FR" b="1" i="1" dirty="0" smtClean="0"/>
            </a:br>
            <a:r>
              <a:rPr lang="fr-FR" b="1" i="1" dirty="0" smtClean="0"/>
              <a:t>les fleures ne peuvent m'égayer.</a:t>
            </a:r>
            <a:br>
              <a:rPr lang="fr-FR" b="1" i="1" dirty="0" smtClean="0"/>
            </a:br>
            <a:r>
              <a:rPr lang="fr-FR" b="1" i="1" dirty="0" smtClean="0"/>
              <a:t>Je veux Jésus Christ avant tout!</a:t>
            </a:r>
            <a:br>
              <a:rPr lang="fr-FR" b="1" i="1" dirty="0" smtClean="0"/>
            </a:br>
            <a:r>
              <a:rPr lang="fr-FR" b="1" i="1" dirty="0" smtClean="0"/>
              <a:t>C'est lui seul qui peut me </a:t>
            </a:r>
            <a:r>
              <a:rPr lang="fr-FR" b="1" i="1" dirty="0" smtClean="0"/>
              <a:t>charmer</a:t>
            </a:r>
            <a:r>
              <a:rPr lang="fr-FR" b="1" dirty="0" smtClean="0"/>
              <a:t/>
            </a:r>
            <a:br>
              <a:rPr lang="fr-FR" b="1" dirty="0" smtClean="0"/>
            </a:br>
            <a:r>
              <a:rPr lang="fr-FR" b="1" dirty="0" smtClean="0"/>
              <a:t>Chœur!</a:t>
            </a:r>
            <a:br>
              <a:rPr lang="fr-FR" b="1" dirty="0" smtClean="0"/>
            </a:br>
            <a:r>
              <a:rPr lang="fr-FR" b="1" dirty="0" smtClean="0"/>
              <a:t>Avec ce Sauveur bien aimé!</a:t>
            </a:r>
            <a:br>
              <a:rPr lang="fr-FR" b="1" dirty="0" smtClean="0"/>
            </a:br>
            <a:r>
              <a:rPr lang="fr-FR" b="1" dirty="0" smtClean="0"/>
              <a:t>Je veux demeurer constamment,</a:t>
            </a:r>
            <a:br>
              <a:rPr lang="fr-FR" b="1" dirty="0" smtClean="0"/>
            </a:br>
            <a:r>
              <a:rPr lang="fr-FR" b="1" dirty="0" smtClean="0"/>
              <a:t>Il change l'hiver en été,</a:t>
            </a:r>
            <a:br>
              <a:rPr lang="fr-FR" b="1" dirty="0" smtClean="0"/>
            </a:br>
            <a:r>
              <a:rPr lang="fr-FR" b="1" dirty="0" smtClean="0"/>
              <a:t>L'automne est un nouveau printemps</a:t>
            </a:r>
            <a:r>
              <a:rPr lang="fr-FR" b="1" dirty="0" smtClean="0"/>
              <a:t>.</a:t>
            </a:r>
            <a:r>
              <a:rPr lang="fr-FR" b="1" dirty="0" smtClean="0"/>
              <a:t/>
            </a:r>
            <a:br>
              <a:rPr lang="fr-FR" b="1" dirty="0" smtClean="0"/>
            </a:br>
            <a:r>
              <a:rPr lang="fr-FR" b="1" dirty="0" smtClean="0"/>
              <a:t>2</a:t>
            </a:r>
            <a:br>
              <a:rPr lang="fr-FR" b="1" dirty="0" smtClean="0"/>
            </a:br>
            <a:r>
              <a:rPr lang="fr-FR" b="1" dirty="0" smtClean="0"/>
              <a:t>Ce beau nom fait vibrer mon cœur! </a:t>
            </a:r>
            <a:br>
              <a:rPr lang="fr-FR" b="1" dirty="0" smtClean="0"/>
            </a:br>
            <a:r>
              <a:rPr lang="fr-FR" b="1" dirty="0" smtClean="0"/>
              <a:t>Sa voix semble un écho des cieux,</a:t>
            </a:r>
            <a:br>
              <a:rPr lang="fr-FR" b="1" dirty="0" smtClean="0"/>
            </a:br>
            <a:r>
              <a:rPr lang="fr-FR" b="1" dirty="0" smtClean="0"/>
              <a:t>C'est bien son regard sa faveur,</a:t>
            </a:r>
            <a:br>
              <a:rPr lang="fr-FR" b="1" dirty="0" smtClean="0"/>
            </a:br>
            <a:r>
              <a:rPr lang="fr-FR" b="1" dirty="0" smtClean="0"/>
              <a:t>Qui banni les pleures de mes yeux.</a:t>
            </a:r>
            <a:br>
              <a:rPr lang="fr-FR" b="1" dirty="0" smtClean="0"/>
            </a:br>
            <a:r>
              <a:rPr lang="fr-FR" b="1" i="1" dirty="0" smtClean="0"/>
              <a:t>Jésus ton amour me suffit,</a:t>
            </a:r>
            <a:br>
              <a:rPr lang="fr-FR" b="1" i="1" dirty="0" smtClean="0"/>
            </a:br>
            <a:r>
              <a:rPr lang="fr-FR" b="1" i="1" dirty="0" smtClean="0"/>
              <a:t>Le monde est pour moi sans attrait.</a:t>
            </a:r>
            <a:br>
              <a:rPr lang="fr-FR" b="1" i="1" dirty="0" smtClean="0"/>
            </a:br>
            <a:r>
              <a:rPr lang="fr-FR" b="1" i="1" dirty="0" smtClean="0"/>
              <a:t>Car je suis quand tu me souri,</a:t>
            </a:r>
            <a:br>
              <a:rPr lang="fr-FR" b="1" i="1" dirty="0" smtClean="0"/>
            </a:br>
            <a:r>
              <a:rPr lang="fr-FR" b="1" i="1" dirty="0" smtClean="0"/>
              <a:t>heureux en janvier comme en mai.</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304800"/>
            <a:ext cx="8991600" cy="6553200"/>
          </a:xfrm>
        </p:spPr>
        <p:txBody>
          <a:bodyPr>
            <a:normAutofit lnSpcReduction="10000"/>
          </a:bodyPr>
          <a:lstStyle/>
          <a:p>
            <a:r>
              <a:rPr lang="fr-FR" dirty="0" smtClean="0"/>
              <a:t>Nombres 14:34 </a:t>
            </a:r>
          </a:p>
          <a:p>
            <a:pPr algn="just"/>
            <a:r>
              <a:rPr lang="fr-FR" dirty="0" smtClean="0"/>
              <a:t>De </a:t>
            </a:r>
            <a:r>
              <a:rPr lang="fr-FR" dirty="0" smtClean="0"/>
              <a:t>même que vous avez mis quarante jours à explorer le pays, vous porterez la peine de vos iniquités quarante années, une année pour chaque jour; et </a:t>
            </a:r>
            <a:r>
              <a:rPr lang="fr-FR" u="sng" dirty="0" smtClean="0">
                <a:solidFill>
                  <a:srgbClr val="C00000"/>
                </a:solidFill>
              </a:rPr>
              <a:t>vous saurez ce que c'est que d'être privé de ma </a:t>
            </a:r>
            <a:r>
              <a:rPr lang="fr-FR" u="sng" dirty="0" smtClean="0">
                <a:solidFill>
                  <a:srgbClr val="C00000"/>
                </a:solidFill>
              </a:rPr>
              <a:t>présence</a:t>
            </a:r>
          </a:p>
          <a:p>
            <a:pPr algn="just"/>
            <a:r>
              <a:rPr lang="fr-FR" b="1" dirty="0" smtClean="0"/>
              <a:t>If the </a:t>
            </a:r>
            <a:r>
              <a:rPr lang="fr-FR" b="1" dirty="0" err="1" smtClean="0"/>
              <a:t>presence</a:t>
            </a:r>
            <a:r>
              <a:rPr lang="fr-FR" b="1" dirty="0" smtClean="0"/>
              <a:t> of </a:t>
            </a:r>
            <a:r>
              <a:rPr lang="fr-FR" b="1" dirty="0" err="1" smtClean="0"/>
              <a:t>God</a:t>
            </a:r>
            <a:r>
              <a:rPr lang="fr-FR" b="1" dirty="0" smtClean="0"/>
              <a:t> </a:t>
            </a:r>
            <a:r>
              <a:rPr lang="fr-FR" b="1" dirty="0" err="1" smtClean="0"/>
              <a:t>is</a:t>
            </a:r>
            <a:r>
              <a:rPr lang="fr-FR" b="1" dirty="0" smtClean="0"/>
              <a:t> </a:t>
            </a:r>
            <a:r>
              <a:rPr lang="fr-FR" b="1" dirty="0" err="1" smtClean="0"/>
              <a:t>scarce</a:t>
            </a:r>
            <a:r>
              <a:rPr lang="fr-FR" b="1" dirty="0" smtClean="0"/>
              <a:t> in </a:t>
            </a:r>
            <a:r>
              <a:rPr lang="fr-FR" b="1" dirty="0" err="1" smtClean="0"/>
              <a:t>your</a:t>
            </a:r>
            <a:r>
              <a:rPr lang="fr-FR" b="1" dirty="0" smtClean="0"/>
              <a:t> life, </a:t>
            </a:r>
            <a:r>
              <a:rPr lang="fr-FR" b="1" dirty="0" err="1" smtClean="0"/>
              <a:t>there</a:t>
            </a:r>
            <a:r>
              <a:rPr lang="fr-FR" b="1" dirty="0" smtClean="0"/>
              <a:t> </a:t>
            </a:r>
            <a:r>
              <a:rPr lang="fr-FR" b="1" dirty="0" err="1" smtClean="0"/>
              <a:t>is</a:t>
            </a:r>
            <a:r>
              <a:rPr lang="fr-FR" b="1" dirty="0" smtClean="0"/>
              <a:t> </a:t>
            </a:r>
            <a:r>
              <a:rPr lang="fr-FR" b="1" dirty="0" err="1" smtClean="0"/>
              <a:t>still</a:t>
            </a:r>
            <a:r>
              <a:rPr lang="fr-FR" b="1" dirty="0" smtClean="0"/>
              <a:t> </a:t>
            </a:r>
            <a:r>
              <a:rPr lang="fr-FR" b="1" dirty="0" err="1" smtClean="0"/>
              <a:t>hope</a:t>
            </a:r>
            <a:r>
              <a:rPr lang="fr-FR" b="1" dirty="0" smtClean="0"/>
              <a:t>.</a:t>
            </a:r>
          </a:p>
          <a:p>
            <a:pPr algn="just"/>
            <a:r>
              <a:rPr lang="fr-FR" dirty="0" smtClean="0"/>
              <a:t>1Jean </a:t>
            </a:r>
            <a:r>
              <a:rPr lang="fr-FR" dirty="0" smtClean="0"/>
              <a:t>1:9 Si nous confessons nos péchés, il est fidèle et juste pour nous les pardonner, et pour nous purifier de toute iniquité. </a:t>
            </a:r>
          </a:p>
          <a:p>
            <a:pPr algn="just"/>
            <a:r>
              <a:rPr lang="fr-FR" dirty="0" smtClean="0"/>
              <a:t> 9 </a:t>
            </a:r>
            <a:r>
              <a:rPr lang="fr-FR" i="1" dirty="0" smtClean="0"/>
              <a:t>If </a:t>
            </a:r>
            <a:r>
              <a:rPr lang="fr-FR" i="1" dirty="0" err="1" smtClean="0"/>
              <a:t>we</a:t>
            </a:r>
            <a:r>
              <a:rPr lang="fr-FR" i="1" dirty="0" smtClean="0"/>
              <a:t> </a:t>
            </a:r>
            <a:r>
              <a:rPr lang="fr-FR" i="1" dirty="0" err="1" smtClean="0"/>
              <a:t>confess</a:t>
            </a:r>
            <a:r>
              <a:rPr lang="fr-FR" i="1" dirty="0" smtClean="0"/>
              <a:t> </a:t>
            </a:r>
            <a:r>
              <a:rPr lang="fr-FR" i="1" dirty="0" err="1" smtClean="0"/>
              <a:t>our</a:t>
            </a:r>
            <a:r>
              <a:rPr lang="fr-FR" i="1" dirty="0" smtClean="0"/>
              <a:t> </a:t>
            </a:r>
            <a:r>
              <a:rPr lang="fr-FR" i="1" dirty="0" err="1" smtClean="0"/>
              <a:t>sins</a:t>
            </a:r>
            <a:r>
              <a:rPr lang="fr-FR" i="1" dirty="0" smtClean="0"/>
              <a:t>, He </a:t>
            </a:r>
            <a:r>
              <a:rPr lang="fr-FR" i="1" dirty="0" err="1" smtClean="0"/>
              <a:t>is</a:t>
            </a:r>
            <a:r>
              <a:rPr lang="fr-FR" i="1" dirty="0" smtClean="0"/>
              <a:t> </a:t>
            </a:r>
            <a:r>
              <a:rPr lang="fr-FR" i="1" dirty="0" err="1" smtClean="0"/>
              <a:t>faithful</a:t>
            </a:r>
            <a:r>
              <a:rPr lang="fr-FR" i="1" dirty="0" smtClean="0"/>
              <a:t> and </a:t>
            </a:r>
            <a:r>
              <a:rPr lang="fr-FR" i="1" dirty="0" err="1" smtClean="0"/>
              <a:t>just</a:t>
            </a:r>
            <a:r>
              <a:rPr lang="fr-FR" i="1" dirty="0" smtClean="0"/>
              <a:t> to </a:t>
            </a:r>
            <a:r>
              <a:rPr lang="fr-FR" i="1" dirty="0" err="1" smtClean="0"/>
              <a:t>forgive</a:t>
            </a:r>
            <a:r>
              <a:rPr lang="fr-FR" i="1" dirty="0" smtClean="0"/>
              <a:t> us </a:t>
            </a:r>
            <a:r>
              <a:rPr lang="fr-FR" i="1" dirty="0" err="1" smtClean="0"/>
              <a:t>our</a:t>
            </a:r>
            <a:r>
              <a:rPr lang="fr-FR" i="1" dirty="0" smtClean="0"/>
              <a:t> </a:t>
            </a:r>
            <a:r>
              <a:rPr lang="fr-FR" i="1" dirty="0" err="1" smtClean="0"/>
              <a:t>sins</a:t>
            </a:r>
            <a:r>
              <a:rPr lang="fr-FR" i="1" dirty="0" smtClean="0"/>
              <a:t> and to </a:t>
            </a:r>
            <a:r>
              <a:rPr lang="fr-FR" i="1" dirty="0" err="1" smtClean="0"/>
              <a:t>cleanse</a:t>
            </a:r>
            <a:r>
              <a:rPr lang="fr-FR" i="1" dirty="0" smtClean="0"/>
              <a:t> us </a:t>
            </a:r>
            <a:r>
              <a:rPr lang="fr-FR" i="1" dirty="0" err="1" smtClean="0"/>
              <a:t>from</a:t>
            </a:r>
            <a:r>
              <a:rPr lang="fr-FR" i="1" dirty="0" smtClean="0"/>
              <a:t> all </a:t>
            </a:r>
            <a:r>
              <a:rPr lang="fr-FR" i="1" dirty="0" err="1" smtClean="0"/>
              <a:t>unrighteousness</a:t>
            </a:r>
            <a:r>
              <a:rPr lang="fr-FR" i="1" dirty="0" smtClean="0"/>
              <a:t>. </a:t>
            </a:r>
            <a:endParaRPr lang="fr-FR" i="1" dirty="0" smtClean="0"/>
          </a:p>
          <a:p>
            <a:pPr algn="just"/>
            <a:r>
              <a:rPr lang="fr-FR" dirty="0" smtClean="0"/>
              <a:t>Barrow </a:t>
            </a:r>
            <a:r>
              <a:rPr lang="fr-FR" dirty="0" err="1" smtClean="0"/>
              <a:t>your</a:t>
            </a:r>
            <a:r>
              <a:rPr lang="fr-FR" dirty="0" smtClean="0"/>
              <a:t> </a:t>
            </a:r>
            <a:r>
              <a:rPr lang="fr-FR" dirty="0" err="1" smtClean="0"/>
              <a:t>heads</a:t>
            </a:r>
            <a:r>
              <a:rPr lang="fr-FR" dirty="0" smtClean="0"/>
              <a:t> and </a:t>
            </a:r>
            <a:r>
              <a:rPr lang="fr-FR" dirty="0" err="1" smtClean="0"/>
              <a:t>confess</a:t>
            </a:r>
            <a:r>
              <a:rPr lang="fr-FR" dirty="0" smtClean="0"/>
              <a:t> </a:t>
            </a:r>
            <a:r>
              <a:rPr lang="fr-FR" dirty="0" err="1" smtClean="0"/>
              <a:t>your</a:t>
            </a:r>
            <a:r>
              <a:rPr lang="fr-FR" dirty="0" smtClean="0"/>
              <a:t> </a:t>
            </a:r>
            <a:r>
              <a:rPr lang="fr-FR" dirty="0" err="1" smtClean="0"/>
              <a:t>doubts</a:t>
            </a:r>
            <a:r>
              <a:rPr lang="fr-FR" dirty="0" smtClean="0"/>
              <a:t>, </a:t>
            </a:r>
            <a:r>
              <a:rPr lang="fr-FR" dirty="0" err="1" smtClean="0"/>
              <a:t>your</a:t>
            </a:r>
            <a:r>
              <a:rPr lang="fr-FR" dirty="0" smtClean="0"/>
              <a:t> </a:t>
            </a:r>
            <a:r>
              <a:rPr lang="fr-FR" dirty="0" err="1" smtClean="0"/>
              <a:t>unbeliefs</a:t>
            </a:r>
            <a:r>
              <a:rPr lang="fr-FR" dirty="0" smtClean="0"/>
              <a:t>, </a:t>
            </a:r>
            <a:r>
              <a:rPr lang="fr-FR" dirty="0" err="1" smtClean="0"/>
              <a:t>your</a:t>
            </a:r>
            <a:r>
              <a:rPr lang="fr-FR" dirty="0" smtClean="0"/>
              <a:t> </a:t>
            </a:r>
            <a:r>
              <a:rPr lang="fr-FR" dirty="0" err="1" smtClean="0"/>
              <a:t>fears</a:t>
            </a:r>
            <a:r>
              <a:rPr lang="fr-FR" dirty="0" smtClean="0"/>
              <a:t> to </a:t>
            </a:r>
            <a:r>
              <a:rPr lang="fr-FR" dirty="0" err="1" smtClean="0"/>
              <a:t>God</a:t>
            </a:r>
            <a:r>
              <a:rPr lang="fr-FR" dirty="0" smtClean="0"/>
              <a:t>.</a:t>
            </a:r>
          </a:p>
          <a:p>
            <a:pPr algn="just"/>
            <a:r>
              <a:rPr lang="fr-FR" dirty="0" err="1" smtClean="0"/>
              <a:t>Ask</a:t>
            </a:r>
            <a:r>
              <a:rPr lang="fr-FR" dirty="0" smtClean="0"/>
              <a:t> </a:t>
            </a:r>
            <a:r>
              <a:rPr lang="fr-FR" dirty="0" err="1" smtClean="0"/>
              <a:t>God</a:t>
            </a:r>
            <a:r>
              <a:rPr lang="fr-FR" dirty="0" smtClean="0"/>
              <a:t> for </a:t>
            </a:r>
            <a:r>
              <a:rPr lang="fr-FR" dirty="0" err="1" smtClean="0"/>
              <a:t>forgiveness</a:t>
            </a:r>
            <a:r>
              <a:rPr lang="fr-FR" dirty="0" smtClean="0"/>
              <a:t> for </a:t>
            </a:r>
            <a:r>
              <a:rPr lang="fr-FR" dirty="0" err="1" smtClean="0"/>
              <a:t>your</a:t>
            </a:r>
            <a:r>
              <a:rPr lang="fr-FR" dirty="0" smtClean="0"/>
              <a:t> </a:t>
            </a:r>
            <a:r>
              <a:rPr lang="fr-FR" dirty="0" err="1" smtClean="0"/>
              <a:t>anxuous</a:t>
            </a:r>
            <a:r>
              <a:rPr lang="fr-FR" dirty="0" smtClean="0"/>
              <a:t> </a:t>
            </a:r>
            <a:r>
              <a:rPr lang="fr-FR" dirty="0" err="1" smtClean="0"/>
              <a:t>heart</a:t>
            </a:r>
            <a:endParaRPr lang="fr-FR" dirty="0" smtClean="0"/>
          </a:p>
          <a:p>
            <a:pPr algn="just"/>
            <a:r>
              <a:rPr lang="fr-FR" dirty="0" err="1" smtClean="0"/>
              <a:t>Don’t</a:t>
            </a:r>
            <a:r>
              <a:rPr lang="fr-FR" dirty="0" smtClean="0"/>
              <a:t> </a:t>
            </a:r>
            <a:r>
              <a:rPr lang="fr-FR" dirty="0" err="1" smtClean="0"/>
              <a:t>reason</a:t>
            </a:r>
            <a:r>
              <a:rPr lang="fr-FR" dirty="0" smtClean="0"/>
              <a:t> </a:t>
            </a:r>
            <a:r>
              <a:rPr lang="fr-FR" dirty="0" err="1" smtClean="0"/>
              <a:t>like</a:t>
            </a:r>
            <a:r>
              <a:rPr lang="fr-FR" dirty="0" smtClean="0"/>
              <a:t> the world, </a:t>
            </a:r>
            <a:r>
              <a:rPr lang="fr-FR" dirty="0" err="1" smtClean="0"/>
              <a:t>that</a:t>
            </a:r>
            <a:r>
              <a:rPr lang="fr-FR" dirty="0" smtClean="0"/>
              <a:t> </a:t>
            </a:r>
            <a:r>
              <a:rPr lang="fr-FR" dirty="0" err="1" smtClean="0"/>
              <a:t>will</a:t>
            </a:r>
            <a:r>
              <a:rPr lang="fr-FR" dirty="0" smtClean="0"/>
              <a:t> </a:t>
            </a:r>
            <a:r>
              <a:rPr lang="fr-FR" dirty="0" err="1" smtClean="0"/>
              <a:t>surely</a:t>
            </a:r>
            <a:r>
              <a:rPr lang="fr-FR" dirty="0" smtClean="0"/>
              <a:t> put </a:t>
            </a:r>
            <a:r>
              <a:rPr lang="fr-FR" dirty="0" err="1" smtClean="0"/>
              <a:t>you</a:t>
            </a:r>
            <a:r>
              <a:rPr lang="fr-FR" dirty="0" smtClean="0"/>
              <a:t> in trouble </a:t>
            </a:r>
            <a:r>
              <a:rPr lang="fr-FR" dirty="0" err="1" smtClean="0"/>
              <a:t>with</a:t>
            </a:r>
            <a:r>
              <a:rPr lang="fr-FR" dirty="0" smtClean="0"/>
              <a:t> </a:t>
            </a:r>
            <a:r>
              <a:rPr lang="fr-FR" dirty="0" err="1" smtClean="0"/>
              <a:t>God</a:t>
            </a:r>
            <a:r>
              <a:rPr lang="fr-FR" dirty="0" smtClean="0"/>
              <a:t>.  </a:t>
            </a:r>
          </a:p>
          <a:p>
            <a:pPr algn="r"/>
            <a:r>
              <a:rPr lang="fr-FR" i="1" dirty="0" smtClean="0"/>
              <a:t>AMEN</a:t>
            </a:r>
          </a:p>
          <a:p>
            <a:pPr algn="just"/>
            <a:endParaRPr lang="fr-FR" i="1" dirty="0" smtClean="0"/>
          </a:p>
          <a:p>
            <a:pPr algn="ctr">
              <a:buNone/>
            </a:pPr>
            <a:endParaRPr lang="en-US"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10184</TotalTime>
  <Words>1406</Words>
  <Application>Microsoft Office PowerPoint</Application>
  <PresentationFormat>On-screen Show (4:3)</PresentationFormat>
  <Paragraphs>88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Equity</vt:lpstr>
      <vt:lpstr>Ce que c'est que d'être Privé de la Présence de Dieu</vt:lpstr>
      <vt:lpstr>Slide 2</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 que c'est que d'être Privé de la Présence de Dieu</dc:title>
  <dc:creator>Admin</dc:creator>
  <cp:lastModifiedBy>Admin</cp:lastModifiedBy>
  <cp:revision>3</cp:revision>
  <dcterms:created xsi:type="dcterms:W3CDTF">2013-12-01T14:17:09Z</dcterms:created>
  <dcterms:modified xsi:type="dcterms:W3CDTF">2013-12-08T16:01:30Z</dcterms:modified>
</cp:coreProperties>
</file>