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667" r:id="rId2"/>
    <p:sldId id="256" r:id="rId3"/>
    <p:sldId id="852" r:id="rId4"/>
    <p:sldId id="787" r:id="rId5"/>
    <p:sldId id="698" r:id="rId6"/>
    <p:sldId id="258" r:id="rId7"/>
    <p:sldId id="484" r:id="rId8"/>
    <p:sldId id="897" r:id="rId9"/>
    <p:sldId id="768" r:id="rId10"/>
    <p:sldId id="899" r:id="rId11"/>
    <p:sldId id="898" r:id="rId12"/>
    <p:sldId id="900" r:id="rId13"/>
    <p:sldId id="901" r:id="rId14"/>
    <p:sldId id="841" r:id="rId15"/>
    <p:sldId id="902" r:id="rId16"/>
    <p:sldId id="903" r:id="rId17"/>
    <p:sldId id="904" r:id="rId18"/>
    <p:sldId id="905" r:id="rId19"/>
    <p:sldId id="341" r:id="rId20"/>
    <p:sldId id="861" r:id="rId21"/>
    <p:sldId id="906" r:id="rId22"/>
    <p:sldId id="907" r:id="rId23"/>
    <p:sldId id="910" r:id="rId24"/>
    <p:sldId id="909" r:id="rId25"/>
    <p:sldId id="911" r:id="rId26"/>
    <p:sldId id="863" r:id="rId27"/>
    <p:sldId id="842" r:id="rId28"/>
    <p:sldId id="912" r:id="rId29"/>
    <p:sldId id="913" r:id="rId30"/>
    <p:sldId id="914" r:id="rId31"/>
    <p:sldId id="915" r:id="rId32"/>
    <p:sldId id="864" r:id="rId33"/>
    <p:sldId id="865" r:id="rId34"/>
    <p:sldId id="869" r:id="rId35"/>
    <p:sldId id="867" r:id="rId36"/>
    <p:sldId id="868" r:id="rId37"/>
    <p:sldId id="916" r:id="rId38"/>
    <p:sldId id="871" r:id="rId39"/>
    <p:sldId id="716" r:id="rId40"/>
    <p:sldId id="872" r:id="rId41"/>
    <p:sldId id="917" r:id="rId42"/>
    <p:sldId id="918" r:id="rId43"/>
    <p:sldId id="919" r:id="rId44"/>
    <p:sldId id="753" r:id="rId45"/>
    <p:sldId id="767" r:id="rId46"/>
    <p:sldId id="884" r:id="rId47"/>
    <p:sldId id="883" r:id="rId48"/>
    <p:sldId id="695" r:id="rId49"/>
    <p:sldId id="887" r:id="rId50"/>
    <p:sldId id="846" r:id="rId51"/>
    <p:sldId id="921" r:id="rId52"/>
    <p:sldId id="922" r:id="rId53"/>
    <p:sldId id="923" r:id="rId54"/>
    <p:sldId id="892" r:id="rId55"/>
    <p:sldId id="634" r:id="rId56"/>
    <p:sldId id="700" r:id="rId57"/>
    <p:sldId id="701" r:id="rId58"/>
    <p:sldId id="924" r:id="rId59"/>
    <p:sldId id="925" r:id="rId60"/>
    <p:sldId id="64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D661"/>
    <a:srgbClr val="0000CC"/>
    <a:srgbClr val="0099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6/17/2021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124200"/>
            <a:ext cx="6781800" cy="32004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Sunday, JUNE 21</a:t>
            </a:r>
            <a:r>
              <a:rPr lang="en-US" sz="5400" b="1" baseline="30000" dirty="0" smtClean="0">
                <a:solidFill>
                  <a:schemeClr val="tx1"/>
                </a:solidFill>
                <a:latin typeface="Agency FB" pitchFamily="34" charset="0"/>
              </a:rPr>
              <a:t>ST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2020</a:t>
            </a:r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Past. MARC E SIMEON</a:t>
            </a:r>
          </a:p>
          <a:p>
            <a:pPr algn="ctr"/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84301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FF0000"/>
                </a:solidFill>
              </a:rPr>
              <a:t>@@@@@@@@@@@@@@@@@@@@@@@@@@@@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52600" y="2971800"/>
            <a:ext cx="6934200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Related ima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19200"/>
            <a:ext cx="9333864" cy="788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-609600"/>
            <a:ext cx="3276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CHRIST THE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ROCK </a:t>
            </a:r>
            <a:r>
              <a:rPr lang="en-US" sz="3200" b="1" dirty="0" smtClean="0">
                <a:solidFill>
                  <a:srgbClr val="009900"/>
                </a:solidFill>
              </a:rPr>
              <a:t>CONGREGATION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WISHES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BONNE FÊTE DES PÈRES 2020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3300"/>
                </a:solidFill>
              </a:rPr>
              <a:t>BON FÈT TOUT PAPA 2020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00CC"/>
                </a:solidFill>
              </a:rPr>
              <a:t>HAPPY FATHER’S DAY 2020</a:t>
            </a:r>
            <a:endParaRPr lang="en-US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age result for JOUR DE LA BIBLE IMAG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DIMANCHE 21 JUIN 2020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lovely-tulip-flowers-hd-wallpapers-cool-desktop-background-image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99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As the deer pattern for the water</a:t>
            </a:r>
            <a:endParaRPr lang="en-US" sz="4400" dirty="0" smtClean="0"/>
          </a:p>
          <a:p>
            <a:pPr algn="ctr">
              <a:buNone/>
            </a:pPr>
            <a:r>
              <a:rPr lang="en-US" sz="4400" dirty="0" smtClean="0"/>
              <a:t>So my soul longed after thee.</a:t>
            </a:r>
          </a:p>
          <a:p>
            <a:pPr algn="ctr">
              <a:buNone/>
            </a:pPr>
            <a:r>
              <a:rPr lang="en-US" sz="4400" dirty="0" smtClean="0"/>
              <a:t>You alone are my heart’ desire,</a:t>
            </a:r>
          </a:p>
          <a:p>
            <a:pPr algn="ctr">
              <a:buNone/>
            </a:pPr>
            <a:r>
              <a:rPr lang="en-US" sz="4400" dirty="0" smtClean="0"/>
              <a:t>And I long to worship thee.</a:t>
            </a:r>
          </a:p>
          <a:p>
            <a:pPr algn="ctr">
              <a:buNone/>
            </a:pP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You alone are my Strength, my Shield .</a:t>
            </a:r>
            <a:endParaRPr lang="en-US" sz="4400" dirty="0" smtClean="0"/>
          </a:p>
          <a:p>
            <a:pPr algn="ctr">
              <a:buNone/>
            </a:pPr>
            <a:r>
              <a:rPr lang="en-US" sz="4400" dirty="0" smtClean="0"/>
              <a:t>To You alone does my spirit yield.</a:t>
            </a:r>
          </a:p>
          <a:p>
            <a:pPr algn="ctr">
              <a:buNone/>
            </a:pPr>
            <a:r>
              <a:rPr lang="en-US" sz="4400" dirty="0" smtClean="0"/>
              <a:t>You Alone  are my heat desire,</a:t>
            </a:r>
          </a:p>
          <a:p>
            <a:pPr algn="ctr">
              <a:buNone/>
            </a:pPr>
            <a:r>
              <a:rPr lang="en-US" sz="4400" dirty="0" smtClean="0"/>
              <a:t>And I long to worship thee.</a:t>
            </a:r>
          </a:p>
          <a:p>
            <a:pPr algn="ctr">
              <a:buNone/>
            </a:pPr>
            <a:endParaRPr lang="en-US" sz="4000" b="1" dirty="0" smtClean="0">
              <a:solidFill>
                <a:srgbClr val="0000CC"/>
              </a:solidFill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00CC"/>
                </a:solidFill>
              </a:rPr>
              <a:t> </a:t>
            </a:r>
            <a:endParaRPr lang="en-US" sz="3600" b="1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err="1" smtClean="0">
                <a:latin typeface="Arial Rounded MT Bold" pitchFamily="34" charset="0"/>
              </a:rPr>
              <a:t>Minm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jan</a:t>
            </a:r>
            <a:r>
              <a:rPr lang="en-US" sz="3200" b="1" dirty="0" smtClean="0">
                <a:latin typeface="Arial Rounded MT Bold" pitchFamily="34" charset="0"/>
              </a:rPr>
              <a:t> plant </a:t>
            </a:r>
            <a:r>
              <a:rPr lang="en-US" sz="3200" b="1" dirty="0" err="1" smtClean="0">
                <a:latin typeface="Arial Rounded MT Bold" pitchFamily="34" charset="0"/>
              </a:rPr>
              <a:t>nan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jadin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bezouin</a:t>
            </a:r>
            <a:r>
              <a:rPr lang="en-US" sz="3200" b="1" dirty="0" smtClean="0">
                <a:latin typeface="Arial Rounded MT Bold" pitchFamily="34" charset="0"/>
              </a:rPr>
              <a:t> </a:t>
            </a:r>
            <a:r>
              <a:rPr lang="en-US" sz="3200" b="1" dirty="0" err="1" smtClean="0">
                <a:latin typeface="Arial Rounded MT Bold" pitchFamily="34" charset="0"/>
              </a:rPr>
              <a:t>dlo</a:t>
            </a:r>
            <a:r>
              <a:rPr lang="en-US" sz="3200" b="1" dirty="0" smtClean="0">
                <a:latin typeface="Arial Rounded MT Bold" pitchFamily="34" charset="0"/>
              </a:rPr>
              <a:t>,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Se </a:t>
            </a:r>
            <a:r>
              <a:rPr lang="fr-FR" sz="3200" dirty="0" err="1" smtClean="0">
                <a:latin typeface="Arial Rounded MT Bold" pitchFamily="34" charset="0"/>
              </a:rPr>
              <a:t>konsa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Mwen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swaf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prezans</a:t>
            </a:r>
            <a:r>
              <a:rPr lang="fr-FR" sz="3200" dirty="0" smtClean="0">
                <a:latin typeface="Arial Rounded MT Bold" pitchFamily="34" charset="0"/>
              </a:rPr>
              <a:t> Ou.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Ou se joua nan </a:t>
            </a:r>
            <a:r>
              <a:rPr lang="fr-FR" sz="3200" dirty="0" err="1" smtClean="0">
                <a:latin typeface="Arial Rounded MT Bold" pitchFamily="34" charset="0"/>
              </a:rPr>
              <a:t>ke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mouin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E </a:t>
            </a:r>
            <a:r>
              <a:rPr lang="fr-FR" sz="3200" dirty="0" err="1" smtClean="0">
                <a:latin typeface="Arial Rounded MT Bold" pitchFamily="34" charset="0"/>
              </a:rPr>
              <a:t>mouin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pa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kap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suspann</a:t>
            </a:r>
            <a:r>
              <a:rPr lang="fr-FR" sz="3200" dirty="0" smtClean="0">
                <a:latin typeface="Arial Rounded MT Bold" pitchFamily="34" charset="0"/>
              </a:rPr>
              <a:t> chante </a:t>
            </a:r>
            <a:r>
              <a:rPr lang="fr-FR" sz="3200" dirty="0" err="1" smtClean="0">
                <a:latin typeface="Arial Rounded MT Bold" pitchFamily="34" charset="0"/>
              </a:rPr>
              <a:t>gloua</a:t>
            </a:r>
            <a:r>
              <a:rPr lang="fr-FR" sz="3200" dirty="0" smtClean="0">
                <a:latin typeface="Arial Rounded MT Bold" pitchFamily="34" charset="0"/>
              </a:rPr>
              <a:t> ou.</a:t>
            </a:r>
          </a:p>
          <a:p>
            <a:pPr algn="ctr">
              <a:buNone/>
            </a:pP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b="1" dirty="0" smtClean="0">
                <a:latin typeface="Arial Rounded MT Bold" pitchFamily="34" charset="0"/>
              </a:rPr>
              <a:t>Nan Ou sel </a:t>
            </a:r>
            <a:r>
              <a:rPr lang="fr-FR" sz="3200" b="1" dirty="0" err="1" smtClean="0">
                <a:latin typeface="Arial Rounded MT Bold" pitchFamily="34" charset="0"/>
              </a:rPr>
              <a:t>nanm</a:t>
            </a:r>
            <a:r>
              <a:rPr lang="fr-FR" sz="3200" b="1" dirty="0" smtClean="0">
                <a:latin typeface="Arial Rounded MT Bold" pitchFamily="34" charset="0"/>
              </a:rPr>
              <a:t> </a:t>
            </a:r>
            <a:r>
              <a:rPr lang="fr-FR" sz="3200" b="1" dirty="0" err="1" smtClean="0">
                <a:latin typeface="Arial Rounded MT Bold" pitchFamily="34" charset="0"/>
              </a:rPr>
              <a:t>mouin</a:t>
            </a:r>
            <a:r>
              <a:rPr lang="fr-FR" sz="3200" b="1" dirty="0" smtClean="0">
                <a:latin typeface="Arial Rounded MT Bold" pitchFamily="34" charset="0"/>
              </a:rPr>
              <a:t> </a:t>
            </a:r>
            <a:r>
              <a:rPr lang="fr-FR" sz="3200" b="1" dirty="0" err="1" smtClean="0">
                <a:latin typeface="Arial Rounded MT Bold" pitchFamily="34" charset="0"/>
              </a:rPr>
              <a:t>jouinn</a:t>
            </a:r>
            <a:r>
              <a:rPr lang="fr-FR" sz="3200" b="1" dirty="0" smtClean="0">
                <a:latin typeface="Arial Rounded MT Bold" pitchFamily="34" charset="0"/>
              </a:rPr>
              <a:t> </a:t>
            </a:r>
            <a:r>
              <a:rPr lang="fr-FR" sz="3200" b="1" dirty="0" err="1" smtClean="0">
                <a:latin typeface="Arial Rounded MT Bold" pitchFamily="34" charset="0"/>
              </a:rPr>
              <a:t>refuj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Nan Ou sel </a:t>
            </a:r>
            <a:r>
              <a:rPr lang="fr-FR" sz="3200" dirty="0" err="1" smtClean="0">
                <a:latin typeface="Arial Rounded MT Bold" pitchFamily="34" charset="0"/>
              </a:rPr>
              <a:t>nanm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mouin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jouinn</a:t>
            </a:r>
            <a:r>
              <a:rPr lang="fr-FR" sz="3200" dirty="0" smtClean="0">
                <a:latin typeface="Arial Rounded MT Bold" pitchFamily="34" charset="0"/>
              </a:rPr>
              <a:t> la vi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Ou se joua nan </a:t>
            </a:r>
            <a:r>
              <a:rPr lang="fr-FR" sz="3200" dirty="0" err="1" smtClean="0">
                <a:latin typeface="Arial Rounded MT Bold" pitchFamily="34" charset="0"/>
              </a:rPr>
              <a:t>kè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mouin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E </a:t>
            </a:r>
            <a:r>
              <a:rPr lang="fr-FR" sz="3200" dirty="0" err="1" smtClean="0">
                <a:latin typeface="Arial Rounded MT Bold" pitchFamily="34" charset="0"/>
              </a:rPr>
              <a:t>mwen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pa</a:t>
            </a:r>
            <a:r>
              <a:rPr lang="fr-FR" sz="3200" dirty="0" smtClean="0">
                <a:latin typeface="Arial Rounded MT Bold" pitchFamily="34" charset="0"/>
              </a:rPr>
              <a:t> ka </a:t>
            </a:r>
            <a:r>
              <a:rPr lang="fr-FR" sz="3200" dirty="0" err="1" smtClean="0">
                <a:latin typeface="Arial Rounded MT Bold" pitchFamily="34" charset="0"/>
              </a:rPr>
              <a:t>suspann</a:t>
            </a:r>
            <a:r>
              <a:rPr lang="fr-FR" sz="3200" dirty="0" smtClean="0">
                <a:latin typeface="Arial Rounded MT Bold" pitchFamily="34" charset="0"/>
              </a:rPr>
              <a:t> chante Non Ou. (bis)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52600" y="2971800"/>
            <a:ext cx="6934200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Related ima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19200"/>
            <a:ext cx="9333864" cy="788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-609600"/>
            <a:ext cx="3276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CHRIST THE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ROCK </a:t>
            </a:r>
            <a:r>
              <a:rPr lang="en-US" sz="3200" b="1" dirty="0" smtClean="0"/>
              <a:t>CONGREGATION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WISHES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BONNE FÊTE DES PÈRES 2020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3300"/>
                </a:solidFill>
              </a:rPr>
              <a:t>BON FÈT TOUT PAPA 2020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00CC"/>
                </a:solidFill>
              </a:rPr>
              <a:t>HAPPY FATHER’S DAY 2020</a:t>
            </a:r>
            <a:endParaRPr lang="en-US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200" b="1" i="1" dirty="0" smtClean="0">
                <a:solidFill>
                  <a:srgbClr val="FF0000"/>
                </a:solidFill>
                <a:latin typeface="Arial Rounded MT Bold" pitchFamily="34" charset="0"/>
              </a:rPr>
              <a:t>Let Your Living Water Flow Lyrics</a:t>
            </a:r>
          </a:p>
          <a:p>
            <a:pPr algn="ctr">
              <a:buNone/>
            </a:pPr>
            <a:r>
              <a:rPr lang="en-US" sz="32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Let Your living water </a:t>
            </a: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flow over my soul, </a:t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3600" dirty="0" smtClean="0">
                <a:latin typeface="Arial Rounded MT Bold" pitchFamily="34" charset="0"/>
              </a:rPr>
              <a:t>Let your Holy Spirit </a:t>
            </a: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come and take control, </a:t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3600" dirty="0" smtClean="0">
                <a:latin typeface="Arial Rounded MT Bold" pitchFamily="34" charset="0"/>
              </a:rPr>
              <a:t>Of every </a:t>
            </a:r>
            <a:r>
              <a:rPr lang="en-US" sz="3600" u="sng" dirty="0" smtClean="0">
                <a:latin typeface="Arial Rounded MT Bold" pitchFamily="34" charset="0"/>
              </a:rPr>
              <a:t>situation</a:t>
            </a:r>
            <a:r>
              <a:rPr lang="en-US" sz="3600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that </a:t>
            </a:r>
            <a:r>
              <a:rPr lang="en-US" sz="3600" u="sng" dirty="0" smtClean="0">
                <a:latin typeface="Arial Rounded MT Bold" pitchFamily="34" charset="0"/>
              </a:rPr>
              <a:t>has troubled</a:t>
            </a:r>
            <a:r>
              <a:rPr lang="en-US" sz="3600" dirty="0" smtClean="0">
                <a:latin typeface="Arial Rounded MT Bold" pitchFamily="34" charset="0"/>
              </a:rPr>
              <a:t> my mind, </a:t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3600" dirty="0" smtClean="0">
                <a:latin typeface="Arial Rounded MT Bold" pitchFamily="34" charset="0"/>
              </a:rPr>
              <a:t>All my cares and burdens </a:t>
            </a: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>on to you I roll.</a:t>
            </a:r>
          </a:p>
          <a:p>
            <a:pPr algn="ctr">
              <a:buNone/>
            </a:pPr>
            <a:r>
              <a:rPr lang="en-US" sz="3600" dirty="0" smtClean="0">
                <a:latin typeface="Arial Rounded MT Bold" pitchFamily="34" charset="0"/>
              </a:rPr>
              <a:t/>
            </a:r>
            <a:br>
              <a:rPr lang="en-US" sz="3600" dirty="0" smtClean="0">
                <a:latin typeface="Arial Rounded MT Bold" pitchFamily="34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Arial Rounded MT Bold" pitchFamily="34" charset="0"/>
              </a:rPr>
              <a:t>Father, Father, Father.</a:t>
            </a: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endParaRPr lang="en-US" sz="32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Give your life to Jesus,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let Him fill your soul, </a:t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u="sng" dirty="0" smtClean="0">
                <a:latin typeface="Arial Rounded MT Bold" pitchFamily="34" charset="0"/>
              </a:rPr>
              <a:t>Let Him</a:t>
            </a:r>
            <a:r>
              <a:rPr lang="en-US" sz="4000" dirty="0" smtClean="0">
                <a:latin typeface="Arial Rounded MT Bold" pitchFamily="34" charset="0"/>
              </a:rPr>
              <a:t> take you in His arms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and make you whole, </a:t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As you give your life to Him,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He'll set you free, </a:t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You will live and reign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with Him eternally.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/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Jesus, Jesus, Jesus.</a:t>
            </a: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endParaRPr lang="en-US" sz="32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Come now Holy Spirit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and take control, </a:t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u="sng" dirty="0" smtClean="0">
                <a:latin typeface="Arial Rounded MT Bold" pitchFamily="34" charset="0"/>
              </a:rPr>
              <a:t>Hold me</a:t>
            </a:r>
            <a:r>
              <a:rPr lang="en-US" sz="4000" dirty="0" smtClean="0">
                <a:latin typeface="Arial Rounded MT Bold" pitchFamily="34" charset="0"/>
              </a:rPr>
              <a:t> in your </a:t>
            </a:r>
            <a:r>
              <a:rPr lang="en-US" sz="4000" u="sng" dirty="0" smtClean="0">
                <a:latin typeface="Arial Rounded MT Bold" pitchFamily="34" charset="0"/>
              </a:rPr>
              <a:t>loving arms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and make me whole, </a:t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Wipe away all </a:t>
            </a:r>
            <a:r>
              <a:rPr lang="en-US" sz="4000" u="sng" dirty="0" smtClean="0">
                <a:latin typeface="Arial Rounded MT Bold" pitchFamily="34" charset="0"/>
              </a:rPr>
              <a:t>doubt and fear</a:t>
            </a:r>
            <a:r>
              <a:rPr lang="en-US" sz="4000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and take my pride, </a:t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latin typeface="Arial Rounded MT Bold" pitchFamily="34" charset="0"/>
              </a:rPr>
              <a:t>Draw me to your love 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and keep me by your side.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/>
            </a:r>
            <a:br>
              <a:rPr lang="en-US" sz="4000" dirty="0" smtClean="0"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Spirit, Spirit, Spirit.</a:t>
            </a: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endParaRPr lang="en-US" sz="32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3200" dirty="0" smtClean="0">
                <a:latin typeface="Arial Rounded MT Bold" pitchFamily="34" charset="0"/>
              </a:rPr>
              <a:t>Let your living water </a:t>
            </a:r>
          </a:p>
          <a:p>
            <a:pPr algn="ctr">
              <a:buNone/>
            </a:pPr>
            <a:r>
              <a:rPr lang="en-US" sz="3200" dirty="0" smtClean="0">
                <a:latin typeface="Arial Rounded MT Bold" pitchFamily="34" charset="0"/>
              </a:rPr>
              <a:t>flow over my soul</a:t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3200" dirty="0" smtClean="0">
                <a:latin typeface="Arial Rounded MT Bold" pitchFamily="34" charset="0"/>
              </a:rPr>
              <a:t>Let your Holy spirit </a:t>
            </a:r>
          </a:p>
          <a:p>
            <a:pPr algn="ctr">
              <a:buNone/>
            </a:pPr>
            <a:r>
              <a:rPr lang="en-US" sz="3200" dirty="0" smtClean="0">
                <a:latin typeface="Arial Rounded MT Bold" pitchFamily="34" charset="0"/>
              </a:rPr>
              <a:t>come and take control, </a:t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3200" dirty="0" smtClean="0">
                <a:latin typeface="Arial Rounded MT Bold" pitchFamily="34" charset="0"/>
              </a:rPr>
              <a:t>Of every situation </a:t>
            </a:r>
          </a:p>
          <a:p>
            <a:pPr algn="ctr">
              <a:buNone/>
            </a:pPr>
            <a:r>
              <a:rPr lang="en-US" sz="3200" dirty="0" smtClean="0">
                <a:latin typeface="Arial Rounded MT Bold" pitchFamily="34" charset="0"/>
              </a:rPr>
              <a:t>that has troubled my mind, </a:t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3200" dirty="0" smtClean="0">
                <a:latin typeface="Arial Rounded MT Bold" pitchFamily="34" charset="0"/>
              </a:rPr>
              <a:t>All my cares and burdens </a:t>
            </a:r>
          </a:p>
          <a:p>
            <a:pPr algn="ctr">
              <a:buNone/>
            </a:pPr>
            <a:r>
              <a:rPr lang="en-US" sz="3200" dirty="0" smtClean="0">
                <a:latin typeface="Arial Rounded MT Bold" pitchFamily="34" charset="0"/>
              </a:rPr>
              <a:t>onto you I roll.</a:t>
            </a:r>
          </a:p>
          <a:p>
            <a:pPr algn="ctr">
              <a:buNone/>
            </a:pPr>
            <a:r>
              <a:rPr lang="en-US" sz="3200" dirty="0" smtClean="0">
                <a:latin typeface="Arial Rounded MT Bold" pitchFamily="34" charset="0"/>
              </a:rPr>
              <a:t/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Father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Jesus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, Spirit</a:t>
            </a:r>
            <a:endParaRPr lang="en-US" sz="32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400" b="1" u="sng" dirty="0" smtClean="0">
                <a:latin typeface="Arial Rounded MT Bold" pitchFamily="34" charset="0"/>
              </a:rPr>
              <a:t>67Kr  Rev-Ns : </a:t>
            </a:r>
            <a:r>
              <a:rPr lang="en-US" sz="4400" b="1" u="sng" dirty="0" err="1" smtClean="0">
                <a:latin typeface="Arial Rounded MT Bold" pitchFamily="34" charset="0"/>
              </a:rPr>
              <a:t>Seyè</a:t>
            </a:r>
            <a:r>
              <a:rPr lang="en-US" sz="4400" b="1" u="sng" dirty="0" smtClean="0">
                <a:latin typeface="Arial Rounded MT Bold" pitchFamily="34" charset="0"/>
              </a:rPr>
              <a:t> </a:t>
            </a:r>
            <a:r>
              <a:rPr lang="en-US" sz="4400" b="1" u="sng" dirty="0" err="1" smtClean="0">
                <a:latin typeface="Arial Rounded MT Bold" pitchFamily="34" charset="0"/>
              </a:rPr>
              <a:t>Bondye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dirty="0" smtClean="0">
                <a:latin typeface="Arial Rounded MT Bold" pitchFamily="34" charset="0"/>
              </a:rPr>
              <a:t>I</a:t>
            </a: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Seyè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sezi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nan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prezans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Ou,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-m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wè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monn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sa-a </a:t>
            </a: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ke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men ou te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kreye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Zetwal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yo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la, </a:t>
            </a: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tande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loraj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gwonde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Se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pwisans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Ou tout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lunivè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montre.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Refren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Nanm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chante </a:t>
            </a:r>
          </a:p>
          <a:p>
            <a:pPr algn="ctr">
              <a:buNone/>
            </a:pP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non Ou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pwisan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:</a:t>
            </a: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gran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Ou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gran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(2 x2)</a:t>
            </a: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2 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sonje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, </a:t>
            </a: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bay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sel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Pitit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-Li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Pou-L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vi-n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mouri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, 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se sa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ki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touche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Kè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-m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Sou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bwa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kalvè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, 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Li pote tout fado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San Li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koule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pou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wete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tout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peche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-m.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Refren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Nanm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chante </a:t>
            </a:r>
          </a:p>
          <a:p>
            <a:pPr algn="ctr">
              <a:buNone/>
            </a:pP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non Ou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pwisan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:</a:t>
            </a: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gran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Ou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gran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(2 x2)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D66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3 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Kris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parèt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,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zanj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yo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va admire-Li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La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pran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-m nan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syèl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nan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rejwisans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tout tan;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M-a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pwostène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nan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pye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-L 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pou adore Li,</a:t>
            </a: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E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proklame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"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rgbClr val="00D661"/>
                </a:solidFill>
                <a:latin typeface="Arial Rounded MT Bold" pitchFamily="34" charset="0"/>
              </a:rPr>
              <a:t> ou </a:t>
            </a:r>
            <a:r>
              <a:rPr lang="fr-FR" sz="4400" dirty="0" err="1" smtClean="0">
                <a:solidFill>
                  <a:srgbClr val="00D661"/>
                </a:solidFill>
                <a:latin typeface="Arial Rounded MT Bold" pitchFamily="34" charset="0"/>
              </a:rPr>
              <a:t>Gran</a:t>
            </a:r>
            <a:endParaRPr lang="fr-FR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latin typeface="Arial Rounded MT Bold" pitchFamily="34" charset="0"/>
              </a:rPr>
              <a:t>Refren</a:t>
            </a:r>
            <a:endParaRPr lang="en-US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Nanm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mwen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chante </a:t>
            </a:r>
          </a:p>
          <a:p>
            <a:pPr algn="ctr">
              <a:buNone/>
            </a:pP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non Ou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Bondye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pwisan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:</a:t>
            </a: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gran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ala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Ou </a:t>
            </a:r>
            <a:r>
              <a:rPr lang="fr-FR" sz="4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gran</a:t>
            </a:r>
            <a:r>
              <a:rPr lang="fr-FR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(2 x2)</a:t>
            </a:r>
            <a:endParaRPr lang="en-US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D66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O Lord my God,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when I in awesome wonder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Consider all the worlds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thy hand have made,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I see the stars,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I hear the rolling thunders,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Thy </a:t>
            </a:r>
            <a:r>
              <a:rPr lang="en-US" sz="4000" dirty="0" err="1" smtClean="0">
                <a:solidFill>
                  <a:srgbClr val="FFC000"/>
                </a:solidFill>
                <a:latin typeface="Arial Rounded MT Bold" pitchFamily="34" charset="0"/>
              </a:rPr>
              <a:t>pow’r</a:t>
            </a: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 Throughout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the universe displayed!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Ref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Then sings my soul, My Savior God, to Thee;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How great Thou art, How great Thou art!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Then sings my soul, My Savior God, to Thee;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How great Thou art, How great Thou art!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D66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When Christ shall come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with shout of acclamation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And take me home,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what joy shall fill my heart!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Then I shall bow in humble adoration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And there proclaim, </a:t>
            </a:r>
          </a:p>
          <a:p>
            <a:pPr algn="ctr">
              <a:buNone/>
            </a:pP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my God, How Great Thou art!</a:t>
            </a:r>
          </a:p>
          <a:p>
            <a:pPr algn="ctr">
              <a:buNone/>
            </a:pPr>
            <a:r>
              <a:rPr lang="en-US" sz="4000" dirty="0" smtClean="0">
                <a:latin typeface="Arial Rounded MT Bold" pitchFamily="34" charset="0"/>
              </a:rPr>
              <a:t>Ref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Then sings my soul,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My Savior God, to Thee;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How great Thou art,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How great Thou art!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Then sings my soul,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My Savior God, to Thee;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How great Thou art,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How great Thou art!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 smtClean="0">
              <a:solidFill>
                <a:srgbClr val="00D661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D66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4" name="Content Placeholder 3" descr="01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223894" y="-329966"/>
            <a:ext cx="8224894" cy="7187966"/>
          </a:xfrm>
        </p:spPr>
      </p:pic>
      <p:pic>
        <p:nvPicPr>
          <p:cNvPr id="6" name="Picture 5" descr="C:\Users\HPAdmin\Downloads\IMG_3154.JPG"/>
          <p:cNvPicPr/>
          <p:nvPr/>
        </p:nvPicPr>
        <p:blipFill>
          <a:blip r:embed="rId3" cstate="print">
            <a:lum bright="4000" contrast="26000"/>
          </a:blip>
          <a:srcRect/>
          <a:stretch>
            <a:fillRect/>
          </a:stretch>
        </p:blipFill>
        <p:spPr bwMode="auto">
          <a:xfrm>
            <a:off x="6705600" y="1219200"/>
            <a:ext cx="2248053" cy="302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228600" y="4272677"/>
            <a:ext cx="9372600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2"/>
                </a:solidFill>
              </a:rPr>
              <a:t>C.T.R.C.  </a:t>
            </a:r>
          </a:p>
          <a:p>
            <a:pPr algn="ctr"/>
            <a:r>
              <a:rPr lang="en-US" sz="5400" dirty="0" smtClean="0">
                <a:solidFill>
                  <a:schemeClr val="bg2"/>
                </a:solidFill>
              </a:rPr>
              <a:t>PASTORAL  </a:t>
            </a:r>
          </a:p>
          <a:p>
            <a:pPr algn="ctr"/>
            <a:r>
              <a:rPr lang="en-US" sz="5400" dirty="0" smtClean="0">
                <a:solidFill>
                  <a:schemeClr val="bg2"/>
                </a:solidFill>
              </a:rPr>
              <a:t>STAFF </a:t>
            </a:r>
            <a:endParaRPr lang="en-US" sz="5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algn="ctr"/>
            <a:r>
              <a:rPr lang="en-US" dirty="0" smtClean="0"/>
              <a:t>GRAS A BON PAPA, KAY LA TOUJOU GEN MANGE</a:t>
            </a:r>
            <a:endParaRPr lang="en-US" dirty="0"/>
          </a:p>
        </p:txBody>
      </p:sp>
      <p:pic>
        <p:nvPicPr>
          <p:cNvPr id="4" name="Content Placeholder 3" descr="Image result for farmer imag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99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	PSAUME</a:t>
            </a:r>
          </a:p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24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9900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85000" lnSpcReduction="20000"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Ps 24: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Ps 24:1 ¶ &lt;&lt;A Psalm of David.&gt;&gt; The earth is the LORD'S, and all its fullness, The world and those who dwell therein.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2 For He has founded it upon the seas, And established it upon the waters.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3 ¶ Who may ascend into the hill of the LORD? Or who may stand in His holy place?</a:t>
            </a:r>
          </a:p>
          <a:p>
            <a:pPr algn="just"/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 4 He who has clean hands and a pure heart, Who has not lifted up his soul to an idol, Nor sworn deceitfully.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5 He shall receive blessing from the LORD, And righteousness from the God of his salvation.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9900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85000" lnSpcReduction="10000"/>
          </a:bodyPr>
          <a:lstStyle/>
          <a:p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6 This is Jacob, the generation of those who seek Him, Who seek Your face. Selah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7 ¶ Lift up your heads, O you gates! And be lifted up, you everlasting doors! And the King of glory shall come in.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8 Who is this King of glory? The LORD strong and mighty, The LORD mighty in battle.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FFC000"/>
                </a:solidFill>
                <a:latin typeface="Arial Rounded MT Bold" pitchFamily="34" charset="0"/>
              </a:rPr>
              <a:t>9 Lift up your heads, O you gates! Lift up, you everlasting doors! And the King of glory shall come in.</a:t>
            </a:r>
          </a:p>
          <a:p>
            <a:pPr algn="just"/>
            <a:r>
              <a:rPr lang="en-US" sz="4000" dirty="0" smtClean="0">
                <a:latin typeface="Arial Rounded MT Bold" pitchFamily="34" charset="0"/>
              </a:rPr>
              <a:t> 10 Who is this King of glory? The LORD of hosts, He is the King of glory. Selah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4400" dirty="0" smtClean="0">
                <a:solidFill>
                  <a:srgbClr val="660066"/>
                </a:solidFill>
                <a:latin typeface="Arial Rounded MT Bold" pitchFamily="34" charset="0"/>
              </a:rPr>
              <a:t>Ps 24:1 ¶ Psaume de David. A l'Éternel la terre et ce qu'elle renferme, Le monde et ceux qui l'habitent!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2 Car il l'a fondée sur les mers, Et affermie sur les fleuves.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660066"/>
                </a:solidFill>
                <a:latin typeface="Arial Rounded MT Bold" pitchFamily="34" charset="0"/>
              </a:rPr>
              <a:t> 3 ¶ Qui pourra monter à la montagne de l'Éternel? Qui s'élèvera jusqu'à son lieu saint? -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4 Celui qui a les mains innocentes et le </a:t>
            </a:r>
            <a:r>
              <a:rPr lang="fr-FR" sz="4400" dirty="0" err="1" smtClean="0">
                <a:solidFill>
                  <a:srgbClr val="C00000"/>
                </a:solidFill>
                <a:latin typeface="Arial Rounded MT Bold" pitchFamily="34" charset="0"/>
              </a:rPr>
              <a:t>coeur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pur; Celui qui ne livre pas son âme au mensonge, Et qui ne jure pas pour tromper.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660066"/>
                </a:solidFill>
                <a:latin typeface="Arial Rounded MT Bold" pitchFamily="34" charset="0"/>
              </a:rPr>
              <a:t> 5 Il obtiendra la bénédiction de l'Éternel, La miséricorde du Dieu de son salut.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75000"/>
              </a:schemeClr>
            </a:contourClr>
          </a:sp3d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6 Voilà le partage de la génération qui l'invoque, De ceux qui cherchent ta face, de Jacob! -Pause.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660066"/>
                </a:solidFill>
                <a:latin typeface="Arial Rounded MT Bold" pitchFamily="34" charset="0"/>
              </a:rPr>
              <a:t> 7 ¶ Portes, élevez vos linteaux; Élevez-vous, portes éternelles! Que le roi de gloire fasse son entrée! -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8 Qui est ce roi de gloire? -L'Éternel fort et puissant, L'Éternel puissant dans les combats.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660066"/>
                </a:solidFill>
                <a:latin typeface="Arial Rounded MT Bold" pitchFamily="34" charset="0"/>
              </a:rPr>
              <a:t> 9 Portes, élevez vos linteaux; Élevez-les, portes éternelles! Que le roi de gloire fasse son entrée! -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10 Qui donc est ce roi de gloire? -L'Éternel des armées: Voilà le roi de gloire! -Pause.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 result for father's day imag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53 Fr </a:t>
            </a:r>
            <a:r>
              <a:rPr lang="fr-FR" sz="36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Rev</a:t>
            </a:r>
            <a:r>
              <a:rPr lang="fr-FR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Je Chanterai Ton Grand </a:t>
            </a:r>
            <a:endParaRPr lang="en-US" sz="36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1</a:t>
            </a:r>
            <a:endParaRPr lang="en-US" sz="36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Je chanterai ton grand amour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L'hiver, l’été, la nuit, le jour,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C</a:t>
            </a:r>
            <a:r>
              <a:rPr lang="fr-FR" sz="3600" dirty="0" smtClean="0">
                <a:latin typeface="Arial Rounded MT Bold" pitchFamily="34" charset="0"/>
              </a:rPr>
              <a:t>ar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 cet amour est éternel,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Si grand et pourtant si réel (bis)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CHOEUR</a:t>
            </a:r>
            <a:endParaRPr lang="en-US" sz="36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Toujours, toujours,</a:t>
            </a:r>
            <a:endParaRPr lang="en-US" sz="36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Je chanterai ton grand amour. (bis)</a:t>
            </a:r>
            <a:endParaRPr lang="en-US" sz="36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2</a:t>
            </a:r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 chanterai dès le matin,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Quand tout est clair sur mon chemin.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 veux aussi chanter le soir,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Quand la nuit vient, quand tout est noir (bis)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CHOEUR</a:t>
            </a:r>
            <a:endParaRPr lang="en-US" sz="40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Je chanterai ton grand amour. (bis)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3</a:t>
            </a:r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 veux chanter sans me lasser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Tu m'as aimé, toi bon berger,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J’ai pleuré, tu m'as console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J’étais perdu, tu m'as trouvé (bis)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CHOEUR</a:t>
            </a:r>
            <a:endParaRPr lang="en-US" sz="40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Je chanterai ton grand amour. (bis)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4</a:t>
            </a:r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 chanterai quand ton enfant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Est menacé de l'ouragan,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Car vents et flots sont mesurés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Et </a:t>
            </a:r>
            <a:r>
              <a:rPr lang="fr-FR" sz="4000" dirty="0" smtClean="0">
                <a:latin typeface="Arial Rounded MT Bold" pitchFamily="34" charset="0"/>
              </a:rPr>
              <a:t>par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ta main sont dirigés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CHOEUR</a:t>
            </a:r>
            <a:endParaRPr lang="en-US" sz="40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Toujours, toujours,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Je chanterai ton grand amour. (bis)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5</a:t>
            </a:r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Oh chantons donc jusqu’au grand jour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Ou réunis dans ton amour,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Grand Dieu! Nous verrons tes splendeurs</a:t>
            </a:r>
            <a:endParaRPr lang="en-US" sz="36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Et </a:t>
            </a:r>
            <a:r>
              <a:rPr lang="fr-FR" sz="3600" dirty="0" smtClean="0">
                <a:latin typeface="Arial Rounded MT Bold" pitchFamily="34" charset="0"/>
              </a:rPr>
              <a:t>nous</a:t>
            </a:r>
            <a:r>
              <a:rPr lang="fr-FR" sz="3600" dirty="0" smtClean="0">
                <a:solidFill>
                  <a:schemeClr val="bg1"/>
                </a:solidFill>
                <a:latin typeface="Arial Rounded MT Bold" pitchFamily="34" charset="0"/>
              </a:rPr>
              <a:t> le dirons de tous cœurs (bis)</a:t>
            </a:r>
            <a:r>
              <a:rPr lang="fr-FR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</a:t>
            </a:r>
          </a:p>
          <a:p>
            <a:pPr algn="ctr">
              <a:buNone/>
            </a:pPr>
            <a:r>
              <a:rPr lang="fr-FR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CHOEUR</a:t>
            </a:r>
            <a:endParaRPr lang="en-US" sz="36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Toujours, toujours,</a:t>
            </a:r>
            <a:endParaRPr lang="en-US" sz="36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Je chanterai ton grand amour. (bis)</a:t>
            </a:r>
            <a:endParaRPr lang="en-US" sz="36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fr-FR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endParaRPr lang="en-US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bel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l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mach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!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(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2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foua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)</a:t>
            </a:r>
            <a:endParaRPr lang="en-US" sz="48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kondu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-m nan tou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t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chemin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k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mbe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-m, sa se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s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è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tin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;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b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el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gloua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mache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J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ezu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bg1"/>
                </a:solidFill>
                <a:latin typeface="Arial Rounded MT Bold" pitchFamily="34" charset="0"/>
              </a:rPr>
              <a:t>2-</a:t>
            </a:r>
            <a:endParaRPr lang="en-US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 la bel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m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in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m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fè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noua,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Po-m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o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nnin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to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u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pre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Alò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m-pr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e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konfians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a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foua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 la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b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el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santi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li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p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re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c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hemin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plin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jo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u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Dieu! Se gnou b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l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p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moui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endParaRPr lang="en-US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bel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l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mach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!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(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2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foua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)</a:t>
            </a:r>
            <a:endParaRPr lang="en-US" sz="48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kondu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-m nan tou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t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chemin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k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mbe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-m, sa se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s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è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tin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;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b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el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gloua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mache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J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ezu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chemeClr val="bg1"/>
                </a:solidFill>
                <a:latin typeface="Arial Rounded MT Bold" pitchFamily="34" charset="0"/>
              </a:rPr>
              <a:t>3-</a:t>
            </a:r>
            <a:endParaRPr lang="en-US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 la bel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, 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l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, la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kay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Bon –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D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ie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u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L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 ma va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a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che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,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Pou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t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o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ujou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kote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-l ma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v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a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rete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Sa va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g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nou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mèvèy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lè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ma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p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chante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P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ou tout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letènit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e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a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D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ieu! Se gno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bel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gloua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B0F0"/>
                </a:solidFill>
                <a:latin typeface="Arial Rounded MT Bold" pitchFamily="34" charset="0"/>
              </a:rPr>
              <a:t>p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ou 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mou</a:t>
            </a:r>
            <a:r>
              <a:rPr lang="fr-FR" sz="44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400" dirty="0" err="1" smtClean="0">
                <a:solidFill>
                  <a:schemeClr val="bg1"/>
                </a:solidFill>
                <a:latin typeface="Arial Rounded MT Bold" pitchFamily="34" charset="0"/>
              </a:rPr>
              <a:t>n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err="1" smtClean="0">
                <a:solidFill>
                  <a:schemeClr val="bg1"/>
                </a:solidFill>
                <a:latin typeface="Arial Rounded MT Bold" pitchFamily="34" charset="0"/>
              </a:rPr>
              <a:t>Kè</a:t>
            </a:r>
            <a:endParaRPr lang="en-US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bel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l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mach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Jezu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!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(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2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foua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)</a:t>
            </a:r>
            <a:endParaRPr lang="en-US" sz="48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kondu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-m nan tou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t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chemin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k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i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mbe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-m, sa se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s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è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tin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;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</a:t>
            </a:r>
            <a:r>
              <a:rPr lang="fr-FR" sz="4800" dirty="0" smtClean="0">
                <a:solidFill>
                  <a:srgbClr val="00B0F0"/>
                </a:solidFill>
                <a:latin typeface="Arial Rounded MT Bold" pitchFamily="34" charset="0"/>
              </a:rPr>
              <a:t>b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el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gloua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mache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00B0F0"/>
                </a:solidFill>
                <a:latin typeface="Arial Rounded MT Bold" pitchFamily="34" charset="0"/>
              </a:rPr>
              <a:t>J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ezu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TOUT PAPA SE PAPA</a:t>
            </a:r>
            <a:endParaRPr lang="en-US" sz="6600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BON PAPA TRAVAY DI 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POU FÈ EDIKASYON PITIT YO.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Image result for hard working man imag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BON PAPA PASE TAN AVEK PITIT YO</a:t>
            </a:r>
            <a:endParaRPr lang="en-US" sz="4400" b="1" dirty="0"/>
          </a:p>
        </p:txBody>
      </p:sp>
      <p:pic>
        <p:nvPicPr>
          <p:cNvPr id="4" name="Content Placeholder 3" descr="Image result for father and son images hd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574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VISITORS WELCOME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8991600" cy="46482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400" dirty="0" smtClean="0"/>
              <a:t>ANNOUNCEMENT</a:t>
            </a:r>
          </a:p>
          <a:p>
            <a:endParaRPr lang="en-US" sz="4400" dirty="0" smtClean="0"/>
          </a:p>
          <a:p>
            <a:r>
              <a:rPr lang="en-US" sz="4400" dirty="0" smtClean="0"/>
              <a:t>FATHERS DAY PRESENTATION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FATHERS BREAK THE RECORD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TO TAKE CARE OF THEIR FAMILIES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90674"/>
            <a:ext cx="9144000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HAPPY FATHER’S DAY GRANDPA</a:t>
            </a:r>
            <a:endParaRPr lang="en-US" dirty="0"/>
          </a:p>
        </p:txBody>
      </p:sp>
      <p:pic>
        <p:nvPicPr>
          <p:cNvPr id="4" name="Content Placeholder 3" descr="Image result for father and daughter imag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GOOD FATHERS PUSH THE LIMIT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TO FEED THEIR CHILDREN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Image result for hard working man images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2 REV-NS SA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SA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FE’M SI ROUT LA MOVE</a:t>
            </a:r>
            <a:endParaRPr lang="en-US" sz="32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endParaRPr lang="en-US" sz="36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Sa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sa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fe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-m si </a:t>
            </a:r>
            <a:r>
              <a:rPr lang="fr-FR" sz="3600" b="1" dirty="0" err="1" smtClean="0">
                <a:solidFill>
                  <a:srgbClr val="FFFF00"/>
                </a:solidFill>
                <a:latin typeface="Arial Rounded MT Bold" pitchFamily="34" charset="0"/>
              </a:rPr>
              <a:t>rout</a:t>
            </a:r>
            <a:r>
              <a:rPr lang="fr-FR" sz="3600" b="1" dirty="0" smtClean="0">
                <a:solidFill>
                  <a:srgbClr val="FFFF00"/>
                </a:solidFill>
                <a:latin typeface="Arial Rounded MT Bold" pitchFamily="34" charset="0"/>
              </a:rPr>
              <a:t> la move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Menm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si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gen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move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pa-a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Li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konnen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byen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tou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sa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I'ap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fe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 </a:t>
            </a:r>
            <a:b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Papa-m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ranje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-l </a:t>
            </a:r>
            <a:r>
              <a:rPr lang="fr-FR" sz="3600" dirty="0" err="1" smtClean="0">
                <a:solidFill>
                  <a:srgbClr val="FFFF00"/>
                </a:solidFill>
                <a:latin typeface="Arial Rounded MT Bold" pitchFamily="34" charset="0"/>
              </a:rPr>
              <a:t>konsa</a:t>
            </a:r>
            <a:endParaRPr lang="en-US" sz="3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Refren</a:t>
            </a:r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M'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chante nan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solèy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nan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fè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nwa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,</a:t>
            </a:r>
            <a:b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Nenpòt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sak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rive-m m'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kontan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fò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-m chante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mwen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pa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kapab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rete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Papa-m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ranje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-l </a:t>
            </a:r>
            <a:r>
              <a:rPr lang="fr-FR" sz="3600" dirty="0" err="1" smtClean="0">
                <a:solidFill>
                  <a:srgbClr val="00B0F0"/>
                </a:solidFill>
                <a:latin typeface="Arial Rounded MT Bold" pitchFamily="34" charset="0"/>
              </a:rPr>
              <a:t>konsa</a:t>
            </a:r>
            <a:r>
              <a:rPr lang="fr-FR" sz="36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endParaRPr lang="en-US" sz="36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Sikonstans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chanje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Sa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fe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anyen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Deske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se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konsa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chwazi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-m,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Plan papa-m bon pou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Refren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M'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chante nan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solèy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nwa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Nenpòt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sak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rive-m m'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fò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-m chante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rete</a:t>
            </a:r>
            <a:r>
              <a:rPr lang="fr-FR" sz="28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28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Papa-m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ranje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-l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konsa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Li te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deja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pase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rout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-la,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L'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ede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pazapa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gen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konfyans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ke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santye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sa a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mennen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-m nan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sydl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la.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Refren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M'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chante nan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solèy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nwa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Nenpòt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sak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rive-m m'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fò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-m chante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rete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Papa-m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ranje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-l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konsa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Selman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limye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rejwisans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 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tan-n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a la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fen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Donk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pe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ti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soufrans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Papa-m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ranje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li </a:t>
            </a:r>
            <a:r>
              <a:rPr lang="fr-FR" sz="4000" dirty="0" err="1" smtClean="0">
                <a:solidFill>
                  <a:srgbClr val="FFFF00"/>
                </a:solidFill>
                <a:latin typeface="Arial Rounded MT Bold" pitchFamily="34" charset="0"/>
              </a:rPr>
              <a:t>byen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Refren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M'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chante nan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solèy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fè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nwa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,</a:t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Nenpòt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sak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rive-m m'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kontan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fò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-m chante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mwen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kapab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rete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Papa-m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ranje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-l </a:t>
            </a:r>
            <a:r>
              <a:rPr lang="fr-FR" sz="4000" dirty="0" err="1" smtClean="0">
                <a:solidFill>
                  <a:srgbClr val="00B0F0"/>
                </a:solidFill>
                <a:latin typeface="Arial Rounded MT Bold" pitchFamily="34" charset="0"/>
              </a:rPr>
              <a:t>konsa</a:t>
            </a:r>
            <a:r>
              <a:rPr lang="fr-FR" sz="4000" dirty="0" smtClean="0">
                <a:solidFill>
                  <a:srgbClr val="00B0F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algn="ctr"/>
            <a:r>
              <a:rPr lang="en-US" dirty="0" smtClean="0"/>
              <a:t>GOOD FATHERS INSPIRE THEIR CHILDREN</a:t>
            </a:r>
            <a:endParaRPr lang="en-US" dirty="0"/>
          </a:p>
        </p:txBody>
      </p:sp>
      <p:pic>
        <p:nvPicPr>
          <p:cNvPr id="4" name="Content Placeholder 3" descr="Image result for father and son images hd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572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  <a:latin typeface="Arial Rounded MT Bold" pitchFamily="34" charset="0"/>
              </a:rPr>
              <a:t>32 KCD : </a:t>
            </a:r>
            <a:r>
              <a:rPr lang="fr-FR" dirty="0" err="1" smtClean="0">
                <a:solidFill>
                  <a:srgbClr val="0070C0"/>
                </a:solidFill>
                <a:latin typeface="Arial Rounded MT Bold" pitchFamily="34" charset="0"/>
              </a:rPr>
              <a:t>Mèt</a:t>
            </a:r>
            <a:r>
              <a:rPr lang="fr-FR" dirty="0" smtClean="0">
                <a:solidFill>
                  <a:srgbClr val="0070C0"/>
                </a:solidFill>
                <a:latin typeface="Arial Rounded MT Bold" pitchFamily="34" charset="0"/>
              </a:rPr>
              <a:t>, Palé! </a:t>
            </a:r>
            <a:r>
              <a:rPr lang="fr-FR" dirty="0" err="1" smtClean="0">
                <a:solidFill>
                  <a:srgbClr val="0070C0"/>
                </a:solidFill>
                <a:latin typeface="Arial Rounded MT Bold" pitchFamily="34" charset="0"/>
              </a:rPr>
              <a:t>Sévant</a:t>
            </a:r>
            <a:r>
              <a:rPr lang="fr-FR" dirty="0" smtClean="0">
                <a:solidFill>
                  <a:srgbClr val="0070C0"/>
                </a:solidFill>
                <a:latin typeface="Arial Rounded MT Bold" pitchFamily="34" charset="0"/>
              </a:rPr>
              <a:t> Ou </a:t>
            </a:r>
            <a:r>
              <a:rPr lang="fr-FR" dirty="0" err="1" smtClean="0">
                <a:solidFill>
                  <a:srgbClr val="0070C0"/>
                </a:solidFill>
                <a:latin typeface="Arial Rounded MT Bold" pitchFamily="34" charset="0"/>
              </a:rPr>
              <a:t>Kouté</a:t>
            </a:r>
            <a:r>
              <a:rPr lang="fr-FR" dirty="0" smtClean="0">
                <a:solidFill>
                  <a:srgbClr val="0070C0"/>
                </a:solidFill>
                <a:latin typeface="Arial Rounded MT Bold" pitchFamily="34" charset="0"/>
              </a:rPr>
              <a:t>! 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dirty="0" smtClean="0">
                <a:solidFill>
                  <a:srgbClr val="0070C0"/>
                </a:solidFill>
                <a:latin typeface="Arial Rounded MT Bold" pitchFamily="34" charset="0"/>
              </a:rPr>
              <a:t>1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sz="3200" dirty="0" err="1" smtClean="0">
                <a:latin typeface="Arial Rounded MT Bold" pitchFamily="34" charset="0"/>
              </a:rPr>
              <a:t>Mèt</a:t>
            </a:r>
            <a:r>
              <a:rPr lang="fr-FR" sz="3200" dirty="0" smtClean="0">
                <a:latin typeface="Arial Rounded MT Bold" pitchFamily="34" charset="0"/>
              </a:rPr>
              <a:t>, palé! </a:t>
            </a:r>
            <a:r>
              <a:rPr lang="fr-FR" sz="3200" dirty="0" err="1" smtClean="0">
                <a:latin typeface="Arial Rounded MT Bold" pitchFamily="34" charset="0"/>
              </a:rPr>
              <a:t>Sévant</a:t>
            </a:r>
            <a:r>
              <a:rPr lang="fr-FR" sz="3200" dirty="0" smtClean="0">
                <a:latin typeface="Arial Rounded MT Bold" pitchFamily="34" charset="0"/>
              </a:rPr>
              <a:t> ou </a:t>
            </a:r>
            <a:r>
              <a:rPr lang="fr-FR" sz="3200" dirty="0" err="1" smtClean="0">
                <a:latin typeface="Arial Rounded MT Bold" pitchFamily="34" charset="0"/>
              </a:rPr>
              <a:t>kouté</a:t>
            </a:r>
            <a:r>
              <a:rPr lang="fr-FR" sz="3200" dirty="0" smtClean="0">
                <a:latin typeface="Arial Rounded MT Bold" pitchFamily="34" charset="0"/>
              </a:rPr>
              <a:t>!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err="1" smtClean="0">
                <a:latin typeface="Arial Rounded MT Bold" pitchFamily="34" charset="0"/>
              </a:rPr>
              <a:t>Map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tann</a:t>
            </a:r>
            <a:r>
              <a:rPr lang="fr-FR" sz="3200" dirty="0" smtClean="0">
                <a:latin typeface="Arial Rounded MT Bold" pitchFamily="34" charset="0"/>
              </a:rPr>
              <a:t> bon </a:t>
            </a:r>
            <a:r>
              <a:rPr lang="fr-FR" sz="3200" dirty="0" err="1" smtClean="0">
                <a:latin typeface="Arial Rounded MT Bold" pitchFamily="34" charset="0"/>
              </a:rPr>
              <a:t>parol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bouch</a:t>
            </a:r>
            <a:r>
              <a:rPr lang="fr-FR" sz="3200" dirty="0" smtClean="0">
                <a:latin typeface="Arial Rounded MT Bold" pitchFamily="34" charset="0"/>
              </a:rPr>
              <a:t> ou;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latin typeface="Arial Rounded MT Bold" pitchFamily="34" charset="0"/>
              </a:rPr>
              <a:t>Voua ou </a:t>
            </a:r>
            <a:r>
              <a:rPr lang="fr-FR" sz="3200" dirty="0" err="1" smtClean="0">
                <a:latin typeface="Arial Rounded MT Bold" pitchFamily="34" charset="0"/>
              </a:rPr>
              <a:t>ki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fè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mouin</a:t>
            </a:r>
            <a:r>
              <a:rPr lang="fr-FR" sz="3200" dirty="0" smtClean="0">
                <a:latin typeface="Arial Rounded MT Bold" pitchFamily="34" charset="0"/>
              </a:rPr>
              <a:t> si </a:t>
            </a:r>
            <a:r>
              <a:rPr lang="fr-FR" sz="3200" dirty="0" err="1" smtClean="0">
                <a:latin typeface="Arial Rounded MT Bold" pitchFamily="34" charset="0"/>
              </a:rPr>
              <a:t>kontan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err="1" smtClean="0">
                <a:latin typeface="Arial Rounded MT Bold" pitchFamily="34" charset="0"/>
              </a:rPr>
              <a:t>Kè</a:t>
            </a:r>
            <a:r>
              <a:rPr lang="fr-FR" sz="3200" dirty="0" smtClean="0">
                <a:latin typeface="Arial Rounded MT Bold" pitchFamily="34" charset="0"/>
              </a:rPr>
              <a:t>-m </a:t>
            </a:r>
            <a:r>
              <a:rPr lang="fr-FR" sz="3200" dirty="0" err="1" smtClean="0">
                <a:latin typeface="Arial Rounded MT Bold" pitchFamily="34" charset="0"/>
              </a:rPr>
              <a:t>souaf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tandé</a:t>
            </a:r>
            <a:r>
              <a:rPr lang="fr-FR" sz="3200" dirty="0" smtClean="0">
                <a:latin typeface="Arial Rounded MT Bold" pitchFamily="34" charset="0"/>
              </a:rPr>
              <a:t> li </a:t>
            </a:r>
            <a:r>
              <a:rPr lang="fr-FR" sz="3200" dirty="0" err="1" smtClean="0">
                <a:latin typeface="Arial Rounded MT Bold" pitchFamily="34" charset="0"/>
              </a:rPr>
              <a:t>toujou</a:t>
            </a:r>
            <a:r>
              <a:rPr lang="fr-FR" sz="3200" dirty="0" smtClean="0">
                <a:latin typeface="Arial Rounded MT Bold" pitchFamily="34" charset="0"/>
              </a:rPr>
              <a:t>.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err="1" smtClean="0">
                <a:latin typeface="Arial Rounded MT Bold" pitchFamily="34" charset="0"/>
              </a:rPr>
              <a:t>Mapé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kouté</a:t>
            </a:r>
            <a:r>
              <a:rPr lang="fr-FR" sz="3200" dirty="0" smtClean="0">
                <a:latin typeface="Arial Rounded MT Bold" pitchFamily="34" charset="0"/>
              </a:rPr>
              <a:t> ou, </a:t>
            </a:r>
            <a:r>
              <a:rPr lang="fr-FR" sz="3200" dirty="0" err="1" smtClean="0">
                <a:latin typeface="Arial Rounded MT Bold" pitchFamily="34" charset="0"/>
              </a:rPr>
              <a:t>Ségnè</a:t>
            </a:r>
            <a:r>
              <a:rPr lang="fr-FR" sz="3200" dirty="0" smtClean="0">
                <a:latin typeface="Arial Rounded MT Bold" pitchFamily="34" charset="0"/>
              </a:rPr>
              <a:t>,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err="1" smtClean="0">
                <a:latin typeface="Arial Rounded MT Bold" pitchFamily="34" charset="0"/>
              </a:rPr>
              <a:t>Ki</a:t>
            </a:r>
            <a:r>
              <a:rPr lang="fr-FR" sz="3200" dirty="0" smtClean="0">
                <a:latin typeface="Arial Rounded MT Bold" pitchFamily="34" charset="0"/>
              </a:rPr>
              <a:t> sa ou gin pou di </a:t>
            </a:r>
            <a:r>
              <a:rPr lang="fr-FR" sz="3200" dirty="0" err="1" smtClean="0">
                <a:latin typeface="Arial Rounded MT Bold" pitchFamily="34" charset="0"/>
              </a:rPr>
              <a:t>mouin</a:t>
            </a:r>
            <a:r>
              <a:rPr lang="fr-FR" sz="3200" dirty="0" smtClean="0">
                <a:latin typeface="Arial Rounded MT Bold" pitchFamily="34" charset="0"/>
              </a:rPr>
              <a:t>. </a:t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smtClean="0">
                <a:solidFill>
                  <a:srgbClr val="0070C0"/>
                </a:solidFill>
                <a:latin typeface="Arial Rounded MT Bold" pitchFamily="34" charset="0"/>
              </a:rPr>
              <a:t>2</a:t>
            </a:r>
            <a:r>
              <a:rPr lang="fr-FR" sz="3200" dirty="0" smtClean="0">
                <a:latin typeface="Arial Rounded MT Bold" pitchFamily="34" charset="0"/>
              </a:rPr>
              <a:t/>
            </a:r>
            <a:br>
              <a:rPr lang="fr-FR" sz="3200" dirty="0" smtClean="0">
                <a:latin typeface="Arial Rounded MT Bold" pitchFamily="34" charset="0"/>
              </a:rPr>
            </a:b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Mèt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rélé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non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pa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-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minm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b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Di-m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sé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ou palé, </a:t>
            </a:r>
            <a:b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Pou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maché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san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tranblé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. </a:t>
            </a:r>
            <a:b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Palé! Ou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sé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 Bon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Bèjé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b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, mouton ou té </a:t>
            </a:r>
            <a:r>
              <a:rPr lang="fr-FR" sz="3200" dirty="0" err="1" smtClean="0">
                <a:solidFill>
                  <a:srgbClr val="FF0000"/>
                </a:solidFill>
                <a:latin typeface="Arial Rounded MT Bold" pitchFamily="34" charset="0"/>
              </a:rPr>
              <a:t>rachté</a:t>
            </a:r>
            <a:r>
              <a:rPr lang="fr-FR" sz="3200" dirty="0" smtClean="0">
                <a:solidFill>
                  <a:srgbClr val="FF0000"/>
                </a:solidFill>
                <a:latin typeface="Arial Rounded MT Bold" pitchFamily="34" charset="0"/>
              </a:rPr>
              <a:t>. </a:t>
            </a:r>
            <a:endParaRPr lang="en-US" sz="32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0070C0"/>
                </a:solidFill>
                <a:latin typeface="Arial Rounded MT Bold" pitchFamily="34" charset="0"/>
              </a:rPr>
              <a:t>3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sz="3600" dirty="0" err="1" smtClean="0">
                <a:latin typeface="Arial Rounded MT Bold" pitchFamily="34" charset="0"/>
              </a:rPr>
              <a:t>Kouté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mouin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avan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mouin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alé</a:t>
            </a:r>
            <a:r>
              <a:rPr lang="fr-FR" sz="3600" dirty="0" smtClean="0">
                <a:latin typeface="Arial Rounded MT Bold" pitchFamily="34" charset="0"/>
              </a:rPr>
              <a:t>,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err="1" smtClean="0">
                <a:latin typeface="Arial Rounded MT Bold" pitchFamily="34" charset="0"/>
              </a:rPr>
              <a:t>Mouin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tankou</a:t>
            </a:r>
            <a:r>
              <a:rPr lang="fr-FR" sz="3600" dirty="0" smtClean="0">
                <a:latin typeface="Arial Rounded MT Bold" pitchFamily="34" charset="0"/>
              </a:rPr>
              <a:t> gnou </a:t>
            </a:r>
            <a:r>
              <a:rPr lang="fr-FR" sz="3600" dirty="0" err="1" smtClean="0">
                <a:latin typeface="Arial Rounded MT Bold" pitchFamily="34" charset="0"/>
              </a:rPr>
              <a:t>mouin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pèdi</a:t>
            </a:r>
            <a:r>
              <a:rPr lang="fr-FR" sz="3600" dirty="0" smtClean="0">
                <a:latin typeface="Arial Rounded MT Bold" pitchFamily="34" charset="0"/>
              </a:rPr>
              <a:t>.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err="1" smtClean="0">
                <a:latin typeface="Arial Rounded MT Bold" pitchFamily="34" charset="0"/>
              </a:rPr>
              <a:t>Mèt</a:t>
            </a:r>
            <a:r>
              <a:rPr lang="fr-FR" sz="3600" dirty="0" smtClean="0">
                <a:latin typeface="Arial Rounded MT Bold" pitchFamily="34" charset="0"/>
              </a:rPr>
              <a:t>, </a:t>
            </a:r>
            <a:r>
              <a:rPr lang="fr-FR" sz="3600" dirty="0" err="1" smtClean="0">
                <a:latin typeface="Arial Rounded MT Bold" pitchFamily="34" charset="0"/>
              </a:rPr>
              <a:t>palè</a:t>
            </a:r>
            <a:r>
              <a:rPr lang="fr-FR" sz="3600" dirty="0" smtClean="0">
                <a:latin typeface="Arial Rounded MT Bold" pitchFamily="34" charset="0"/>
              </a:rPr>
              <a:t>! </a:t>
            </a:r>
            <a:r>
              <a:rPr lang="fr-FR" sz="3600" dirty="0" err="1" smtClean="0">
                <a:latin typeface="Arial Rounded MT Bold" pitchFamily="34" charset="0"/>
              </a:rPr>
              <a:t>Sé</a:t>
            </a:r>
            <a:r>
              <a:rPr lang="fr-FR" sz="3600" dirty="0" smtClean="0">
                <a:latin typeface="Arial Rounded MT Bold" pitchFamily="34" charset="0"/>
              </a:rPr>
              <a:t> ou </a:t>
            </a:r>
            <a:r>
              <a:rPr lang="fr-FR" sz="3600" dirty="0" err="1" smtClean="0">
                <a:latin typeface="Arial Rounded MT Bold" pitchFamily="34" charset="0"/>
              </a:rPr>
              <a:t>ki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konnin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err="1" smtClean="0">
                <a:latin typeface="Arial Rounded MT Bold" pitchFamily="34" charset="0"/>
              </a:rPr>
              <a:t>Tou</a:t>
            </a:r>
            <a:r>
              <a:rPr lang="fr-FR" sz="3600" dirty="0" smtClean="0">
                <a:latin typeface="Arial Rounded MT Bold" pitchFamily="34" charset="0"/>
              </a:rPr>
              <a:t> sa </a:t>
            </a:r>
            <a:r>
              <a:rPr lang="fr-FR" sz="3600" dirty="0" err="1" smtClean="0">
                <a:latin typeface="Arial Rounded MT Bold" pitchFamily="34" charset="0"/>
              </a:rPr>
              <a:t>nanm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mouin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bézouin</a:t>
            </a:r>
            <a:r>
              <a:rPr lang="fr-FR" sz="3600" dirty="0" smtClean="0">
                <a:latin typeface="Arial Rounded MT Bold" pitchFamily="34" charset="0"/>
              </a:rPr>
              <a:t> </a:t>
            </a:r>
            <a:r>
              <a:rPr lang="fr-FR" sz="3600" dirty="0" err="1" smtClean="0">
                <a:latin typeface="Arial Rounded MT Bold" pitchFamily="34" charset="0"/>
              </a:rPr>
              <a:t>vrè</a:t>
            </a:r>
            <a:r>
              <a:rPr lang="fr-FR" sz="3600" dirty="0" smtClean="0">
                <a:latin typeface="Arial Rounded MT Bold" pitchFamily="34" charset="0"/>
              </a:rPr>
              <a:t>;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err="1" smtClean="0">
                <a:latin typeface="Arial Rounded MT Bold" pitchFamily="34" charset="0"/>
              </a:rPr>
              <a:t>Vini</a:t>
            </a:r>
            <a:r>
              <a:rPr lang="fr-FR" sz="3600" dirty="0" smtClean="0">
                <a:latin typeface="Arial Rounded MT Bold" pitchFamily="34" charset="0"/>
              </a:rPr>
              <a:t>, é nan </a:t>
            </a:r>
            <a:r>
              <a:rPr lang="fr-FR" sz="3600" dirty="0" err="1" smtClean="0">
                <a:latin typeface="Arial Rounded MT Bold" pitchFamily="34" charset="0"/>
              </a:rPr>
              <a:t>kè</a:t>
            </a:r>
            <a:r>
              <a:rPr lang="fr-FR" sz="3600" dirty="0" smtClean="0">
                <a:latin typeface="Arial Rounded MT Bold" pitchFamily="34" charset="0"/>
              </a:rPr>
              <a:t>-m palé. </a:t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70C0"/>
                </a:solidFill>
                <a:latin typeface="Arial Rounded MT Bold" pitchFamily="34" charset="0"/>
              </a:rPr>
              <a:t>4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Mèt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, palé! E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fè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paré </a:t>
            </a:r>
            <a:b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Lè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-m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tandé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bin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sa ou di, </a:t>
            </a:r>
            <a:b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Ak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vitès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, épi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kontan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b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Pou-m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suiv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tou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sa ou té di, </a:t>
            </a:r>
            <a:b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Mapé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kouté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ou,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Mèt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; </a:t>
            </a:r>
            <a:b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Palé,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Jézu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! Palé </a:t>
            </a:r>
            <a:r>
              <a:rPr lang="fr-FR" sz="3600" dirty="0" err="1" smtClean="0">
                <a:solidFill>
                  <a:srgbClr val="FF0000"/>
                </a:solidFill>
                <a:latin typeface="Arial Rounded MT Bold" pitchFamily="34" charset="0"/>
              </a:rPr>
              <a:t>mouin</a:t>
            </a: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!</a:t>
            </a:r>
            <a:endParaRPr lang="en-US" sz="3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44405</TotalTime>
  <Words>1474</Words>
  <Application>Microsoft Office PowerPoint</Application>
  <PresentationFormat>On-screen Show (4:3)</PresentationFormat>
  <Paragraphs>282</Paragraphs>
  <Slides>60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Equity</vt:lpstr>
      <vt:lpstr>Slide 1</vt:lpstr>
      <vt:lpstr>CHRIST THE ROCK CONGREGATION  WORSHIP SERVICE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DEBUT</vt:lpstr>
      <vt:lpstr>GRAS A BON PAPA, KAY LA TOUJOU GEN MANGE</vt:lpstr>
      <vt:lpstr>LECTURE  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PRIERE COMMUNE</vt:lpstr>
      <vt:lpstr>TOUT PAPA SE PAPA</vt:lpstr>
      <vt:lpstr>Slide 39</vt:lpstr>
      <vt:lpstr>BON PAPA TRAVAY DI  POU FÈ EDIKASYON PITIT YO.</vt:lpstr>
      <vt:lpstr>Slide 41</vt:lpstr>
      <vt:lpstr>BON PAPA PASE TAN AVEK PITIT YO</vt:lpstr>
      <vt:lpstr>VISITORS WELCOME</vt:lpstr>
      <vt:lpstr>Slide 44</vt:lpstr>
      <vt:lpstr>Slide 45</vt:lpstr>
      <vt:lpstr>FATHERS BREAK THE RECORD TO TAKE CARE OF THEIR FAMILIES</vt:lpstr>
      <vt:lpstr>HAPPY FATHER’S DAY GRANDPA</vt:lpstr>
      <vt:lpstr>Slide 48</vt:lpstr>
      <vt:lpstr>GOOD FATHERS PUSH THE LIMIT  TO FEED THEIR CHILDREN</vt:lpstr>
      <vt:lpstr>Slide 50</vt:lpstr>
      <vt:lpstr>Slide 51</vt:lpstr>
      <vt:lpstr>Slide 52</vt:lpstr>
      <vt:lpstr>Slide 53</vt:lpstr>
      <vt:lpstr>GOOD FATHERS INSPIRE THEIR CHILDREN</vt:lpstr>
      <vt:lpstr>Priere pour l’OFFRANDE  ET LE SERMON</vt:lpstr>
      <vt:lpstr>Slide 56</vt:lpstr>
      <vt:lpstr>Slide 57</vt:lpstr>
      <vt:lpstr>Slide 58</vt:lpstr>
      <vt:lpstr>Slide 59</vt:lpstr>
      <vt:lpstr>Slide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200</cp:revision>
  <dcterms:created xsi:type="dcterms:W3CDTF">2012-11-25T13:28:17Z</dcterms:created>
  <dcterms:modified xsi:type="dcterms:W3CDTF">2021-06-17T15:30:47Z</dcterms:modified>
</cp:coreProperties>
</file>