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69" r:id="rId4"/>
    <p:sldId id="258" r:id="rId5"/>
    <p:sldId id="270" r:id="rId6"/>
    <p:sldId id="271" r:id="rId7"/>
    <p:sldId id="272" r:id="rId8"/>
    <p:sldId id="259" r:id="rId9"/>
    <p:sldId id="273" r:id="rId10"/>
    <p:sldId id="274" r:id="rId11"/>
    <p:sldId id="275" r:id="rId12"/>
    <p:sldId id="276" r:id="rId13"/>
    <p:sldId id="277" r:id="rId14"/>
    <p:sldId id="260" r:id="rId15"/>
    <p:sldId id="278" r:id="rId16"/>
    <p:sldId id="279" r:id="rId17"/>
    <p:sldId id="280" r:id="rId18"/>
    <p:sldId id="281" r:id="rId19"/>
    <p:sldId id="261" r:id="rId20"/>
    <p:sldId id="282" r:id="rId21"/>
    <p:sldId id="283" r:id="rId22"/>
    <p:sldId id="284" r:id="rId23"/>
    <p:sldId id="262" r:id="rId24"/>
    <p:sldId id="285" r:id="rId25"/>
    <p:sldId id="287" r:id="rId26"/>
    <p:sldId id="286" r:id="rId27"/>
    <p:sldId id="288" r:id="rId28"/>
    <p:sldId id="289" r:id="rId29"/>
    <p:sldId id="263" r:id="rId30"/>
    <p:sldId id="290" r:id="rId31"/>
    <p:sldId id="291" r:id="rId32"/>
    <p:sldId id="292" r:id="rId33"/>
    <p:sldId id="293" r:id="rId34"/>
    <p:sldId id="294" r:id="rId35"/>
    <p:sldId id="295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E1C3-21C0-413F-94E8-A9A9969641A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6143-8A21-4EC5-ACE0-F9548DB6D0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2E1C3-21C0-413F-94E8-A9A9969641AE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06143-8A21-4EC5-ACE0-F9548DB6D03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CHRIST THE ROCK CONGREGATION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SUNDAY MAY </a:t>
            </a:r>
            <a:r>
              <a:rPr lang="en-US" b="1" dirty="0" smtClean="0">
                <a:solidFill>
                  <a:srgbClr val="002060"/>
                </a:solidFill>
              </a:rPr>
              <a:t>16</a:t>
            </a:r>
            <a:r>
              <a:rPr lang="en-US" b="1" baseline="30000" dirty="0" smtClean="0">
                <a:solidFill>
                  <a:srgbClr val="002060"/>
                </a:solidFill>
              </a:rPr>
              <a:t>th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2021 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Sermon by Pastor Marc E </a:t>
            </a:r>
            <a:r>
              <a:rPr lang="en-US" b="1" dirty="0" smtClean="0">
                <a:solidFill>
                  <a:schemeClr val="tx1"/>
                </a:solidFill>
              </a:rPr>
              <a:t>Simeon 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solidFill>
            <a:schemeClr val="tx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400" dirty="0">
                <a:solidFill>
                  <a:srgbClr val="00B050"/>
                </a:solidFill>
              </a:rPr>
              <a:t>SAMUEL GRANDISSAIT EN CRAINTE ET EN FAVEUR DEVANT DIEU</a:t>
            </a:r>
            <a:endParaRPr lang="en-US" sz="4400" dirty="0">
              <a:solidFill>
                <a:srgbClr val="00B050"/>
              </a:solidFill>
            </a:endParaRPr>
          </a:p>
          <a:p>
            <a:r>
              <a:rPr lang="en-US" sz="4400" dirty="0">
                <a:solidFill>
                  <a:schemeClr val="bg1"/>
                </a:solidFill>
              </a:rPr>
              <a:t>SAMUEL GREW UP IN FEAR AND IN FAVOR BEFORE GOD</a:t>
            </a:r>
          </a:p>
          <a:p>
            <a:endParaRPr lang="en-US" sz="4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1SAMUEL 3:19-21</a:t>
            </a:r>
            <a:endParaRPr lang="en-US" sz="4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 </a:t>
            </a: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Samuel grandissait. L'Éternel était avec lui, et il ne laissa tomber à terre aucune de ses paroles.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Tout Israël, depuis Dan jusqu'à </a:t>
            </a:r>
            <a:r>
              <a:rPr lang="fr-FR" sz="4000" b="1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Beer</a:t>
            </a:r>
            <a:r>
              <a:rPr lang="fr-FR" sz="4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fr-FR" sz="4000" b="1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Schéba</a:t>
            </a:r>
            <a:r>
              <a:rPr lang="fr-FR" sz="4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reconnut que Samuel était établi prophète de l'Éternel.</a:t>
            </a:r>
            <a:endParaRPr lang="en-US" sz="4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21 L'Éternel continuait à apparaître dans Silo; car l'Éternel se révélait à Samuel, dans Silo, par la parole de l'Éternel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000" b="1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1SAMUEL 3:19-21</a:t>
            </a:r>
            <a:endParaRPr lang="en-US" sz="40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 </a:t>
            </a:r>
            <a:r>
              <a:rPr lang="en-US" sz="40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So Samuel grew, and the LORD was with him and let none of his words fall to the ground.</a:t>
            </a:r>
          </a:p>
          <a:p>
            <a:pPr algn="just">
              <a:buNone/>
            </a:pPr>
            <a:r>
              <a:rPr lang="en-US" sz="40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en-US" sz="4000" b="1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And all Israel from Dan to Beersheba knew that Samuel had been established as a prophet of the LORD.</a:t>
            </a:r>
          </a:p>
          <a:p>
            <a:pPr algn="just">
              <a:buNone/>
            </a:pPr>
            <a:r>
              <a:rPr lang="en-US" sz="40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21 Then the LORD appeared again in Shiloh. For the LORD revealed Himself to Samuel in Shiloh by the word of the LORD</a:t>
            </a:r>
            <a:r>
              <a:rPr lang="en-US" sz="4000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ctr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</a:p>
          <a:p>
            <a:pPr lvl="0" algn="just"/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 </a:t>
            </a:r>
            <a:r>
              <a:rPr lang="en-US" sz="4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was like a little fish growing up in a fish bowl.</a:t>
            </a:r>
          </a:p>
          <a:p>
            <a:pPr lvl="0" algn="just"/>
            <a:r>
              <a:rPr lang="en-US" sz="4000" dirty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know so much about Samuel even before his birth.</a:t>
            </a:r>
          </a:p>
          <a:p>
            <a:pPr lvl="0" algn="just"/>
            <a:r>
              <a:rPr lang="en-US" sz="4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know the hostile conditions his mother living in with a rival named </a:t>
            </a:r>
            <a:r>
              <a:rPr lang="en-US" sz="4000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Peninnah</a:t>
            </a:r>
            <a:r>
              <a:rPr lang="en-US" sz="4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000" dirty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know about the divine intervention that favored the coming of Samuel</a:t>
            </a:r>
            <a:r>
              <a:rPr lang="en-US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</a:t>
            </a:r>
            <a:r>
              <a:rPr lang="en-US" sz="4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know how at a tender age, the little Samuel was handed to be at the service of the Lord.</a:t>
            </a:r>
          </a:p>
          <a:p>
            <a:pPr lvl="0" algn="just"/>
            <a:r>
              <a:rPr lang="en-US" sz="4000" dirty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 mom dedicated him to be a </a:t>
            </a:r>
            <a:r>
              <a:rPr lang="en-US" sz="4000" dirty="0" err="1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Nazarite</a:t>
            </a:r>
            <a:r>
              <a:rPr lang="en-US" sz="4000" dirty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for his entire life.</a:t>
            </a:r>
          </a:p>
          <a:p>
            <a:pPr lvl="0" algn="just"/>
            <a:r>
              <a:rPr lang="en-US" sz="4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know the spiritual environment the little Samuel grew up in.</a:t>
            </a:r>
          </a:p>
          <a:p>
            <a:pPr lvl="0" algn="just"/>
            <a:r>
              <a:rPr lang="en-US" sz="4000" dirty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know about the first encounter of Samuel with God</a:t>
            </a:r>
            <a:r>
              <a:rPr lang="en-US" sz="40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</a:t>
            </a:r>
            <a:r>
              <a:rPr lang="en-US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know about the judgment of God that was looming over the house of Eli.</a:t>
            </a:r>
          </a:p>
          <a:p>
            <a:pPr lvl="0" algn="just"/>
            <a:r>
              <a:rPr lang="en-US" sz="4000" b="1" dirty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eyes were upon the little Samuel.</a:t>
            </a:r>
          </a:p>
          <a:p>
            <a:pPr lvl="0" algn="just"/>
            <a:r>
              <a:rPr lang="en-US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boy Samuel grew up to adulthood.</a:t>
            </a:r>
          </a:p>
          <a:p>
            <a:pPr lvl="0" algn="just"/>
            <a:r>
              <a:rPr lang="en-US" sz="4000" b="1" dirty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 was becoming old enough for God to transfer the weight of the nation upon his shoulders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</a:t>
            </a:r>
            <a:r>
              <a:rPr lang="en-US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made sure that all eyes were on Samuel to avoid a fight for the position after he got weed off the house of Eli.</a:t>
            </a:r>
          </a:p>
          <a:p>
            <a:pPr lvl="0" algn="just"/>
            <a:r>
              <a:rPr lang="en-US" sz="4000" b="1" dirty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anointing was upon Samuel but the functions and were upon the shoulders of others.</a:t>
            </a:r>
          </a:p>
          <a:p>
            <a:pPr lvl="0" algn="just"/>
            <a:r>
              <a:rPr lang="en-US" sz="4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Little Samuel would have to wait for God’s timing to align the anointing with the position.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L’OBEISSANCE DE SAMUEL</a:t>
            </a:r>
            <a:endParaRPr lang="en-US" sz="40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 ¶ Samuel grandissait. L'Éternel était avec lui, et </a:t>
            </a:r>
            <a:r>
              <a:rPr lang="fr-FR" sz="4000" u="sng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ne laissa tomber à terre aucune de ses paroles</a:t>
            </a:r>
            <a:r>
              <a:rPr lang="fr-FR" sz="40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 grandissait en toutes sortes de maturité devant Dieu et devant le peuple.</a:t>
            </a:r>
            <a:endParaRPr lang="en-US" sz="40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grandissait physiquement</a:t>
            </a:r>
            <a:r>
              <a:rPr lang="fr-FR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et spirituellement.</a:t>
            </a:r>
            <a:endParaRPr lang="en-US" sz="4000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 </a:t>
            </a:r>
            <a:r>
              <a:rPr lang="fr-FR" sz="40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grandissait dans son intimité avec Dieu.</a:t>
            </a:r>
            <a:endParaRPr lang="en-US" sz="40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 grandissait en obéissance à la parole de Dieu.</a:t>
            </a:r>
            <a:endParaRPr lang="en-US" sz="4000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 grandissait </a:t>
            </a:r>
            <a:r>
              <a:rPr lang="fr-FR" sz="40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la crainte </a:t>
            </a:r>
            <a:r>
              <a:rPr lang="fr-FR" sz="40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Dieu.</a:t>
            </a:r>
            <a:endParaRPr lang="en-US" sz="40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 grandissait en discernement afin de pouvoir bien identifier la voix et les voies de Dieu.</a:t>
            </a:r>
            <a:endParaRPr lang="en-US" sz="4000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relation entre Dieu et le petit Samuel était mutuelle</a:t>
            </a:r>
            <a:r>
              <a:rPr lang="fr-FR" sz="40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3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Tant </a:t>
            </a:r>
            <a:r>
              <a:rPr lang="fr-FR" sz="43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qu’il cherchait à connaître Dieu, tant l’Eternel se révélait à lui.</a:t>
            </a:r>
            <a:endParaRPr lang="en-US" sz="43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Josué 1:8 Que ce livre de la loi ne s'éloigne point de ta bouche; médite-le jour et nuit, pour agir fidèlement selon tout ce qui y est écrit; car c'est alors que tu auras du succès dans tes entreprises, c'est alors que tu réussiras.</a:t>
            </a:r>
            <a:endParaRPr lang="en-US" sz="4000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3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Tant qu’il obéissait </a:t>
            </a:r>
            <a:r>
              <a:rPr lang="fr-FR" sz="43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la </a:t>
            </a:r>
            <a:r>
              <a:rPr lang="fr-FR" sz="43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Parole de l’Eternel, tant son intimité avec Dieu grandissait</a:t>
            </a:r>
            <a:r>
              <a:rPr lang="fr-FR" sz="43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3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40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Bible souligne que Samuel était prompt à exécuter tous les ordres de Dieu à la lettre.</a:t>
            </a:r>
            <a:endParaRPr lang="en-US" sz="40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 ne laissa tomber à terre aucune des paroles de l’Eternel.</a:t>
            </a:r>
            <a:endParaRPr lang="en-US" sz="4000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l’Eternel ne laissa tomber par terre aucune des paroles de Samuel.</a:t>
            </a:r>
            <a:endParaRPr lang="en-US" sz="40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L’eternel est un Dieu loyal. </a:t>
            </a:r>
            <a:endParaRPr lang="en-US" sz="40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</a:t>
            </a:r>
            <a:r>
              <a:rPr lang="fr-FR" sz="40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était autant dévoué comme Samuel pour assurer que sa parole soit révérée dans le pays.. </a:t>
            </a:r>
            <a:endParaRPr lang="en-US" sz="40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 </a:t>
            </a:r>
            <a:r>
              <a:rPr lang="fr-FR" sz="40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agissait de manière opposée de ce qu’il observait de la maison d’Eli en grandissant.</a:t>
            </a:r>
            <a:endParaRPr lang="en-US" sz="40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Eli et ses fils faisaient table rase des avertissements de Dieu, tandis que le petit Samuel obéissait à Dieu au premier accent.</a:t>
            </a:r>
            <a:endParaRPr lang="en-US" sz="4000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maison du sacrificateur Eli méprisa l’Eternel par leurs actions et leurs attitudes</a:t>
            </a:r>
            <a:r>
              <a:rPr lang="fr-FR" sz="40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4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first thing that God requires from all who desire to maintain a proper relationship with Him is obedience.</a:t>
            </a:r>
          </a:p>
          <a:p>
            <a:pPr lvl="0" algn="just"/>
            <a:r>
              <a:rPr lang="en-US" sz="44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said “If you love me, keep my commands.”</a:t>
            </a:r>
          </a:p>
          <a:p>
            <a:pPr lvl="0" algn="just"/>
            <a:r>
              <a:rPr lang="en-US" sz="44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am at odd with those who are busy worshiping God with passion while neglecting His Word.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ctr">
              <a:buNone/>
            </a:pPr>
            <a:r>
              <a:rPr lang="fr-FR" sz="4000" b="1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L'ÉTENDUE DE LA RÉPUTATION DE SAMUEL</a:t>
            </a:r>
            <a:endParaRPr lang="en-US" sz="4000" b="1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Tout Israël, depuis Dan jusqu'à </a:t>
            </a:r>
            <a:r>
              <a:rPr lang="fr-FR" sz="4000" dirty="0" err="1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Beer</a:t>
            </a:r>
            <a:r>
              <a:rPr lang="fr-FR" sz="40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fr-FR" sz="4000" dirty="0" err="1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Schéba</a:t>
            </a:r>
            <a:r>
              <a:rPr lang="fr-FR" sz="40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reconnut que Samuel était établi prophète de l'Éternel. </a:t>
            </a:r>
            <a:endParaRPr lang="fr-FR" sz="40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fr-FR" sz="40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 </a:t>
            </a:r>
            <a:r>
              <a:rPr lang="fr-FR" sz="4000" dirty="0" err="1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Northern</a:t>
            </a:r>
            <a:r>
              <a:rPr lang="fr-FR" sz="40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dirty="0" err="1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Beer</a:t>
            </a:r>
            <a:r>
              <a:rPr lang="fr-FR" sz="40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Schéba</a:t>
            </a:r>
            <a:r>
              <a:rPr lang="fr-FR" sz="40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Southern</a:t>
            </a:r>
            <a:r>
              <a:rPr lang="fr-FR" sz="40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000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Israël reconnut l’onction que l’Eternel avait placée </a:t>
            </a:r>
            <a:r>
              <a:rPr lang="fr-FR" sz="4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sur </a:t>
            </a:r>
            <a:r>
              <a:rPr lang="fr-FR" sz="40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</a:t>
            </a:r>
            <a:r>
              <a:rPr lang="fr-FR" sz="4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L’abondance </a:t>
            </a:r>
            <a:r>
              <a:rPr lang="fr-FR" sz="40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la précision des prophéties de Samuel </a:t>
            </a: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répandirent </a:t>
            </a:r>
            <a:r>
              <a:rPr lang="fr-FR" sz="40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d’avantage sa réputation dans tout d’Israël.</a:t>
            </a:r>
            <a:endParaRPr lang="en-US" sz="4000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n’aurait pas profité de cette grâce de vivre dans la même ère avec un homme Dieu aussi puissant, capable de discerner la moindre pensée de Dieu</a:t>
            </a:r>
            <a:r>
              <a:rPr lang="fr-FR" sz="4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>
              <a:buNone/>
            </a:pPr>
            <a:endParaRPr lang="en-US" sz="4000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solidFill>
                  <a:schemeClr val="tx1"/>
                </a:solidFill>
              </a:rPr>
              <a:t>Qui n'aurait pas rêvé avoir une conversation </a:t>
            </a:r>
            <a:r>
              <a:rPr lang="fr-FR" sz="4000" dirty="0" smtClean="0">
                <a:solidFill>
                  <a:schemeClr val="tx1"/>
                </a:solidFill>
              </a:rPr>
              <a:t>avec </a:t>
            </a:r>
            <a:r>
              <a:rPr lang="fr-FR" sz="4000" dirty="0">
                <a:solidFill>
                  <a:schemeClr val="tx1"/>
                </a:solidFill>
              </a:rPr>
              <a:t>un homme de Dieu d'un si grand calibre? </a:t>
            </a:r>
            <a:endParaRPr lang="en-US" sz="4000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Bible mentionne que c’était l'Éternel qui l’avait établi prophète.</a:t>
            </a:r>
            <a:endParaRPr lang="en-US" sz="4000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l’Eternel qui donne l’onction et la plateforme, et la juridiction de l’opération de chacun de ses serviteurs</a:t>
            </a: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Point </a:t>
            </a:r>
            <a:r>
              <a:rPr lang="fr-FR" sz="44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n’est besoin de passer des cartes de publicité pour faire savoir qu’un prophète de Dieu est dans les lieux. </a:t>
            </a:r>
            <a:endParaRPr lang="en-US" sz="4400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L’élévation ne vient ni du Nord ni du Sud, mais de Dieu.</a:t>
            </a:r>
            <a:endParaRPr lang="en-US" sz="4400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Laisse aux autres découvrir l’onction que Dieu a cachée en toi</a:t>
            </a:r>
            <a:r>
              <a:rPr lang="fr-FR" sz="44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48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voix de l’Eternel n’était plus rare dans le pays grâce au jeune Samuel.</a:t>
            </a:r>
            <a:endParaRPr lang="en-US" sz="4800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cause de la présence de Samuel, le peuple de Dieu était bien </a:t>
            </a:r>
            <a:r>
              <a:rPr lang="fr-FR" sz="4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imbu </a:t>
            </a:r>
            <a:r>
              <a:rPr lang="fr-FR" sz="48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la volonté de Dieu pour leur vie et pour la nation</a:t>
            </a:r>
            <a:r>
              <a:rPr lang="fr-FR" sz="4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21 L'Éternel continuait à apparaître dans Silo; car l'Éternel se révélait à Samuel, dans Silo, par la parole de l'Éternel.</a:t>
            </a:r>
            <a:endParaRPr lang="en-US" sz="4000" dirty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L’amitié et l’intimité entre Samuel et son Dieu causèrent une fréquence dans les visitations de l’Eternel à Silo.</a:t>
            </a:r>
            <a:endParaRPr lang="en-US" sz="40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Silo bénéficiait de la présence de Dieu à cause de Samuel</a:t>
            </a:r>
            <a:r>
              <a:rPr lang="fr-FR" sz="40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</a:t>
            </a:r>
            <a:r>
              <a:rPr lang="fr-FR" sz="4000" dirty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gens venaient à Silo non surtout pour offrir leurs offrandes à Dieu, mais bien plus pour avoir un entretien avec Samuel.</a:t>
            </a:r>
            <a:endParaRPr lang="en-US" sz="4000" dirty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jeu de mot dans ce verset fait souligner la présence de Jésus Christ dans la vie de Samuel.</a:t>
            </a:r>
            <a:endParaRPr lang="en-US" sz="40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21b Car l'Éternel se révélait à Samuel, dans Silo, par la parole de l'Éternel</a:t>
            </a:r>
            <a:r>
              <a:rPr lang="fr-FR" sz="40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 </a:t>
            </a:r>
            <a:r>
              <a:rPr lang="fr-FR" sz="4800" dirty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bénéficiait de la présence de Dieu dans un sens tangible.</a:t>
            </a:r>
            <a:endParaRPr lang="en-US" sz="4800" dirty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continuait à entendre la voix audible de Dieu qui n'était autre qu’une sorte de </a:t>
            </a:r>
            <a:r>
              <a:rPr lang="fr-FR" sz="48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Christophanie</a:t>
            </a:r>
            <a:r>
              <a:rPr lang="fr-FR" sz="48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Une apparition de Jésus Christ dans l’Ancien Testament. </a:t>
            </a:r>
            <a:endParaRPr lang="en-US" sz="48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 </a:t>
            </a:r>
            <a:r>
              <a:rPr lang="fr-FR" sz="4400" dirty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prophète était appelé voyant en ces jours là.</a:t>
            </a:r>
            <a:endParaRPr lang="en-US" sz="4400" dirty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 pouvait être contacté pour discerner toutes sortes de mystères. </a:t>
            </a:r>
            <a:endParaRPr lang="en-US" sz="44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1 Samuel chapitre 9 on voit avec quelle précision et quelle intensité que l’Eternel se révélait à Samuel.</a:t>
            </a:r>
            <a:endParaRPr lang="en-US" sz="4400" dirty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MINISTERE DE SAMUEL</a:t>
            </a:r>
            <a:endParaRPr lang="en-US" sz="4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1Sa 9:6 Le serviteur (de Saül) lui dit: Voici, il y a dans cette ville un homme de Dieu, et c'est un homme </a:t>
            </a:r>
            <a:r>
              <a:rPr lang="fr-FR" sz="4000" u="sng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considéré</a:t>
            </a:r>
            <a:r>
              <a:rPr lang="fr-FR" sz="40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fr-FR" sz="4000" u="sng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ce qu'il dit ne manque pas d'arriver</a:t>
            </a:r>
            <a:r>
              <a:rPr lang="fr-FR" sz="40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Allons y donc; peut-être nous fera-t-il connaître le chemin que nous devons prendre.</a:t>
            </a:r>
            <a:endParaRPr lang="en-US" sz="40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Homme considéré (</a:t>
            </a:r>
            <a:r>
              <a:rPr lang="fr-FR" sz="4000" dirty="0">
                <a:solidFill>
                  <a:schemeClr val="bg2">
                    <a:lumMod val="2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respecté, révéré, sérieux, intègre, honnête, vrai, droit</a:t>
            </a:r>
            <a:r>
              <a:rPr lang="fr-FR" sz="4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000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</a:t>
            </a:r>
            <a:r>
              <a:rPr lang="fr-FR" sz="44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qu'il dit ne manque pas d'arriver. (précision, exactitude, Prophète authentique)</a:t>
            </a:r>
            <a:endParaRPr lang="en-US" sz="44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avait même l’habitude de faire connaître à Samuel les personnes qui allaient venir susciter son aide bien avant leur arrivée</a:t>
            </a:r>
            <a:r>
              <a:rPr lang="fr-FR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1Sa </a:t>
            </a:r>
            <a:r>
              <a:rPr lang="fr-FR" sz="44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9:15 Or, un jour avant l'arrivée de Saül, l'Éternel avait averti Samuel, en disant:</a:t>
            </a:r>
            <a:endParaRPr lang="en-US" sz="44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 </a:t>
            </a:r>
            <a:r>
              <a:rPr lang="fr-FR" sz="44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Demain, à cette heure, </a:t>
            </a:r>
            <a:r>
              <a:rPr lang="fr-FR" sz="4400" u="sng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t'enverrai</a:t>
            </a:r>
            <a:r>
              <a:rPr lang="fr-FR" sz="44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un homme du pays de Benjamin, et tu l'oindras pour chef de mon peuple d'Israël. Il sauvera mon peuple de la main des Philistins; car j'ai regardé mon peuple, parce que son cri est venu jusqu'à moi.</a:t>
            </a:r>
            <a:endParaRPr lang="en-US" sz="4400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None/>
            </a:pP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17 Lorsque Samuel eut aperçu Saül, </a:t>
            </a:r>
            <a:r>
              <a:rPr lang="fr-FR" sz="4800" u="sng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l'Éternel lui dit</a:t>
            </a:r>
            <a:r>
              <a:rPr lang="fr-FR" sz="48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Voici l'homme </a:t>
            </a:r>
            <a:r>
              <a:rPr lang="fr-FR" sz="4800" u="sng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dont je t'ai parlé</a:t>
            </a:r>
            <a:r>
              <a:rPr lang="fr-FR" sz="48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c'est lui qui régnera sur mon peuple.</a:t>
            </a:r>
            <a:endParaRPr lang="en-US" sz="4800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18 ¶ Saül s'approcha de Samuel au milieu de la porte, et dit: Indique-moi, je te prie, où est la maison du voyant.</a:t>
            </a:r>
            <a:endParaRPr lang="en-US" sz="4800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2400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/>
            <a:r>
              <a:rPr lang="fr-FR" sz="40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19 Samuel répondit à Saül: </a:t>
            </a:r>
            <a:r>
              <a:rPr lang="fr-FR" sz="4000" u="sng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moi qui suis le voyant</a:t>
            </a:r>
            <a:r>
              <a:rPr lang="fr-FR" sz="40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fr-FR" sz="40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Monte devant moi au haut lieu, et </a:t>
            </a:r>
            <a:r>
              <a:rPr lang="fr-FR" sz="4000" u="sng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vous mangerez aujourd'hui avec moi</a:t>
            </a:r>
            <a:r>
              <a:rPr lang="fr-FR" sz="40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fr-FR" sz="40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Je te laisserai partir demain, et </a:t>
            </a:r>
            <a:r>
              <a:rPr lang="fr-FR" sz="4000" u="sng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te dirai tout ce qui se passe dans ton cœur</a:t>
            </a:r>
            <a:r>
              <a:rPr lang="fr-FR" sz="40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000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intimité avec Dieu !</a:t>
            </a:r>
            <a:endParaRPr lang="en-US" sz="4000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 ministère </a:t>
            </a: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onction !</a:t>
            </a:r>
            <a:endParaRPr lang="en-US" sz="40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just">
              <a:spcBef>
                <a:spcPts val="600"/>
              </a:spcBef>
            </a:pPr>
            <a:r>
              <a:rPr lang="fr-FR" sz="38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</a:t>
            </a:r>
            <a:r>
              <a:rPr lang="fr-FR" sz="38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précision dans les prophéties de Samuel!</a:t>
            </a:r>
            <a:endParaRPr lang="en-US" sz="3800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spcBef>
                <a:spcPts val="600"/>
              </a:spcBef>
            </a:pPr>
            <a:r>
              <a:rPr lang="fr-FR" sz="38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 devint indispensable à Saül.</a:t>
            </a:r>
            <a:endParaRPr lang="en-US" sz="3800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spcBef>
                <a:spcPts val="600"/>
              </a:spcBef>
            </a:pPr>
            <a:r>
              <a:rPr lang="fr-FR" sz="38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 devint indispensable à tout le peuple d’Israël.</a:t>
            </a:r>
            <a:endParaRPr lang="en-US" sz="3800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spcBef>
                <a:spcPts val="600"/>
              </a:spcBef>
            </a:pPr>
            <a:r>
              <a:rPr lang="fr-FR" sz="38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 a-t-il un Samuel dans notre génération ? Je ne le connais pas.</a:t>
            </a:r>
            <a:endParaRPr lang="en-US" sz="3800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spcBef>
                <a:spcPts val="600"/>
              </a:spcBef>
            </a:pPr>
            <a:r>
              <a:rPr lang="fr-FR" sz="38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 Samuel </a:t>
            </a:r>
            <a:r>
              <a:rPr lang="fr-FR" sz="38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nous </a:t>
            </a:r>
            <a:r>
              <a:rPr lang="fr-FR" sz="38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épargnerait de cette calamité de </a:t>
            </a:r>
            <a:r>
              <a:rPr lang="fr-FR" sz="3800" dirty="0" err="1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Covid</a:t>
            </a:r>
            <a:r>
              <a:rPr lang="fr-FR" sz="3800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-19</a:t>
            </a:r>
            <a:r>
              <a:rPr lang="fr-FR" sz="38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3800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spcBef>
                <a:spcPts val="600"/>
              </a:spcBef>
            </a:pPr>
            <a:r>
              <a:rPr lang="fr-FR" sz="38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Seigneur, envois-nous encore des Samuel (s) !</a:t>
            </a:r>
            <a:endParaRPr lang="en-US" sz="3800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70C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  <a:endParaRPr lang="en-US" sz="40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Remarquez bien que Samuel grandissait en grâce devant Dieu et en popularité devant le peuple, alors que le sacrificateur Eli et ses fils s’enrichissaient d’avantage des sacrifices du peuple.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Préférez toujours l’intimité avec Dieu que les bénéfices que procure le travail de Dieu</a:t>
            </a:r>
            <a:r>
              <a:rPr lang="fr-FR" sz="4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70C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Préférez </a:t>
            </a:r>
            <a:r>
              <a:rPr lang="fr-FR" sz="4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toujours l’intimité avec Dieu que les postes élevées dans le travail de Dieu.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 chérissait sa relation avec Dieu plus que toutes autres choses.</a:t>
            </a:r>
            <a:endParaRPr lang="en-US" sz="40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 était attentif à la voix de l’Eternel.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 se disposa à être un intermédiaire fidèle entre Dieu et le peuple</a:t>
            </a:r>
            <a:r>
              <a:rPr lang="fr-FR" sz="4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70C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Samuel </a:t>
            </a:r>
            <a:r>
              <a:rPr lang="fr-FR" sz="4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n’alla pas changer par suite du succès qu’il alla connaître dans sa vie.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Une intimité avec Dieu coûte très chère, mais ça en vaut la peine.</a:t>
            </a:r>
            <a:endParaRPr lang="en-US" sz="40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devons comme le petit Samuel grandir dans la foi et dans notre relation avec Dieu.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devons savoir comment gérer </a:t>
            </a:r>
            <a:r>
              <a:rPr lang="fr-FR" sz="4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l’onction </a:t>
            </a:r>
            <a:r>
              <a:rPr lang="fr-FR" sz="40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l’Eternel</a:t>
            </a:r>
            <a:r>
              <a:rPr lang="fr-FR" sz="4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0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70C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</a:t>
            </a:r>
            <a:r>
              <a:rPr lang="fr-FR" sz="4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devons savoir comment administrer nos dons dans un environnement hostile et contradictoire.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</a:rPr>
              <a:t>Nous </a:t>
            </a:r>
            <a:r>
              <a:rPr lang="fr-FR" sz="4000" dirty="0">
                <a:solidFill>
                  <a:schemeClr val="tx1"/>
                </a:solidFill>
              </a:rPr>
              <a:t>devons faire preuve d'une grande humilité quand Dieu nous élève à un poste de leadership.</a:t>
            </a:r>
            <a:endParaRPr lang="en-US" sz="4000" dirty="0">
              <a:solidFill>
                <a:schemeClr val="tx1"/>
              </a:solidFill>
            </a:endParaRPr>
          </a:p>
          <a:p>
            <a:pPr lvl="0" algn="just"/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Quels </a:t>
            </a:r>
            <a:r>
              <a:rPr lang="fr-FR" sz="4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sont les sacrifices qui te seront nécessaires pour inciter une augmentation de la présence de Dieu dans ta vie 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70C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</a:t>
            </a:r>
            <a:r>
              <a:rPr lang="fr-FR" sz="4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vous aide à comprendre ce message.</a:t>
            </a:r>
            <a:endParaRPr lang="en-US" sz="4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veut envoyer des Samuel(s) dans cette génération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fr-FR" sz="4800" dirty="0"/>
              <a:t>Dieu veut utiliser des gens selon son </a:t>
            </a:r>
            <a:r>
              <a:rPr lang="fr-FR" sz="4800" dirty="0" smtClean="0"/>
              <a:t>cœur. </a:t>
            </a:r>
          </a:p>
          <a:p>
            <a:pPr algn="just"/>
            <a:r>
              <a:rPr lang="fr-FR" sz="4800" dirty="0" smtClean="0">
                <a:solidFill>
                  <a:schemeClr val="tx1"/>
                </a:solidFill>
              </a:rPr>
              <a:t>Y </a:t>
            </a:r>
            <a:r>
              <a:rPr lang="fr-FR" sz="4800" dirty="0">
                <a:solidFill>
                  <a:schemeClr val="tx1"/>
                </a:solidFill>
              </a:rPr>
              <a:t>a </a:t>
            </a:r>
            <a:r>
              <a:rPr lang="fr-FR" sz="4800" dirty="0" smtClean="0">
                <a:solidFill>
                  <a:schemeClr val="tx1"/>
                </a:solidFill>
              </a:rPr>
              <a:t>t’il </a:t>
            </a:r>
            <a:r>
              <a:rPr lang="fr-FR" sz="4800" dirty="0">
                <a:solidFill>
                  <a:schemeClr val="tx1"/>
                </a:solidFill>
              </a:rPr>
              <a:t>des </a:t>
            </a:r>
            <a:r>
              <a:rPr lang="fr-FR" sz="4800" dirty="0" smtClean="0">
                <a:solidFill>
                  <a:schemeClr val="tx1"/>
                </a:solidFill>
              </a:rPr>
              <a:t>Samuel(s) </a:t>
            </a:r>
            <a:r>
              <a:rPr lang="fr-FR" sz="4800" dirty="0">
                <a:solidFill>
                  <a:schemeClr val="tx1"/>
                </a:solidFill>
              </a:rPr>
              <a:t>ici ce matin? </a:t>
            </a:r>
            <a:endParaRPr lang="fr-FR" sz="4800" dirty="0" smtClean="0">
              <a:solidFill>
                <a:schemeClr val="tx1"/>
              </a:solidFill>
            </a:endParaRPr>
          </a:p>
          <a:p>
            <a:pPr algn="just"/>
            <a:r>
              <a:rPr lang="fr-FR" sz="4800" dirty="0" smtClean="0"/>
              <a:t>Y a-t-il </a:t>
            </a:r>
            <a:r>
              <a:rPr lang="fr-FR" sz="4800" dirty="0"/>
              <a:t>des gens au </a:t>
            </a:r>
            <a:r>
              <a:rPr lang="fr-FR" sz="4800" dirty="0" smtClean="0"/>
              <a:t>cœur </a:t>
            </a:r>
            <a:r>
              <a:rPr lang="fr-FR" sz="4800" dirty="0"/>
              <a:t>de Dieu </a:t>
            </a:r>
            <a:r>
              <a:rPr lang="fr-FR" sz="4800" dirty="0" smtClean="0"/>
              <a:t>?</a:t>
            </a:r>
            <a:endParaRPr lang="en-US" sz="48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Payez beaucoup d’attention aux révélations des de vos enfants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70C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/>
              <a:t>Examinez </a:t>
            </a:r>
            <a:r>
              <a:rPr lang="fr-FR" sz="4800" dirty="0"/>
              <a:t>les exploits que vos enfants ont avec Dieu, et élevez-les de manière que Dieu puisse avoir plein accès dans leur vie,</a:t>
            </a:r>
            <a:endParaRPr lang="en-US" sz="4800" dirty="0"/>
          </a:p>
          <a:p>
            <a:pPr lvl="0" algn="just">
              <a:buNone/>
            </a:pPr>
            <a:endParaRPr lang="en-US" sz="4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découragez pas vos enfants s’ils ressentent un appel de Dieu. </a:t>
            </a:r>
            <a:endParaRPr lang="en-US" sz="48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70C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Parents </a:t>
            </a:r>
            <a:r>
              <a:rPr lang="fr-FR" sz="4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remettez vos enfants au Seigneur à l’instant.</a:t>
            </a:r>
            <a:endParaRPr lang="en-US" sz="4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que Samuel était en train de devenir était en ligne avec ce que ses parents espéraient pour sa vie.</a:t>
            </a:r>
            <a:endParaRPr lang="en-US" sz="44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Dieu ajoute sa grâce à sa parole.</a:t>
            </a:r>
            <a:endParaRPr lang="en-US" sz="4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r">
              <a:buNone/>
            </a:pPr>
            <a:r>
              <a:rPr lang="fr-FR" sz="44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 !</a:t>
            </a:r>
            <a:endParaRPr lang="en-US" sz="44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11861</TotalTime>
  <Words>1548</Words>
  <Application>Microsoft Office PowerPoint</Application>
  <PresentationFormat>On-screen Show (4:3)</PresentationFormat>
  <Paragraphs>121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CHRIST THE ROCK CONGREGATION SUNDAY MAY 16th  2021  Sermon by Pastor Marc E Simeon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MAY 9th  2021  Sermon by Pastor Marc E Simeon</dc:title>
  <dc:creator>MARC EDOUARD SIMEON</dc:creator>
  <cp:lastModifiedBy>MARC EDOUARD SIMEON</cp:lastModifiedBy>
  <cp:revision>4</cp:revision>
  <dcterms:created xsi:type="dcterms:W3CDTF">2021-05-07T19:22:13Z</dcterms:created>
  <dcterms:modified xsi:type="dcterms:W3CDTF">2021-05-16T01:04:00Z</dcterms:modified>
</cp:coreProperties>
</file>