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7" r:id="rId2"/>
    <p:sldId id="258" r:id="rId3"/>
    <p:sldId id="386" r:id="rId4"/>
    <p:sldId id="387" r:id="rId5"/>
    <p:sldId id="388" r:id="rId6"/>
    <p:sldId id="389" r:id="rId7"/>
    <p:sldId id="336" r:id="rId8"/>
    <p:sldId id="390" r:id="rId9"/>
    <p:sldId id="391" r:id="rId10"/>
    <p:sldId id="337" r:id="rId11"/>
    <p:sldId id="392" r:id="rId12"/>
    <p:sldId id="338" r:id="rId13"/>
    <p:sldId id="285" r:id="rId14"/>
    <p:sldId id="395" r:id="rId15"/>
    <p:sldId id="339" r:id="rId16"/>
    <p:sldId id="421" r:id="rId17"/>
    <p:sldId id="286" r:id="rId18"/>
    <p:sldId id="398" r:id="rId19"/>
    <p:sldId id="342" r:id="rId20"/>
    <p:sldId id="399" r:id="rId21"/>
    <p:sldId id="343" r:id="rId22"/>
    <p:sldId id="400" r:id="rId23"/>
    <p:sldId id="401" r:id="rId24"/>
    <p:sldId id="402" r:id="rId25"/>
    <p:sldId id="287" r:id="rId26"/>
    <p:sldId id="403" r:id="rId27"/>
    <p:sldId id="404" r:id="rId28"/>
    <p:sldId id="405" r:id="rId29"/>
    <p:sldId id="406" r:id="rId30"/>
    <p:sldId id="385" r:id="rId31"/>
    <p:sldId id="411" r:id="rId32"/>
    <p:sldId id="412" r:id="rId33"/>
    <p:sldId id="413" r:id="rId34"/>
    <p:sldId id="414" r:id="rId35"/>
    <p:sldId id="291" r:id="rId36"/>
    <p:sldId id="415" r:id="rId37"/>
    <p:sldId id="416" r:id="rId38"/>
    <p:sldId id="417" r:id="rId39"/>
    <p:sldId id="347" r:id="rId40"/>
    <p:sldId id="418" r:id="rId41"/>
    <p:sldId id="422" r:id="rId42"/>
    <p:sldId id="419" r:id="rId43"/>
    <p:sldId id="423" r:id="rId44"/>
    <p:sldId id="420" r:id="rId45"/>
    <p:sldId id="424" r:id="rId46"/>
    <p:sldId id="425" r:id="rId47"/>
    <p:sldId id="426" r:id="rId48"/>
    <p:sldId id="427"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00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11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4060AE-1A97-43B8-95A7-2214B7CF3A94}" type="datetimeFigureOut">
              <a:rPr lang="en-US" smtClean="0"/>
              <a:pPr/>
              <a:t>4/1/2021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C3660A-B3EF-4BDA-A155-4DC79702E2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5C3660A-B3EF-4BDA-A155-4DC79702E249}" type="slidenum">
              <a:rPr lang="en-US" smtClean="0"/>
              <a:pPr/>
              <a:t>12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5C3660A-B3EF-4BDA-A155-4DC79702E249}" type="slidenum">
              <a:rPr lang="en-US" smtClean="0"/>
              <a:pPr/>
              <a:t>45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5C3660A-B3EF-4BDA-A155-4DC79702E249}" type="slidenum">
              <a:rPr lang="en-US" smtClean="0"/>
              <a:pPr/>
              <a:t>46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5C3660A-B3EF-4BDA-A155-4DC79702E249}" type="slidenum">
              <a:rPr lang="en-US" smtClean="0"/>
              <a:pPr/>
              <a:t>47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5C3660A-B3EF-4BDA-A155-4DC79702E249}" type="slidenum">
              <a:rPr lang="en-US" smtClean="0"/>
              <a:pPr/>
              <a:t>48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4/1/2021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4/1/2021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BD94AE-C29B-4D63-B011-4079D5310D6E}" type="datetimeFigureOut">
              <a:rPr lang="en-US" smtClean="0"/>
              <a:pPr/>
              <a:t>4/1/2021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BD94AE-C29B-4D63-B011-4079D5310D6E}" type="datetimeFigureOut">
              <a:rPr lang="en-US" smtClean="0"/>
              <a:pPr/>
              <a:t>4/1/2021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BD94AE-C29B-4D63-B011-4079D5310D6E}" type="datetimeFigureOut">
              <a:rPr lang="en-US" smtClean="0"/>
              <a:pPr/>
              <a:t>4/1/2021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BD94AE-C29B-4D63-B011-4079D5310D6E}" type="datetimeFigureOut">
              <a:rPr lang="en-US" smtClean="0"/>
              <a:pPr/>
              <a:t>4/1/2021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BD94AE-C29B-4D63-B011-4079D5310D6E}" type="datetimeFigureOut">
              <a:rPr lang="en-US" smtClean="0"/>
              <a:pPr/>
              <a:t>4/1/2021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D94AE-C29B-4D63-B011-4079D5310D6E}" type="datetimeFigureOut">
              <a:rPr lang="en-US" smtClean="0"/>
              <a:pPr/>
              <a:t>4/1/2021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D94AE-C29B-4D63-B011-4079D5310D6E}" type="datetimeFigureOut">
              <a:rPr lang="en-US" smtClean="0"/>
              <a:pPr/>
              <a:t>4/1/2021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4/1/2021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4/1/2021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BD94AE-C29B-4D63-B011-4079D5310D6E}" type="datetimeFigureOut">
              <a:rPr lang="en-US" smtClean="0"/>
              <a:pPr/>
              <a:t>4/1/2021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C3E18E-4159-46C4-930C-0CBA503181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7030A0"/>
          </a:solidFill>
        </p:spPr>
        <p:txBody>
          <a:bodyPr>
            <a:normAutofit fontScale="90000"/>
          </a:bodyPr>
          <a:lstStyle/>
          <a:p>
            <a:r>
              <a:rPr lang="en-US" dirty="0">
                <a:solidFill>
                  <a:schemeClr val="bg1"/>
                </a:solidFill>
              </a:rPr>
              <a:t>CHRIST THE ROCK CONGREGATION</a:t>
            </a:r>
            <a:r>
              <a:rPr lang="en-US" dirty="0"/>
              <a:t/>
            </a:r>
            <a:br>
              <a:rPr lang="en-US" dirty="0"/>
            </a:br>
            <a:r>
              <a:rPr lang="en-US" dirty="0" smtClean="0">
                <a:solidFill>
                  <a:schemeClr val="bg1">
                    <a:lumMod val="65000"/>
                  </a:schemeClr>
                </a:solidFill>
              </a:rPr>
              <a:t>EASTER</a:t>
            </a:r>
            <a:r>
              <a:rPr lang="en-US" dirty="0" smtClean="0"/>
              <a:t> </a:t>
            </a:r>
            <a:r>
              <a:rPr lang="en-US" dirty="0" smtClean="0">
                <a:solidFill>
                  <a:srgbClr val="FFFF00"/>
                </a:solidFill>
              </a:rPr>
              <a:t>SUNDAY APRIL 4</a:t>
            </a:r>
            <a:r>
              <a:rPr lang="en-US" baseline="30000" dirty="0" smtClean="0">
                <a:solidFill>
                  <a:srgbClr val="FFFF00"/>
                </a:solidFill>
              </a:rPr>
              <a:t>TH</a:t>
            </a:r>
            <a:r>
              <a:rPr lang="en-US" dirty="0" smtClean="0">
                <a:solidFill>
                  <a:srgbClr val="FFFF00"/>
                </a:solidFill>
              </a:rPr>
              <a:t> </a:t>
            </a:r>
            <a:r>
              <a:rPr lang="en-US" dirty="0" smtClean="0">
                <a:solidFill>
                  <a:srgbClr val="FFFF00"/>
                </a:solidFill>
              </a:rPr>
              <a:t>2021</a:t>
            </a:r>
            <a:r>
              <a:rPr lang="en-US" dirty="0" smtClean="0"/>
              <a:t> </a:t>
            </a:r>
            <a:r>
              <a:rPr lang="en-US" dirty="0"/>
              <a:t/>
            </a:r>
            <a:br>
              <a:rPr lang="en-US" dirty="0"/>
            </a:br>
            <a:r>
              <a:rPr lang="en-US" dirty="0">
                <a:solidFill>
                  <a:schemeClr val="bg1"/>
                </a:solidFill>
              </a:rPr>
              <a:t>Sermon by Pastor Marc E Simeon</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solidFill>
            <a:srgbClr val="FF0000"/>
          </a:solidFill>
        </p:spPr>
        <p:txBody>
          <a:bodyPr>
            <a:normAutofit/>
          </a:bodyPr>
          <a:lstStyle/>
          <a:p>
            <a:r>
              <a:rPr lang="fr-FR" sz="4800" b="1" dirty="0" smtClean="0">
                <a:solidFill>
                  <a:schemeClr val="bg1"/>
                </a:solidFill>
              </a:rPr>
              <a:t>SI CHRIST N’EST PAS RESSUSCITÉ VOTRE FOI EST VAINE !</a:t>
            </a:r>
            <a:endParaRPr lang="en-US" sz="4800" dirty="0" smtClean="0">
              <a:solidFill>
                <a:schemeClr val="bg1"/>
              </a:solidFill>
            </a:endParaRPr>
          </a:p>
          <a:p>
            <a:r>
              <a:rPr lang="en-US" sz="4800" b="1" dirty="0" smtClean="0">
                <a:solidFill>
                  <a:schemeClr val="tx1"/>
                </a:solidFill>
              </a:rPr>
              <a:t>IF CHRIST IS NOT RISEN FROM DEAD YOUR FAITH IS VAIN!</a:t>
            </a:r>
            <a:endParaRPr lang="en-US" sz="4800" dirty="0" smtClean="0">
              <a:solidFill>
                <a:schemeClr val="tx1"/>
              </a:solidFill>
            </a:endParaRPr>
          </a:p>
          <a:p>
            <a:pPr>
              <a:spcAft>
                <a:spcPts val="1200"/>
              </a:spcAft>
            </a:pPr>
            <a:endParaRPr lang="en-US" sz="4800" dirty="0" smtClean="0">
              <a:solidFill>
                <a:srgbClr val="FFFF00"/>
              </a:solidFill>
            </a:endParaRPr>
          </a:p>
          <a:p>
            <a:endParaRPr lang="en-US" sz="4000" dirty="0">
              <a:solidFill>
                <a:srgbClr val="0070C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ctr">
              <a:buNone/>
            </a:pPr>
            <a:r>
              <a:rPr lang="en-US" sz="4000" dirty="0" smtClean="0">
                <a:solidFill>
                  <a:srgbClr val="00B0F0"/>
                </a:solidFill>
                <a:latin typeface="Arial Unicode MS" pitchFamily="34" charset="-128"/>
                <a:ea typeface="Arial Unicode MS" pitchFamily="34" charset="-128"/>
                <a:cs typeface="Arial Unicode MS" pitchFamily="34" charset="-128"/>
              </a:rPr>
              <a:t>INTRODUCTION</a:t>
            </a:r>
          </a:p>
          <a:p>
            <a:pPr lvl="0" algn="just"/>
            <a:r>
              <a:rPr lang="en-US" sz="4000" dirty="0" smtClean="0">
                <a:latin typeface="Arial Unicode MS" pitchFamily="34" charset="-128"/>
                <a:ea typeface="Arial Unicode MS" pitchFamily="34" charset="-128"/>
                <a:cs typeface="Arial Unicode MS" pitchFamily="34" charset="-128"/>
              </a:rPr>
              <a:t>Easter Sunday is the greatest day on earth because the resurrection of Jesus Christ has a significant bearing upon the entire human </a:t>
            </a:r>
            <a:r>
              <a:rPr lang="en-US" sz="4000" dirty="0" smtClean="0">
                <a:latin typeface="Arial Unicode MS" pitchFamily="34" charset="-128"/>
                <a:ea typeface="Arial Unicode MS" pitchFamily="34" charset="-128"/>
                <a:cs typeface="Arial Unicode MS" pitchFamily="34" charset="-128"/>
              </a:rPr>
              <a:t>race, not just Christians.</a:t>
            </a:r>
            <a:endParaRPr lang="en-US" sz="4000" dirty="0" smtClean="0">
              <a:latin typeface="Arial Unicode MS" pitchFamily="34" charset="-128"/>
              <a:ea typeface="Arial Unicode MS" pitchFamily="34" charset="-128"/>
              <a:cs typeface="Arial Unicode MS" pitchFamily="34" charset="-128"/>
            </a:endParaRPr>
          </a:p>
          <a:p>
            <a:pPr lvl="0" algn="just"/>
            <a:r>
              <a:rPr lang="en-US" sz="4000" dirty="0" smtClean="0">
                <a:solidFill>
                  <a:srgbClr val="00B0F0"/>
                </a:solidFill>
                <a:latin typeface="Arial Unicode MS" pitchFamily="34" charset="-128"/>
                <a:ea typeface="Arial Unicode MS" pitchFamily="34" charset="-128"/>
                <a:cs typeface="Arial Unicode MS" pitchFamily="34" charset="-128"/>
              </a:rPr>
              <a:t>Those who are already saved and all others should equally pay attention to Easter, because there is no salvation and no reconciliation with God apart from the death, burial, and resurrection of Jesus Christ</a:t>
            </a:r>
            <a:r>
              <a:rPr lang="en-US" sz="4000" dirty="0" smtClean="0">
                <a:solidFill>
                  <a:srgbClr val="00B0F0"/>
                </a:solidFill>
                <a:latin typeface="Arial Unicode MS" pitchFamily="34" charset="-128"/>
                <a:ea typeface="Arial Unicode MS" pitchFamily="34" charset="-128"/>
                <a:cs typeface="Arial Unicode MS" pitchFamily="34" charset="-128"/>
              </a:rPr>
              <a:t>.</a:t>
            </a:r>
            <a:endParaRPr lang="en-US" sz="4000" dirty="0" smtClean="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dirty="0" smtClean="0">
                <a:latin typeface="Arial Unicode MS" pitchFamily="34" charset="-128"/>
                <a:ea typeface="Arial Unicode MS" pitchFamily="34" charset="-128"/>
                <a:cs typeface="Arial Unicode MS" pitchFamily="34" charset="-128"/>
              </a:rPr>
              <a:t>Easter </a:t>
            </a:r>
            <a:r>
              <a:rPr lang="en-US" sz="4400" dirty="0" smtClean="0">
                <a:latin typeface="Arial Unicode MS" pitchFamily="34" charset="-128"/>
                <a:ea typeface="Arial Unicode MS" pitchFamily="34" charset="-128"/>
                <a:cs typeface="Arial Unicode MS" pitchFamily="34" charset="-128"/>
              </a:rPr>
              <a:t>is what differentiates Christianity from all the other religions of the world.</a:t>
            </a:r>
          </a:p>
          <a:p>
            <a:pPr lvl="0" algn="just"/>
            <a:r>
              <a:rPr lang="en-US" sz="4400" dirty="0" smtClean="0">
                <a:solidFill>
                  <a:srgbClr val="00B0F0"/>
                </a:solidFill>
                <a:latin typeface="Arial Unicode MS" pitchFamily="34" charset="-128"/>
                <a:ea typeface="Arial Unicode MS" pitchFamily="34" charset="-128"/>
                <a:cs typeface="Arial Unicode MS" pitchFamily="34" charset="-128"/>
              </a:rPr>
              <a:t>People can choose to commemorate the birthday or the death of their religious leaders, but Christians have yet the day of the resurrection of their leader as the emblem of their religion</a:t>
            </a:r>
            <a:r>
              <a:rPr lang="en-US" sz="4400" dirty="0" smtClean="0">
                <a:solidFill>
                  <a:srgbClr val="00B0F0"/>
                </a:solidFill>
                <a:latin typeface="Arial Unicode MS" pitchFamily="34" charset="-128"/>
                <a:ea typeface="Arial Unicode MS" pitchFamily="34" charset="-128"/>
                <a:cs typeface="Arial Unicode MS" pitchFamily="34" charset="-128"/>
              </a:rPr>
              <a:t>.</a:t>
            </a:r>
            <a:endParaRPr lang="en-US" sz="4400" dirty="0" smtClean="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dirty="0" smtClean="0">
                <a:latin typeface="Arial Unicode MS" pitchFamily="34" charset="-128"/>
                <a:ea typeface="Arial Unicode MS" pitchFamily="34" charset="-128"/>
                <a:cs typeface="Arial Unicode MS" pitchFamily="34" charset="-128"/>
              </a:rPr>
              <a:t>The </a:t>
            </a:r>
            <a:r>
              <a:rPr lang="en-US" sz="4000" dirty="0" smtClean="0">
                <a:latin typeface="Arial Unicode MS" pitchFamily="34" charset="-128"/>
                <a:ea typeface="Arial Unicode MS" pitchFamily="34" charset="-128"/>
                <a:cs typeface="Arial Unicode MS" pitchFamily="34" charset="-128"/>
              </a:rPr>
              <a:t>day of the resurrection of Jesus is the day when he vanquished death and the power thereof  </a:t>
            </a:r>
          </a:p>
          <a:p>
            <a:pPr lvl="0" algn="just"/>
            <a:r>
              <a:rPr lang="en-US" sz="4000" dirty="0" smtClean="0">
                <a:solidFill>
                  <a:srgbClr val="00B0F0"/>
                </a:solidFill>
                <a:latin typeface="Arial Unicode MS" pitchFamily="34" charset="-128"/>
                <a:ea typeface="Arial Unicode MS" pitchFamily="34" charset="-128"/>
                <a:cs typeface="Arial Unicode MS" pitchFamily="34" charset="-128"/>
              </a:rPr>
              <a:t>This is the </a:t>
            </a:r>
            <a:r>
              <a:rPr lang="en-US" sz="4000" dirty="0" smtClean="0">
                <a:solidFill>
                  <a:srgbClr val="00B0F0"/>
                </a:solidFill>
                <a:latin typeface="Arial Unicode MS" pitchFamily="34" charset="-128"/>
                <a:ea typeface="Arial Unicode MS" pitchFamily="34" charset="-128"/>
                <a:cs typeface="Arial Unicode MS" pitchFamily="34" charset="-128"/>
              </a:rPr>
              <a:t>Day </a:t>
            </a:r>
            <a:r>
              <a:rPr lang="en-US" sz="4000" dirty="0" smtClean="0">
                <a:solidFill>
                  <a:srgbClr val="00B0F0"/>
                </a:solidFill>
                <a:latin typeface="Arial Unicode MS" pitchFamily="34" charset="-128"/>
                <a:ea typeface="Arial Unicode MS" pitchFamily="34" charset="-128"/>
                <a:cs typeface="Arial Unicode MS" pitchFamily="34" charset="-128"/>
              </a:rPr>
              <a:t>of Atonement when the sin debt of humanity was paid for and Easter is the proof that the transaction of the sacrifice was officially accepted by the justice of God</a:t>
            </a:r>
            <a:r>
              <a:rPr lang="en-US" sz="4000" dirty="0" smtClean="0">
                <a:solidFill>
                  <a:srgbClr val="00B0F0"/>
                </a:solidFill>
                <a:latin typeface="Arial Unicode MS" pitchFamily="34" charset="-128"/>
                <a:ea typeface="Arial Unicode MS" pitchFamily="34" charset="-128"/>
                <a:cs typeface="Arial Unicode MS" pitchFamily="34" charset="-128"/>
              </a:rPr>
              <a:t>.</a:t>
            </a:r>
            <a:endParaRPr lang="en-US" sz="4000" dirty="0" smtClean="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dirty="0" smtClean="0">
                <a:latin typeface="Arial Unicode MS" pitchFamily="34" charset="-128"/>
                <a:ea typeface="Arial Unicode MS" pitchFamily="34" charset="-128"/>
                <a:cs typeface="Arial Unicode MS" pitchFamily="34" charset="-128"/>
              </a:rPr>
              <a:t>Easter </a:t>
            </a:r>
            <a:r>
              <a:rPr lang="en-US" sz="4800" dirty="0" smtClean="0">
                <a:latin typeface="Arial Unicode MS" pitchFamily="34" charset="-128"/>
                <a:ea typeface="Arial Unicode MS" pitchFamily="34" charset="-128"/>
                <a:cs typeface="Arial Unicode MS" pitchFamily="34" charset="-128"/>
              </a:rPr>
              <a:t>is the day when the first prophecy of the Bible from Genesis 3:15 was fulfilled.</a:t>
            </a:r>
          </a:p>
          <a:p>
            <a:pPr lvl="0" algn="just"/>
            <a:r>
              <a:rPr lang="en-US" sz="4800" dirty="0" smtClean="0">
                <a:solidFill>
                  <a:srgbClr val="00B0F0"/>
                </a:solidFill>
                <a:latin typeface="Arial Unicode MS" pitchFamily="34" charset="-128"/>
                <a:ea typeface="Arial Unicode MS" pitchFamily="34" charset="-128"/>
                <a:cs typeface="Arial Unicode MS" pitchFamily="34" charset="-128"/>
              </a:rPr>
              <a:t> “And I will put enmity between </a:t>
            </a:r>
            <a:r>
              <a:rPr lang="en-US" sz="4800" b="1" dirty="0" smtClean="0">
                <a:solidFill>
                  <a:srgbClr val="00B0F0"/>
                </a:solidFill>
                <a:latin typeface="Arial Unicode MS" pitchFamily="34" charset="-128"/>
                <a:ea typeface="Arial Unicode MS" pitchFamily="34" charset="-128"/>
                <a:cs typeface="Arial Unicode MS" pitchFamily="34" charset="-128"/>
              </a:rPr>
              <a:t>you</a:t>
            </a:r>
            <a:r>
              <a:rPr lang="en-US" sz="4800" dirty="0" smtClean="0">
                <a:solidFill>
                  <a:srgbClr val="00B0F0"/>
                </a:solidFill>
                <a:latin typeface="Arial Unicode MS" pitchFamily="34" charset="-128"/>
                <a:ea typeface="Arial Unicode MS" pitchFamily="34" charset="-128"/>
                <a:cs typeface="Arial Unicode MS" pitchFamily="34" charset="-128"/>
              </a:rPr>
              <a:t> and the </a:t>
            </a:r>
            <a:r>
              <a:rPr lang="en-US" sz="4800" b="1" dirty="0" smtClean="0">
                <a:solidFill>
                  <a:srgbClr val="00B0F0"/>
                </a:solidFill>
                <a:latin typeface="Arial Unicode MS" pitchFamily="34" charset="-128"/>
                <a:ea typeface="Arial Unicode MS" pitchFamily="34" charset="-128"/>
                <a:cs typeface="Arial Unicode MS" pitchFamily="34" charset="-128"/>
              </a:rPr>
              <a:t>woman</a:t>
            </a:r>
            <a:r>
              <a:rPr lang="en-US" sz="4800" dirty="0" smtClean="0">
                <a:solidFill>
                  <a:srgbClr val="00B0F0"/>
                </a:solidFill>
                <a:latin typeface="Arial Unicode MS" pitchFamily="34" charset="-128"/>
                <a:ea typeface="Arial Unicode MS" pitchFamily="34" charset="-128"/>
                <a:cs typeface="Arial Unicode MS" pitchFamily="34" charset="-128"/>
              </a:rPr>
              <a:t>, and between your </a:t>
            </a:r>
            <a:r>
              <a:rPr lang="en-US" sz="4800" b="1" dirty="0" smtClean="0">
                <a:solidFill>
                  <a:srgbClr val="00B0F0"/>
                </a:solidFill>
                <a:latin typeface="Arial Unicode MS" pitchFamily="34" charset="-128"/>
                <a:ea typeface="Arial Unicode MS" pitchFamily="34" charset="-128"/>
                <a:cs typeface="Arial Unicode MS" pitchFamily="34" charset="-128"/>
              </a:rPr>
              <a:t>seed</a:t>
            </a:r>
            <a:r>
              <a:rPr lang="en-US" sz="4800" dirty="0" smtClean="0">
                <a:solidFill>
                  <a:srgbClr val="00B0F0"/>
                </a:solidFill>
                <a:latin typeface="Arial Unicode MS" pitchFamily="34" charset="-128"/>
                <a:ea typeface="Arial Unicode MS" pitchFamily="34" charset="-128"/>
                <a:cs typeface="Arial Unicode MS" pitchFamily="34" charset="-128"/>
              </a:rPr>
              <a:t> and her </a:t>
            </a:r>
            <a:r>
              <a:rPr lang="en-US" sz="4800" b="1" dirty="0" smtClean="0">
                <a:solidFill>
                  <a:srgbClr val="00B0F0"/>
                </a:solidFill>
                <a:latin typeface="Arial Unicode MS" pitchFamily="34" charset="-128"/>
                <a:ea typeface="Arial Unicode MS" pitchFamily="34" charset="-128"/>
                <a:cs typeface="Arial Unicode MS" pitchFamily="34" charset="-128"/>
              </a:rPr>
              <a:t>Seed</a:t>
            </a:r>
            <a:r>
              <a:rPr lang="en-US" sz="4800" dirty="0" smtClean="0">
                <a:solidFill>
                  <a:srgbClr val="00B0F0"/>
                </a:solidFill>
                <a:latin typeface="Arial Unicode MS" pitchFamily="34" charset="-128"/>
                <a:ea typeface="Arial Unicode MS" pitchFamily="34" charset="-128"/>
                <a:cs typeface="Arial Unicode MS" pitchFamily="34" charset="-128"/>
              </a:rPr>
              <a:t>; He shall </a:t>
            </a:r>
            <a:r>
              <a:rPr lang="en-US" sz="4800" b="1" dirty="0" smtClean="0">
                <a:solidFill>
                  <a:srgbClr val="00B0F0"/>
                </a:solidFill>
                <a:latin typeface="Arial Unicode MS" pitchFamily="34" charset="-128"/>
                <a:ea typeface="Arial Unicode MS" pitchFamily="34" charset="-128"/>
                <a:cs typeface="Arial Unicode MS" pitchFamily="34" charset="-128"/>
              </a:rPr>
              <a:t>bruise your head</a:t>
            </a:r>
            <a:r>
              <a:rPr lang="en-US" sz="4800" dirty="0" smtClean="0">
                <a:solidFill>
                  <a:srgbClr val="00B0F0"/>
                </a:solidFill>
                <a:latin typeface="Arial Unicode MS" pitchFamily="34" charset="-128"/>
                <a:ea typeface="Arial Unicode MS" pitchFamily="34" charset="-128"/>
                <a:cs typeface="Arial Unicode MS" pitchFamily="34" charset="-128"/>
              </a:rPr>
              <a:t>, and you shall bruise </a:t>
            </a:r>
            <a:r>
              <a:rPr lang="en-US" sz="4800" b="1" dirty="0" smtClean="0">
                <a:solidFill>
                  <a:srgbClr val="00B0F0"/>
                </a:solidFill>
                <a:latin typeface="Arial Unicode MS" pitchFamily="34" charset="-128"/>
                <a:ea typeface="Arial Unicode MS" pitchFamily="34" charset="-128"/>
                <a:cs typeface="Arial Unicode MS" pitchFamily="34" charset="-128"/>
              </a:rPr>
              <a:t>His heel</a:t>
            </a:r>
            <a:r>
              <a:rPr lang="en-US" sz="4800" dirty="0" smtClean="0">
                <a:solidFill>
                  <a:srgbClr val="00B0F0"/>
                </a:solidFill>
                <a:latin typeface="Arial Unicode MS" pitchFamily="34" charset="-128"/>
                <a:ea typeface="Arial Unicode MS" pitchFamily="34" charset="-128"/>
                <a:cs typeface="Arial Unicode MS" pitchFamily="34" charset="-128"/>
              </a:rPr>
              <a:t>."</a:t>
            </a:r>
            <a:endParaRPr lang="en-US" sz="4800" dirty="0" smtClean="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dirty="0" smtClean="0">
                <a:latin typeface="Arial Unicode MS" pitchFamily="34" charset="-128"/>
                <a:ea typeface="Arial Unicode MS" pitchFamily="34" charset="-128"/>
                <a:cs typeface="Arial Unicode MS" pitchFamily="34" charset="-128"/>
              </a:rPr>
              <a:t>Easter </a:t>
            </a:r>
            <a:r>
              <a:rPr lang="en-US" sz="4000" dirty="0" smtClean="0">
                <a:latin typeface="Arial Unicode MS" pitchFamily="34" charset="-128"/>
                <a:ea typeface="Arial Unicode MS" pitchFamily="34" charset="-128"/>
                <a:cs typeface="Arial Unicode MS" pitchFamily="34" charset="-128"/>
              </a:rPr>
              <a:t>is the day when Jesus Christ the Sovereign High Priest entered the heavenly temple to begin making intercession for mankind officially.</a:t>
            </a:r>
          </a:p>
          <a:p>
            <a:pPr lvl="0" algn="just"/>
            <a:r>
              <a:rPr lang="en-US" sz="4000" dirty="0" smtClean="0">
                <a:solidFill>
                  <a:srgbClr val="00B0F0"/>
                </a:solidFill>
                <a:latin typeface="Arial Unicode MS" pitchFamily="34" charset="-128"/>
                <a:ea typeface="Arial Unicode MS" pitchFamily="34" charset="-128"/>
                <a:cs typeface="Arial Unicode MS" pitchFamily="34" charset="-128"/>
              </a:rPr>
              <a:t>Easter is the day when the downfall of the kingdom of Satan was sealed and </a:t>
            </a:r>
            <a:r>
              <a:rPr lang="en-US" sz="4000" dirty="0" smtClean="0">
                <a:solidFill>
                  <a:srgbClr val="00B0F0"/>
                </a:solidFill>
                <a:latin typeface="Arial Unicode MS" pitchFamily="34" charset="-128"/>
                <a:ea typeface="Arial Unicode MS" pitchFamily="34" charset="-128"/>
                <a:cs typeface="Arial Unicode MS" pitchFamily="34" charset="-128"/>
              </a:rPr>
              <a:t>evidenced for all to see.</a:t>
            </a:r>
            <a:endParaRPr lang="en-US" sz="4000" dirty="0" smtClean="0">
              <a:solidFill>
                <a:srgbClr val="00B0F0"/>
              </a:solidFill>
              <a:latin typeface="Arial Unicode MS" pitchFamily="34" charset="-128"/>
              <a:ea typeface="Arial Unicode MS" pitchFamily="34" charset="-128"/>
              <a:cs typeface="Arial Unicode MS" pitchFamily="34" charset="-128"/>
            </a:endParaRPr>
          </a:p>
          <a:p>
            <a:pPr lvl="0" algn="just"/>
            <a:r>
              <a:rPr lang="en-US" sz="4000" dirty="0" smtClean="0">
                <a:latin typeface="Arial Unicode MS" pitchFamily="34" charset="-128"/>
                <a:ea typeface="Arial Unicode MS" pitchFamily="34" charset="-128"/>
                <a:cs typeface="Arial Unicode MS" pitchFamily="34" charset="-128"/>
              </a:rPr>
              <a:t>Easter is the day that marked the new era in the process of reconciliation between God and mankind.</a:t>
            </a: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000" dirty="0" smtClean="0">
                <a:latin typeface="Arial Unicode MS" pitchFamily="34" charset="-128"/>
                <a:ea typeface="Arial Unicode MS" pitchFamily="34" charset="-128"/>
                <a:cs typeface="Arial Unicode MS" pitchFamily="34" charset="-128"/>
              </a:rPr>
              <a:t> </a:t>
            </a:r>
            <a:r>
              <a:rPr lang="en-US" sz="4000" b="1" dirty="0" smtClean="0">
                <a:solidFill>
                  <a:srgbClr val="0070C0"/>
                </a:solidFill>
                <a:latin typeface="Arial Unicode MS" pitchFamily="34" charset="-128"/>
                <a:ea typeface="Arial Unicode MS" pitchFamily="34" charset="-128"/>
                <a:cs typeface="Arial Unicode MS" pitchFamily="34" charset="-128"/>
              </a:rPr>
              <a:t>DEVELOPMENT</a:t>
            </a:r>
            <a:endParaRPr lang="en-US" sz="4000" dirty="0" smtClean="0">
              <a:solidFill>
                <a:srgbClr val="0070C0"/>
              </a:solidFill>
              <a:latin typeface="Arial Unicode MS" pitchFamily="34" charset="-128"/>
              <a:ea typeface="Arial Unicode MS" pitchFamily="34" charset="-128"/>
              <a:cs typeface="Arial Unicode MS" pitchFamily="34" charset="-128"/>
            </a:endParaRPr>
          </a:p>
          <a:p>
            <a:pPr algn="just">
              <a:buNone/>
            </a:pPr>
            <a:r>
              <a:rPr lang="en-US" sz="4000" b="1" dirty="0" smtClean="0">
                <a:solidFill>
                  <a:srgbClr val="FF0000"/>
                </a:solidFill>
                <a:latin typeface="Arial Unicode MS" pitchFamily="34" charset="-128"/>
                <a:ea typeface="Arial Unicode MS" pitchFamily="34" charset="-128"/>
                <a:cs typeface="Arial Unicode MS" pitchFamily="34" charset="-128"/>
              </a:rPr>
              <a:t>THE SIGNIFICANCE OF THE RESURRECTION OF JESUS AS VALIDATION TO THE CHRISTIAN FAITH</a:t>
            </a:r>
          </a:p>
          <a:p>
            <a:pPr lvl="0" algn="just"/>
            <a:r>
              <a:rPr lang="en-US" sz="4000" b="1" dirty="0" smtClean="0">
                <a:solidFill>
                  <a:srgbClr val="0070C0"/>
                </a:solidFill>
                <a:latin typeface="Arial Unicode MS" pitchFamily="34" charset="-128"/>
                <a:ea typeface="Arial Unicode MS" pitchFamily="34" charset="-128"/>
                <a:cs typeface="Arial Unicode MS" pitchFamily="34" charset="-128"/>
              </a:rPr>
              <a:t>Can someone be called a Christian while denying the resurrection of Christ? The answer is absolutely not!</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Christianity is a body of beliefs that are tied together</a:t>
            </a:r>
            <a:r>
              <a:rPr lang="en-US"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5400" b="1" dirty="0" smtClean="0">
                <a:solidFill>
                  <a:srgbClr val="0070C0"/>
                </a:solidFill>
                <a:latin typeface="Arial Unicode MS" pitchFamily="34" charset="-128"/>
                <a:ea typeface="Arial Unicode MS" pitchFamily="34" charset="-128"/>
                <a:cs typeface="Arial Unicode MS" pitchFamily="34" charset="-128"/>
              </a:rPr>
              <a:t>The resurrection of Jesus is the bed rock, the foundation and the cornerstone of the Christian faith.</a:t>
            </a:r>
          </a:p>
          <a:p>
            <a:pPr lvl="0" algn="just"/>
            <a:r>
              <a:rPr lang="en-US" sz="5400" b="1" dirty="0" smtClean="0">
                <a:solidFill>
                  <a:srgbClr val="FF0000"/>
                </a:solidFill>
                <a:latin typeface="Arial Unicode MS" pitchFamily="34" charset="-128"/>
                <a:ea typeface="Arial Unicode MS" pitchFamily="34" charset="-128"/>
                <a:cs typeface="Arial Unicode MS" pitchFamily="34" charset="-128"/>
              </a:rPr>
              <a:t>You </a:t>
            </a:r>
            <a:r>
              <a:rPr lang="en-US" sz="5400" b="1" dirty="0" smtClean="0">
                <a:solidFill>
                  <a:srgbClr val="FF0000"/>
                </a:solidFill>
                <a:latin typeface="Arial Unicode MS" pitchFamily="34" charset="-128"/>
                <a:ea typeface="Arial Unicode MS" pitchFamily="34" charset="-128"/>
                <a:cs typeface="Arial Unicode MS" pitchFamily="34" charset="-128"/>
              </a:rPr>
              <a:t>either take Christianity as a whole or you don’t have Christianity at all</a:t>
            </a:r>
            <a:r>
              <a:rPr lang="en-US" sz="5400" b="1" dirty="0" smtClean="0">
                <a:solidFill>
                  <a:srgbClr val="FF0000"/>
                </a:solidFill>
                <a:latin typeface="Arial Unicode MS" pitchFamily="34" charset="-128"/>
                <a:ea typeface="Arial Unicode MS" pitchFamily="34" charset="-128"/>
                <a:cs typeface="Arial Unicode MS" pitchFamily="34" charset="-128"/>
              </a:rPr>
              <a:t>.</a:t>
            </a:r>
            <a:endParaRPr lang="en-US" sz="5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4800" b="1" dirty="0" smtClean="0">
                <a:solidFill>
                  <a:srgbClr val="0070C0"/>
                </a:solidFill>
                <a:latin typeface="Arial Unicode MS" pitchFamily="34" charset="-128"/>
                <a:ea typeface="Arial Unicode MS" pitchFamily="34" charset="-128"/>
                <a:cs typeface="Arial Unicode MS" pitchFamily="34" charset="-128"/>
              </a:rPr>
              <a:t>If </a:t>
            </a:r>
            <a:r>
              <a:rPr lang="en-US" sz="4800" b="1" dirty="0" smtClean="0">
                <a:solidFill>
                  <a:srgbClr val="0070C0"/>
                </a:solidFill>
                <a:latin typeface="Arial Unicode MS" pitchFamily="34" charset="-128"/>
                <a:ea typeface="Arial Unicode MS" pitchFamily="34" charset="-128"/>
                <a:cs typeface="Arial Unicode MS" pitchFamily="34" charset="-128"/>
              </a:rPr>
              <a:t>the resurrection of Christ is removed from the package, all you are left with is an empty religion.</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In 1 Corinthians 15, Paul made the argument for the resurrection of Jesus in aim to counter the heresies that were plaguing the church.</a:t>
            </a:r>
            <a:endParaRPr lang="en-US" sz="48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b="1" dirty="0" smtClean="0">
                <a:solidFill>
                  <a:srgbClr val="C00000"/>
                </a:solidFill>
                <a:latin typeface="Arial Unicode MS" pitchFamily="34" charset="-128"/>
                <a:ea typeface="Arial Unicode MS" pitchFamily="34" charset="-128"/>
                <a:cs typeface="Arial Unicode MS" pitchFamily="34" charset="-128"/>
              </a:rPr>
              <a:t> </a:t>
            </a:r>
            <a:r>
              <a:rPr lang="en-US" sz="4000" b="1" dirty="0" smtClean="0">
                <a:solidFill>
                  <a:srgbClr val="C00000"/>
                </a:solidFill>
                <a:latin typeface="Arial Unicode MS" pitchFamily="34" charset="-128"/>
                <a:ea typeface="Arial Unicode MS" pitchFamily="34" charset="-128"/>
                <a:cs typeface="Arial Unicode MS" pitchFamily="34" charset="-128"/>
              </a:rPr>
              <a:t>1Co </a:t>
            </a:r>
            <a:r>
              <a:rPr lang="en-US" sz="4000" b="1" dirty="0" smtClean="0">
                <a:solidFill>
                  <a:srgbClr val="C00000"/>
                </a:solidFill>
                <a:latin typeface="Arial Unicode MS" pitchFamily="34" charset="-128"/>
                <a:ea typeface="Arial Unicode MS" pitchFamily="34" charset="-128"/>
                <a:cs typeface="Arial Unicode MS" pitchFamily="34" charset="-128"/>
              </a:rPr>
              <a:t>15:12-14 </a:t>
            </a:r>
          </a:p>
          <a:p>
            <a:pPr algn="just"/>
            <a:r>
              <a:rPr lang="en-US" sz="4000" b="1" dirty="0" smtClean="0">
                <a:latin typeface="Arial Unicode MS" pitchFamily="34" charset="-128"/>
                <a:ea typeface="Arial Unicode MS" pitchFamily="34" charset="-128"/>
                <a:cs typeface="Arial Unicode MS" pitchFamily="34" charset="-128"/>
              </a:rPr>
              <a:t>12 ¶ </a:t>
            </a:r>
            <a:r>
              <a:rPr lang="en-US" sz="4000" b="1" dirty="0" smtClean="0">
                <a:latin typeface="Arial Unicode MS" pitchFamily="34" charset="-128"/>
                <a:ea typeface="Arial Unicode MS" pitchFamily="34" charset="-128"/>
                <a:cs typeface="Arial Unicode MS" pitchFamily="34" charset="-128"/>
              </a:rPr>
              <a:t>Now if Christ is preached that He has been raised from the dead, how do some among you say that there is no resurrection of the dead?</a:t>
            </a:r>
          </a:p>
          <a:p>
            <a:pPr algn="just"/>
            <a:r>
              <a:rPr lang="en-US" sz="4000" b="1" dirty="0" smtClean="0">
                <a:solidFill>
                  <a:srgbClr val="C00000"/>
                </a:solidFill>
                <a:latin typeface="Arial Unicode MS" pitchFamily="34" charset="-128"/>
                <a:ea typeface="Arial Unicode MS" pitchFamily="34" charset="-128"/>
                <a:cs typeface="Arial Unicode MS" pitchFamily="34" charset="-128"/>
              </a:rPr>
              <a:t> 13 But if there is no resurrection of the dead, then Christ is not risen.</a:t>
            </a:r>
          </a:p>
          <a:p>
            <a:pPr algn="just"/>
            <a:r>
              <a:rPr lang="en-US" sz="4000" b="1" dirty="0" smtClean="0">
                <a:latin typeface="Arial Unicode MS" pitchFamily="34" charset="-128"/>
                <a:ea typeface="Arial Unicode MS" pitchFamily="34" charset="-128"/>
                <a:cs typeface="Arial Unicode MS" pitchFamily="34" charset="-128"/>
              </a:rPr>
              <a:t> 14 And if Christ is not risen, then our preaching is empty and your faith is also empty</a:t>
            </a:r>
            <a:r>
              <a:rPr lang="en-US"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buNone/>
            </a:pPr>
            <a:r>
              <a:rPr lang="fr-FR" sz="4000" b="1" dirty="0" smtClean="0">
                <a:solidFill>
                  <a:srgbClr val="C00000"/>
                </a:solidFill>
                <a:latin typeface="Arial Unicode MS" pitchFamily="34" charset="-128"/>
                <a:ea typeface="Arial Unicode MS" pitchFamily="34" charset="-128"/>
                <a:cs typeface="Arial Unicode MS" pitchFamily="34" charset="-128"/>
              </a:rPr>
              <a:t>1Co 15:12-14</a:t>
            </a:r>
          </a:p>
          <a:p>
            <a:pPr algn="just">
              <a:buNone/>
            </a:pPr>
            <a:r>
              <a:rPr lang="fr-FR" sz="4000" b="1" dirty="0" smtClean="0">
                <a:latin typeface="Arial Unicode MS" pitchFamily="34" charset="-128"/>
                <a:ea typeface="Arial Unicode MS" pitchFamily="34" charset="-128"/>
                <a:cs typeface="Arial Unicode MS" pitchFamily="34" charset="-128"/>
              </a:rPr>
              <a:t>12 </a:t>
            </a:r>
            <a:r>
              <a:rPr lang="fr-FR" sz="4000" b="1" dirty="0" smtClean="0">
                <a:latin typeface="Arial Unicode MS" pitchFamily="34" charset="-128"/>
                <a:ea typeface="Arial Unicode MS" pitchFamily="34" charset="-128"/>
                <a:cs typeface="Arial Unicode MS" pitchFamily="34" charset="-128"/>
              </a:rPr>
              <a:t>¶ Or, si l'on prêche que Christ est ressuscité des morts, comment quelques-uns parmi vous disent-ils qu'il n'y a point de résurrection des morts?</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C00000"/>
                </a:solidFill>
                <a:latin typeface="Arial Unicode MS" pitchFamily="34" charset="-128"/>
                <a:ea typeface="Arial Unicode MS" pitchFamily="34" charset="-128"/>
                <a:cs typeface="Arial Unicode MS" pitchFamily="34" charset="-128"/>
              </a:rPr>
              <a:t> 13 S'il n'y a point de résurrection des morts, Christ non plus n'est pas ressuscité.</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14 Et si Christ n'est pas ressuscité, notre prédication est donc vaine, et votre foi aussi est vaine.</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lumMod val="50000"/>
            </a:schemeClr>
          </a:solidFill>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lvl="0" algn="just"/>
            <a:r>
              <a:rPr lang="fr-FR" sz="5400" b="1" dirty="0" smtClean="0">
                <a:latin typeface="Arial Unicode MS" pitchFamily="34" charset="-128"/>
                <a:ea typeface="Arial Unicode MS" pitchFamily="34" charset="-128"/>
                <a:cs typeface="Arial Unicode MS" pitchFamily="34" charset="-128"/>
              </a:rPr>
              <a:t> </a:t>
            </a:r>
            <a:r>
              <a:rPr lang="en-US" sz="5400" b="1" dirty="0" smtClean="0">
                <a:solidFill>
                  <a:schemeClr val="bg1"/>
                </a:solidFill>
              </a:rPr>
              <a:t>The resurrection of Christ is a cardinal doctrine of the Christian faith.</a:t>
            </a:r>
          </a:p>
          <a:p>
            <a:pPr lvl="0" algn="just"/>
            <a:r>
              <a:rPr lang="en-US" sz="5400" b="1" dirty="0" smtClean="0">
                <a:solidFill>
                  <a:schemeClr val="tx1"/>
                </a:solidFill>
              </a:rPr>
              <a:t>If Christ has not risen from the dead, then we are left with no hope of being resurrected as well. </a:t>
            </a:r>
          </a:p>
          <a:p>
            <a:pPr lvl="0" algn="just"/>
            <a:r>
              <a:rPr lang="en-US" sz="5400" b="1" dirty="0" smtClean="0">
                <a:solidFill>
                  <a:schemeClr val="bg1"/>
                </a:solidFill>
              </a:rPr>
              <a:t>Christianity is but a social club.</a:t>
            </a:r>
          </a:p>
          <a:p>
            <a:pPr lvl="0" algn="just"/>
            <a:r>
              <a:rPr lang="en-US" sz="5400" b="1" dirty="0" smtClean="0">
                <a:solidFill>
                  <a:schemeClr val="tx1"/>
                </a:solidFill>
              </a:rPr>
              <a:t>Paul further argued that </a:t>
            </a:r>
            <a:r>
              <a:rPr lang="en-US" sz="5400" b="1" dirty="0" smtClean="0">
                <a:solidFill>
                  <a:schemeClr val="tx1"/>
                </a:solidFill>
              </a:rPr>
              <a:t>the authenticity </a:t>
            </a:r>
            <a:r>
              <a:rPr lang="en-US" sz="5400" b="1" dirty="0" smtClean="0">
                <a:solidFill>
                  <a:schemeClr val="tx1"/>
                </a:solidFill>
              </a:rPr>
              <a:t>of our Christian faith rested </a:t>
            </a:r>
            <a:r>
              <a:rPr lang="en-US" sz="5400" b="1" dirty="0" smtClean="0">
                <a:solidFill>
                  <a:schemeClr val="tx1"/>
                </a:solidFill>
              </a:rPr>
              <a:t>upon </a:t>
            </a:r>
            <a:r>
              <a:rPr lang="en-US" sz="5400" b="1" dirty="0" smtClean="0">
                <a:solidFill>
                  <a:schemeClr val="tx1"/>
                </a:solidFill>
              </a:rPr>
              <a:t>the resurrection of Jesus.</a:t>
            </a:r>
            <a:endParaRPr lang="en-US" sz="5400" b="1" dirty="0">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70C0"/>
          </a:solidFill>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en-US" sz="4000" b="1" dirty="0" smtClean="0">
                <a:solidFill>
                  <a:schemeClr val="tx1"/>
                </a:solidFill>
                <a:latin typeface="Arial Unicode MS" pitchFamily="34" charset="-128"/>
                <a:ea typeface="Arial Unicode MS" pitchFamily="34" charset="-128"/>
                <a:cs typeface="Arial Unicode MS" pitchFamily="34" charset="-128"/>
              </a:rPr>
              <a:t>The Christian Faith without the Resurrection is a Waste of </a:t>
            </a:r>
            <a:r>
              <a:rPr lang="en-US" sz="4000" b="1" dirty="0" smtClean="0">
                <a:solidFill>
                  <a:schemeClr val="tx1"/>
                </a:solidFill>
                <a:latin typeface="Arial Unicode MS" pitchFamily="34" charset="-128"/>
                <a:ea typeface="Arial Unicode MS" pitchFamily="34" charset="-128"/>
                <a:cs typeface="Arial Unicode MS" pitchFamily="34" charset="-128"/>
              </a:rPr>
              <a:t>Time</a:t>
            </a:r>
            <a:endParaRPr lang="en-US" sz="4000" dirty="0" smtClean="0">
              <a:solidFill>
                <a:schemeClr val="tx1"/>
              </a:solidFill>
              <a:latin typeface="Arial Unicode MS" pitchFamily="34" charset="-128"/>
              <a:ea typeface="Arial Unicode MS" pitchFamily="34" charset="-128"/>
              <a:cs typeface="Arial Unicode MS" pitchFamily="34" charset="-128"/>
            </a:endParaRPr>
          </a:p>
          <a:p>
            <a:pPr algn="just"/>
            <a:r>
              <a:rPr lang="en-US" sz="4000" b="1" dirty="0" smtClean="0">
                <a:solidFill>
                  <a:schemeClr val="bg1"/>
                </a:solidFill>
                <a:latin typeface="Arial Unicode MS" pitchFamily="34" charset="-128"/>
                <a:ea typeface="Arial Unicode MS" pitchFamily="34" charset="-128"/>
                <a:cs typeface="Arial Unicode MS" pitchFamily="34" charset="-128"/>
              </a:rPr>
              <a:t>1Co </a:t>
            </a:r>
            <a:r>
              <a:rPr lang="en-US" sz="4000" b="1" dirty="0" smtClean="0">
                <a:solidFill>
                  <a:schemeClr val="bg1"/>
                </a:solidFill>
                <a:latin typeface="Arial Unicode MS" pitchFamily="34" charset="-128"/>
                <a:ea typeface="Arial Unicode MS" pitchFamily="34" charset="-128"/>
                <a:cs typeface="Arial Unicode MS" pitchFamily="34" charset="-128"/>
              </a:rPr>
              <a:t>15:17-19 </a:t>
            </a:r>
            <a:r>
              <a:rPr lang="en-US" sz="4000" b="1" dirty="0" smtClean="0">
                <a:solidFill>
                  <a:schemeClr val="bg1"/>
                </a:solidFill>
                <a:latin typeface="Arial Unicode MS" pitchFamily="34" charset="-128"/>
                <a:ea typeface="Arial Unicode MS" pitchFamily="34" charset="-128"/>
                <a:cs typeface="Arial Unicode MS" pitchFamily="34" charset="-128"/>
              </a:rPr>
              <a:t>And if Christ is not risen, your faith is futile; you are still in your sins!</a:t>
            </a:r>
          </a:p>
          <a:p>
            <a:pPr algn="just"/>
            <a:r>
              <a:rPr lang="en-US" sz="4000" b="1" dirty="0" smtClean="0">
                <a:solidFill>
                  <a:schemeClr val="tx1"/>
                </a:solidFill>
                <a:latin typeface="Arial Unicode MS" pitchFamily="34" charset="-128"/>
                <a:ea typeface="Arial Unicode MS" pitchFamily="34" charset="-128"/>
                <a:cs typeface="Arial Unicode MS" pitchFamily="34" charset="-128"/>
              </a:rPr>
              <a:t> 18 Then also those who have fallen asleep in Christ have perished.</a:t>
            </a:r>
          </a:p>
          <a:p>
            <a:pPr algn="just"/>
            <a:r>
              <a:rPr lang="en-US" sz="4000" b="1" dirty="0" smtClean="0">
                <a:solidFill>
                  <a:schemeClr val="bg1"/>
                </a:solidFill>
                <a:latin typeface="Arial Unicode MS" pitchFamily="34" charset="-128"/>
                <a:ea typeface="Arial Unicode MS" pitchFamily="34" charset="-128"/>
                <a:cs typeface="Arial Unicode MS" pitchFamily="34" charset="-128"/>
              </a:rPr>
              <a:t> 19 If in this life only we have hope in Christ, we are of all men the most pitiable</a:t>
            </a:r>
            <a:r>
              <a:rPr lang="en-US"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70C0"/>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1Co 15:17-19 </a:t>
            </a:r>
            <a:r>
              <a:rPr lang="fr-FR" sz="4000" b="1" dirty="0" smtClean="0">
                <a:solidFill>
                  <a:schemeClr val="bg1"/>
                </a:solidFill>
                <a:latin typeface="Arial Unicode MS" pitchFamily="34" charset="-128"/>
                <a:ea typeface="Arial Unicode MS" pitchFamily="34" charset="-128"/>
                <a:cs typeface="Arial Unicode MS" pitchFamily="34" charset="-128"/>
              </a:rPr>
              <a:t>Et si Christ n'est pas ressuscité, votre foi est vaine, vous êtes encore dans vos péchés,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000" b="1" dirty="0" smtClean="0">
                <a:solidFill>
                  <a:schemeClr val="tx1"/>
                </a:solidFill>
                <a:latin typeface="Arial Unicode MS" pitchFamily="34" charset="-128"/>
                <a:ea typeface="Arial Unicode MS" pitchFamily="34" charset="-128"/>
                <a:cs typeface="Arial Unicode MS" pitchFamily="34" charset="-128"/>
              </a:rPr>
              <a:t> 18 et par conséquent aussi ceux qui sont morts en Christ sont perdus.</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000" b="1" dirty="0" smtClean="0">
                <a:solidFill>
                  <a:schemeClr val="bg1"/>
                </a:solidFill>
                <a:latin typeface="Arial Unicode MS" pitchFamily="34" charset="-128"/>
                <a:ea typeface="Arial Unicode MS" pitchFamily="34" charset="-128"/>
                <a:cs typeface="Arial Unicode MS" pitchFamily="34" charset="-128"/>
              </a:rPr>
              <a:t> 19 Si c'est dans cette vie seulement que nous espérons en Christ, nous sommes les plus malheureux de tous les hommes.</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5400" dirty="0" smtClean="0">
                <a:solidFill>
                  <a:schemeClr val="bg1"/>
                </a:solidFill>
                <a:latin typeface="Arial Unicode MS" pitchFamily="34" charset="-128"/>
                <a:ea typeface="Arial Unicode MS" pitchFamily="34" charset="-128"/>
                <a:cs typeface="Arial Unicode MS" pitchFamily="34" charset="-128"/>
              </a:rPr>
              <a:t> </a:t>
            </a:r>
            <a:r>
              <a:rPr lang="en-US" sz="5400" dirty="0" smtClean="0">
                <a:solidFill>
                  <a:schemeClr val="bg1"/>
                </a:solidFill>
                <a:latin typeface="Arial Unicode MS" pitchFamily="34" charset="-128"/>
                <a:ea typeface="Arial Unicode MS" pitchFamily="34" charset="-128"/>
                <a:cs typeface="Arial Unicode MS" pitchFamily="34" charset="-128"/>
              </a:rPr>
              <a:t>No resurrection </a:t>
            </a:r>
            <a:r>
              <a:rPr lang="en-US" sz="5400" dirty="0" smtClean="0">
                <a:solidFill>
                  <a:schemeClr val="bg1"/>
                </a:solidFill>
                <a:latin typeface="Arial Unicode MS" pitchFamily="34" charset="-128"/>
                <a:ea typeface="Arial Unicode MS" pitchFamily="34" charset="-128"/>
                <a:cs typeface="Arial Unicode MS" pitchFamily="34" charset="-128"/>
              </a:rPr>
              <a:t>of Jesus equals</a:t>
            </a:r>
            <a:r>
              <a:rPr lang="en-US" sz="5400" dirty="0" smtClean="0">
                <a:solidFill>
                  <a:schemeClr val="bg1"/>
                </a:solidFill>
                <a:latin typeface="Arial Unicode MS" pitchFamily="34" charset="-128"/>
                <a:ea typeface="Arial Unicode MS" pitchFamily="34" charset="-128"/>
                <a:cs typeface="Arial Unicode MS" pitchFamily="34" charset="-128"/>
              </a:rPr>
              <a:t>: vain faith.</a:t>
            </a:r>
          </a:p>
          <a:p>
            <a:pPr lvl="0" algn="just"/>
            <a:r>
              <a:rPr lang="en-US" sz="54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No resurrection </a:t>
            </a:r>
            <a:r>
              <a:rPr lang="en-US" sz="5400" dirty="0" smtClean="0">
                <a:solidFill>
                  <a:schemeClr val="bg1"/>
                </a:solidFill>
                <a:latin typeface="Arial Unicode MS" pitchFamily="34" charset="-128"/>
                <a:ea typeface="Arial Unicode MS" pitchFamily="34" charset="-128"/>
                <a:cs typeface="Arial Unicode MS" pitchFamily="34" charset="-128"/>
              </a:rPr>
              <a:t>of Jesus </a:t>
            </a:r>
            <a:r>
              <a:rPr lang="en-US" sz="54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equals</a:t>
            </a:r>
            <a:r>
              <a:rPr lang="en-US" sz="54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 no forgiveness of sins.</a:t>
            </a:r>
          </a:p>
          <a:p>
            <a:pPr lvl="0" algn="just"/>
            <a:r>
              <a:rPr lang="en-US" sz="5400" dirty="0" smtClean="0">
                <a:solidFill>
                  <a:schemeClr val="bg1"/>
                </a:solidFill>
                <a:latin typeface="Arial Unicode MS" pitchFamily="34" charset="-128"/>
                <a:ea typeface="Arial Unicode MS" pitchFamily="34" charset="-128"/>
                <a:cs typeface="Arial Unicode MS" pitchFamily="34" charset="-128"/>
              </a:rPr>
              <a:t>No resurrection of Jesus </a:t>
            </a:r>
            <a:r>
              <a:rPr lang="en-US" sz="5400" dirty="0" smtClean="0">
                <a:solidFill>
                  <a:schemeClr val="bg1"/>
                </a:solidFill>
                <a:latin typeface="Arial Unicode MS" pitchFamily="34" charset="-128"/>
                <a:ea typeface="Arial Unicode MS" pitchFamily="34" charset="-128"/>
                <a:cs typeface="Arial Unicode MS" pitchFamily="34" charset="-128"/>
              </a:rPr>
              <a:t>equals</a:t>
            </a:r>
            <a:r>
              <a:rPr lang="en-US" sz="5400" dirty="0" smtClean="0">
                <a:solidFill>
                  <a:schemeClr val="bg1"/>
                </a:solidFill>
                <a:latin typeface="Arial Unicode MS" pitchFamily="34" charset="-128"/>
                <a:ea typeface="Arial Unicode MS" pitchFamily="34" charset="-128"/>
                <a:cs typeface="Arial Unicode MS" pitchFamily="34" charset="-128"/>
              </a:rPr>
              <a:t>: no salvation</a:t>
            </a:r>
            <a:r>
              <a:rPr lang="en-US" sz="5400" dirty="0" smtClean="0">
                <a:solidFill>
                  <a:schemeClr val="bg1"/>
                </a:solidFill>
                <a:latin typeface="Arial Unicode MS" pitchFamily="34" charset="-128"/>
                <a:ea typeface="Arial Unicode MS" pitchFamily="34" charset="-128"/>
                <a:cs typeface="Arial Unicode MS" pitchFamily="34" charset="-128"/>
              </a:rPr>
              <a:t>.</a:t>
            </a:r>
            <a:endParaRPr lang="en-US" sz="54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44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No </a:t>
            </a:r>
            <a:r>
              <a:rPr lang="en-US" sz="44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resurrection </a:t>
            </a:r>
            <a:r>
              <a:rPr lang="en-US" sz="4400" dirty="0" smtClean="0">
                <a:solidFill>
                  <a:schemeClr val="bg1"/>
                </a:solidFill>
                <a:latin typeface="Arial Unicode MS" pitchFamily="34" charset="-128"/>
                <a:ea typeface="Arial Unicode MS" pitchFamily="34" charset="-128"/>
                <a:cs typeface="Arial Unicode MS" pitchFamily="34" charset="-128"/>
              </a:rPr>
              <a:t>of Jesus </a:t>
            </a:r>
            <a:r>
              <a:rPr lang="en-US" sz="44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equals</a:t>
            </a:r>
            <a:r>
              <a:rPr lang="en-US" sz="44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 no heaven.</a:t>
            </a:r>
          </a:p>
          <a:p>
            <a:pPr lvl="0" algn="just"/>
            <a:r>
              <a:rPr lang="en-US" sz="4400" dirty="0" smtClean="0">
                <a:solidFill>
                  <a:schemeClr val="bg1"/>
                </a:solidFill>
                <a:latin typeface="Arial Unicode MS" pitchFamily="34" charset="-128"/>
                <a:ea typeface="Arial Unicode MS" pitchFamily="34" charset="-128"/>
                <a:cs typeface="Arial Unicode MS" pitchFamily="34" charset="-128"/>
              </a:rPr>
              <a:t>No resurrection of Jesus </a:t>
            </a:r>
            <a:r>
              <a:rPr lang="en-US" sz="4400" dirty="0" smtClean="0">
                <a:solidFill>
                  <a:schemeClr val="bg1"/>
                </a:solidFill>
                <a:latin typeface="Arial Unicode MS" pitchFamily="34" charset="-128"/>
                <a:ea typeface="Arial Unicode MS" pitchFamily="34" charset="-128"/>
                <a:cs typeface="Arial Unicode MS" pitchFamily="34" charset="-128"/>
              </a:rPr>
              <a:t>equals</a:t>
            </a:r>
            <a:r>
              <a:rPr lang="en-US" sz="4400" dirty="0" smtClean="0">
                <a:solidFill>
                  <a:schemeClr val="bg1"/>
                </a:solidFill>
                <a:latin typeface="Arial Unicode MS" pitchFamily="34" charset="-128"/>
                <a:ea typeface="Arial Unicode MS" pitchFamily="34" charset="-128"/>
                <a:cs typeface="Arial Unicode MS" pitchFamily="34" charset="-128"/>
              </a:rPr>
              <a:t>: all Christians make a foul out of themselves.</a:t>
            </a:r>
          </a:p>
          <a:p>
            <a:pPr lvl="0" algn="just"/>
            <a:r>
              <a:rPr lang="en-US" sz="44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No resurrection </a:t>
            </a:r>
            <a:r>
              <a:rPr lang="en-US" sz="4400" dirty="0" smtClean="0">
                <a:solidFill>
                  <a:schemeClr val="bg1"/>
                </a:solidFill>
                <a:latin typeface="Arial Unicode MS" pitchFamily="34" charset="-128"/>
                <a:ea typeface="Arial Unicode MS" pitchFamily="34" charset="-128"/>
                <a:cs typeface="Arial Unicode MS" pitchFamily="34" charset="-128"/>
              </a:rPr>
              <a:t>of Jesus </a:t>
            </a:r>
            <a:r>
              <a:rPr lang="en-US" sz="44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equals</a:t>
            </a:r>
            <a:r>
              <a:rPr lang="en-US" sz="44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 Christians are the miserable people for believing in a fantasy.</a:t>
            </a:r>
            <a:endParaRPr lang="en-US" sz="4400" dirty="0">
              <a:solidFill>
                <a:schemeClr val="accent6">
                  <a:lumMod val="60000"/>
                  <a:lumOff val="4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just"/>
            <a:r>
              <a:rPr lang="en-US" sz="48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THE RESURRECTION OF JESUS: A FACTUAL </a:t>
            </a:r>
            <a:r>
              <a:rPr lang="en-US" sz="48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EVENT</a:t>
            </a:r>
            <a:r>
              <a:rPr lang="en-US" sz="48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 </a:t>
            </a:r>
          </a:p>
          <a:p>
            <a:pPr algn="just"/>
            <a:r>
              <a:rPr lang="fr-FR" sz="4800" dirty="0" smtClean="0">
                <a:latin typeface="Arial Unicode MS" pitchFamily="34" charset="-128"/>
                <a:ea typeface="Arial Unicode MS" pitchFamily="34" charset="-128"/>
                <a:cs typeface="Arial Unicode MS" pitchFamily="34" charset="-128"/>
              </a:rPr>
              <a:t>I Corinthiens 15 : 20 ¶ Mais maintenant, Christ est ressuscité des morts, il est les prémices de ceux qui sont morts. </a:t>
            </a:r>
            <a:endParaRPr lang="en-US" sz="4800" dirty="0" smtClean="0">
              <a:latin typeface="Arial Unicode MS" pitchFamily="34" charset="-128"/>
              <a:ea typeface="Arial Unicode MS" pitchFamily="34" charset="-128"/>
              <a:cs typeface="Arial Unicode MS" pitchFamily="34" charset="-128"/>
            </a:endParaRPr>
          </a:p>
          <a:p>
            <a:pPr algn="just"/>
            <a:r>
              <a:rPr lang="en-US" sz="4800" dirty="0" smtClean="0">
                <a:solidFill>
                  <a:srgbClr val="FFFF00"/>
                </a:solidFill>
                <a:latin typeface="Arial Unicode MS" pitchFamily="34" charset="-128"/>
                <a:ea typeface="Arial Unicode MS" pitchFamily="34" charset="-128"/>
                <a:cs typeface="Arial Unicode MS" pitchFamily="34" charset="-128"/>
              </a:rPr>
              <a:t> 20 ¶ But now Christ is risen from the dead, and has become the </a:t>
            </a:r>
            <a:r>
              <a:rPr lang="en-US" sz="4800" dirty="0" err="1" smtClean="0">
                <a:solidFill>
                  <a:srgbClr val="FFFF00"/>
                </a:solidFill>
                <a:latin typeface="Arial Unicode MS" pitchFamily="34" charset="-128"/>
                <a:ea typeface="Arial Unicode MS" pitchFamily="34" charset="-128"/>
                <a:cs typeface="Arial Unicode MS" pitchFamily="34" charset="-128"/>
              </a:rPr>
              <a:t>firstfruits</a:t>
            </a:r>
            <a:r>
              <a:rPr lang="en-US" sz="4800" dirty="0" smtClean="0">
                <a:solidFill>
                  <a:srgbClr val="FFFF00"/>
                </a:solidFill>
                <a:latin typeface="Arial Unicode MS" pitchFamily="34" charset="-128"/>
                <a:ea typeface="Arial Unicode MS" pitchFamily="34" charset="-128"/>
                <a:cs typeface="Arial Unicode MS" pitchFamily="34" charset="-128"/>
              </a:rPr>
              <a:t> of those who have fallen asleep.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style>
          <a:lnRef idx="3">
            <a:schemeClr val="lt1"/>
          </a:lnRef>
          <a:fillRef idx="1">
            <a:schemeClr val="dk1"/>
          </a:fillRef>
          <a:effectRef idx="1">
            <a:schemeClr val="dk1"/>
          </a:effectRef>
          <a:fontRef idx="minor">
            <a:schemeClr val="lt1"/>
          </a:fontRef>
        </p:style>
        <p:txBody>
          <a:bodyPr>
            <a:normAutofit fontScale="85000" lnSpcReduction="20000"/>
          </a:bodyPr>
          <a:lstStyle/>
          <a:p>
            <a:pPr algn="just"/>
            <a:r>
              <a:rPr lang="fr-FR" sz="4800" dirty="0" smtClean="0">
                <a:latin typeface="Arial Unicode MS" pitchFamily="34" charset="-128"/>
                <a:ea typeface="Arial Unicode MS" pitchFamily="34" charset="-128"/>
                <a:cs typeface="Arial Unicode MS" pitchFamily="34" charset="-128"/>
              </a:rPr>
              <a:t>21 </a:t>
            </a:r>
            <a:r>
              <a:rPr lang="fr-FR" sz="4800" dirty="0" smtClean="0">
                <a:latin typeface="Arial Unicode MS" pitchFamily="34" charset="-128"/>
                <a:ea typeface="Arial Unicode MS" pitchFamily="34" charset="-128"/>
                <a:cs typeface="Arial Unicode MS" pitchFamily="34" charset="-128"/>
              </a:rPr>
              <a:t>Car, puisque la mort est venue par un homme, c'est aussi par un homme qu'est venue la résurrection des morts. </a:t>
            </a:r>
            <a:endParaRPr lang="en-US" sz="4800" dirty="0" smtClean="0">
              <a:latin typeface="Arial Unicode MS" pitchFamily="34" charset="-128"/>
              <a:ea typeface="Arial Unicode MS" pitchFamily="34" charset="-128"/>
              <a:cs typeface="Arial Unicode MS" pitchFamily="34" charset="-128"/>
            </a:endParaRPr>
          </a:p>
          <a:p>
            <a:pPr algn="just"/>
            <a:r>
              <a:rPr lang="en-US" sz="4800" dirty="0" smtClean="0">
                <a:solidFill>
                  <a:srgbClr val="FFFF00"/>
                </a:solidFill>
                <a:latin typeface="Arial Unicode MS" pitchFamily="34" charset="-128"/>
                <a:ea typeface="Arial Unicode MS" pitchFamily="34" charset="-128"/>
                <a:cs typeface="Arial Unicode MS" pitchFamily="34" charset="-128"/>
              </a:rPr>
              <a:t> 21 For since by man came death, by Man also came the resurrection of the dead. </a:t>
            </a:r>
          </a:p>
          <a:p>
            <a:pPr algn="just"/>
            <a:r>
              <a:rPr lang="fr-FR" sz="4800" dirty="0" smtClean="0">
                <a:latin typeface="Arial Unicode MS" pitchFamily="34" charset="-128"/>
                <a:ea typeface="Arial Unicode MS" pitchFamily="34" charset="-128"/>
                <a:cs typeface="Arial Unicode MS" pitchFamily="34" charset="-128"/>
              </a:rPr>
              <a:t> 22 Et comme tous meurent en Adam, de même aussi tous revivront en Christ, </a:t>
            </a:r>
            <a:endParaRPr lang="en-US" sz="4800" dirty="0" smtClean="0">
              <a:latin typeface="Arial Unicode MS" pitchFamily="34" charset="-128"/>
              <a:ea typeface="Arial Unicode MS" pitchFamily="34" charset="-128"/>
              <a:cs typeface="Arial Unicode MS" pitchFamily="34" charset="-128"/>
            </a:endParaRPr>
          </a:p>
          <a:p>
            <a:pPr algn="just"/>
            <a:r>
              <a:rPr lang="fr-FR" sz="4800" dirty="0" smtClean="0">
                <a:solidFill>
                  <a:srgbClr val="FFFF00"/>
                </a:solidFill>
                <a:latin typeface="Arial Unicode MS" pitchFamily="34" charset="-128"/>
                <a:ea typeface="Arial Unicode MS" pitchFamily="34" charset="-128"/>
                <a:cs typeface="Arial Unicode MS" pitchFamily="34" charset="-128"/>
              </a:rPr>
              <a:t> </a:t>
            </a:r>
            <a:r>
              <a:rPr lang="en-US" sz="4800" dirty="0" smtClean="0">
                <a:solidFill>
                  <a:srgbClr val="FFFF00"/>
                </a:solidFill>
                <a:latin typeface="Arial Unicode MS" pitchFamily="34" charset="-128"/>
                <a:ea typeface="Arial Unicode MS" pitchFamily="34" charset="-128"/>
                <a:cs typeface="Arial Unicode MS" pitchFamily="34" charset="-128"/>
              </a:rPr>
              <a:t>22 For as in Adam all die, even so in Christ all shall be made alive</a:t>
            </a:r>
            <a:r>
              <a:rPr lang="en-US" sz="4800" dirty="0" smtClean="0">
                <a:solidFill>
                  <a:srgbClr val="FFFF00"/>
                </a:solidFill>
                <a:latin typeface="Arial Unicode MS" pitchFamily="34" charset="-128"/>
                <a:ea typeface="Arial Unicode MS" pitchFamily="34" charset="-128"/>
                <a:cs typeface="Arial Unicode MS" pitchFamily="34" charset="-128"/>
              </a:rPr>
              <a:t>.</a:t>
            </a:r>
            <a:endParaRPr lang="en-US" sz="4800"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lvl="0" algn="just"/>
            <a:r>
              <a:rPr lang="en-US" sz="4800" dirty="0" smtClean="0">
                <a:solidFill>
                  <a:schemeClr val="tx1"/>
                </a:solidFill>
                <a:latin typeface="Arial Unicode MS" pitchFamily="34" charset="-128"/>
                <a:ea typeface="Arial Unicode MS" pitchFamily="34" charset="-128"/>
                <a:cs typeface="Arial Unicode MS" pitchFamily="34" charset="-128"/>
              </a:rPr>
              <a:t>As Christians, we should hold firm on the resurrection of Jesus Christ because the bulk of our inheritance with God rests upon the resurrection of Jesus.</a:t>
            </a:r>
          </a:p>
          <a:p>
            <a:pPr lvl="0" algn="just"/>
            <a:r>
              <a:rPr lang="en-US" sz="4800" dirty="0" smtClean="0">
                <a:solidFill>
                  <a:schemeClr val="bg1"/>
                </a:solidFill>
                <a:latin typeface="Arial Unicode MS" pitchFamily="34" charset="-128"/>
                <a:ea typeface="Arial Unicode MS" pitchFamily="34" charset="-128"/>
                <a:cs typeface="Arial Unicode MS" pitchFamily="34" charset="-128"/>
              </a:rPr>
              <a:t>We will be raised up from dead because he has risen from dead.</a:t>
            </a:r>
          </a:p>
          <a:p>
            <a:pPr lvl="0" algn="just"/>
            <a:r>
              <a:rPr lang="en-US" sz="4800" dirty="0" smtClean="0">
                <a:solidFill>
                  <a:schemeClr val="tx1"/>
                </a:solidFill>
                <a:latin typeface="Arial Unicode MS" pitchFamily="34" charset="-128"/>
                <a:ea typeface="Arial Unicode MS" pitchFamily="34" charset="-128"/>
                <a:cs typeface="Arial Unicode MS" pitchFamily="34" charset="-128"/>
              </a:rPr>
              <a:t>We will be clothed of the glorified body in the likeness of Jesus because He has risen from the death</a:t>
            </a:r>
            <a:r>
              <a:rPr lang="en-US" sz="4800" dirty="0" smtClean="0">
                <a:solidFill>
                  <a:schemeClr val="tx1"/>
                </a:solidFill>
                <a:latin typeface="Arial Unicode MS" pitchFamily="34" charset="-128"/>
                <a:ea typeface="Arial Unicode MS" pitchFamily="34" charset="-128"/>
                <a:cs typeface="Arial Unicode MS" pitchFamily="34" charset="-128"/>
              </a:rPr>
              <a:t>.</a:t>
            </a:r>
            <a:endParaRPr lang="en-US" sz="4800"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en-US" sz="4800" dirty="0" smtClean="0">
                <a:solidFill>
                  <a:schemeClr val="tx1"/>
                </a:solidFill>
                <a:latin typeface="Arial Unicode MS" pitchFamily="34" charset="-128"/>
                <a:ea typeface="Arial Unicode MS" pitchFamily="34" charset="-128"/>
                <a:cs typeface="Arial Unicode MS" pitchFamily="34" charset="-128"/>
              </a:rPr>
              <a:t>We </a:t>
            </a:r>
            <a:r>
              <a:rPr lang="en-US" sz="4800" dirty="0" smtClean="0">
                <a:solidFill>
                  <a:schemeClr val="tx1"/>
                </a:solidFill>
                <a:latin typeface="Arial Unicode MS" pitchFamily="34" charset="-128"/>
                <a:ea typeface="Arial Unicode MS" pitchFamily="34" charset="-128"/>
                <a:cs typeface="Arial Unicode MS" pitchFamily="34" charset="-128"/>
              </a:rPr>
              <a:t>will forgo of the condemnation that came from Adam because Jesus has risen from the dead. </a:t>
            </a:r>
          </a:p>
          <a:p>
            <a:pPr lvl="0" algn="just"/>
            <a:r>
              <a:rPr lang="en-US" sz="4800" dirty="0" smtClean="0">
                <a:solidFill>
                  <a:schemeClr val="bg1"/>
                </a:solidFill>
                <a:latin typeface="Arial Unicode MS" pitchFamily="34" charset="-128"/>
                <a:ea typeface="Arial Unicode MS" pitchFamily="34" charset="-128"/>
                <a:cs typeface="Arial Unicode MS" pitchFamily="34" charset="-128"/>
              </a:rPr>
              <a:t>The resurrection of Jesus is a factual event. Marie of </a:t>
            </a:r>
            <a:r>
              <a:rPr lang="en-US" sz="4800" dirty="0" err="1" smtClean="0">
                <a:solidFill>
                  <a:schemeClr val="bg1"/>
                </a:solidFill>
                <a:latin typeface="Arial Unicode MS" pitchFamily="34" charset="-128"/>
                <a:ea typeface="Arial Unicode MS" pitchFamily="34" charset="-128"/>
                <a:cs typeface="Arial Unicode MS" pitchFamily="34" charset="-128"/>
              </a:rPr>
              <a:t>Magdala</a:t>
            </a:r>
            <a:r>
              <a:rPr lang="en-US" sz="4800" dirty="0" smtClean="0">
                <a:solidFill>
                  <a:schemeClr val="bg1"/>
                </a:solidFill>
                <a:latin typeface="Arial Unicode MS" pitchFamily="34" charset="-128"/>
                <a:ea typeface="Arial Unicode MS" pitchFamily="34" charset="-128"/>
                <a:cs typeface="Arial Unicode MS" pitchFamily="34" charset="-128"/>
              </a:rPr>
              <a:t> had seen Him.</a:t>
            </a:r>
          </a:p>
          <a:p>
            <a:pPr lvl="0" algn="just"/>
            <a:r>
              <a:rPr lang="en-US" sz="4800" dirty="0" smtClean="0">
                <a:solidFill>
                  <a:schemeClr val="tx1"/>
                </a:solidFill>
                <a:latin typeface="Arial Unicode MS" pitchFamily="34" charset="-128"/>
                <a:ea typeface="Arial Unicode MS" pitchFamily="34" charset="-128"/>
                <a:cs typeface="Arial Unicode MS" pitchFamily="34" charset="-128"/>
              </a:rPr>
              <a:t>The disciples have seen him.</a:t>
            </a:r>
          </a:p>
          <a:p>
            <a:pPr lvl="0" algn="just"/>
            <a:r>
              <a:rPr lang="en-US" sz="4800" dirty="0" smtClean="0">
                <a:solidFill>
                  <a:schemeClr val="bg1"/>
                </a:solidFill>
                <a:latin typeface="Arial Unicode MS" pitchFamily="34" charset="-128"/>
                <a:ea typeface="Arial Unicode MS" pitchFamily="34" charset="-128"/>
                <a:cs typeface="Arial Unicode MS" pitchFamily="34" charset="-128"/>
              </a:rPr>
              <a:t>More </a:t>
            </a:r>
            <a:r>
              <a:rPr lang="en-US" sz="4800" dirty="0" smtClean="0">
                <a:solidFill>
                  <a:schemeClr val="bg1"/>
                </a:solidFill>
                <a:latin typeface="Arial Unicode MS" pitchFamily="34" charset="-128"/>
                <a:ea typeface="Arial Unicode MS" pitchFamily="34" charset="-128"/>
                <a:cs typeface="Arial Unicode MS" pitchFamily="34" charset="-128"/>
              </a:rPr>
              <a:t>than 500 brethren have seen the resurrected Christ before He ascended to heaven. </a:t>
            </a:r>
          </a:p>
          <a:p>
            <a:pPr algn="just"/>
            <a:endParaRPr lang="en-US" sz="4000"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85000" lnSpcReduction="20000"/>
          </a:bodyPr>
          <a:lstStyle/>
          <a:p>
            <a:pPr algn="ctr">
              <a:buNone/>
            </a:pPr>
            <a:r>
              <a:rPr lang="en-US" sz="4800" b="1" dirty="0" smtClean="0">
                <a:latin typeface="Arial Unicode MS" pitchFamily="34" charset="-128"/>
                <a:ea typeface="Arial Unicode MS" pitchFamily="34" charset="-128"/>
                <a:cs typeface="Arial Unicode MS" pitchFamily="34" charset="-128"/>
              </a:rPr>
              <a:t>THE RESURRECTION OF JESUS IS NOT A MYTH INVENTED BY HIS FOLLOWERS</a:t>
            </a:r>
          </a:p>
          <a:p>
            <a:pPr lvl="0" algn="just"/>
            <a:r>
              <a:rPr lang="en-US" sz="4800" dirty="0" smtClean="0">
                <a:solidFill>
                  <a:schemeClr val="accent2">
                    <a:lumMod val="60000"/>
                    <a:lumOff val="40000"/>
                  </a:schemeClr>
                </a:solidFill>
                <a:latin typeface="Arial Unicode MS" pitchFamily="34" charset="-128"/>
                <a:ea typeface="Arial Unicode MS" pitchFamily="34" charset="-128"/>
                <a:cs typeface="Arial Unicode MS" pitchFamily="34" charset="-128"/>
              </a:rPr>
              <a:t>The resurrection of Jesus is not some myth that his devoted followers came up with.</a:t>
            </a:r>
          </a:p>
          <a:p>
            <a:pPr lvl="0" algn="just"/>
            <a:r>
              <a:rPr lang="en-US" sz="4800" dirty="0" smtClean="0">
                <a:latin typeface="Arial Unicode MS" pitchFamily="34" charset="-128"/>
                <a:ea typeface="Arial Unicode MS" pitchFamily="34" charset="-128"/>
                <a:cs typeface="Arial Unicode MS" pitchFamily="34" charset="-128"/>
              </a:rPr>
              <a:t>None of disciples or the followers of Jesus really took Jesus seriously when He prophesied about His resurrection </a:t>
            </a:r>
            <a:r>
              <a:rPr lang="en-US" sz="4800" dirty="0" smtClean="0">
                <a:solidFill>
                  <a:schemeClr val="accent2">
                    <a:lumMod val="60000"/>
                    <a:lumOff val="40000"/>
                  </a:schemeClr>
                </a:solidFill>
                <a:latin typeface="Arial Unicode MS" pitchFamily="34" charset="-128"/>
                <a:ea typeface="Arial Unicode MS" pitchFamily="34" charset="-128"/>
                <a:cs typeface="Arial Unicode MS" pitchFamily="34" charset="-128"/>
              </a:rPr>
              <a:t>lest to say that they would try to sell the story to the world</a:t>
            </a:r>
            <a:r>
              <a:rPr lang="en-US" sz="4800" dirty="0" smtClean="0">
                <a:solidFill>
                  <a:schemeClr val="accent2">
                    <a:lumMod val="60000"/>
                    <a:lumOff val="40000"/>
                  </a:schemeClr>
                </a:solidFill>
                <a:latin typeface="Arial Unicode MS" pitchFamily="34" charset="-128"/>
                <a:ea typeface="Arial Unicode MS" pitchFamily="34" charset="-128"/>
                <a:cs typeface="Arial Unicode MS" pitchFamily="34" charset="-128"/>
              </a:rPr>
              <a:t>.</a:t>
            </a:r>
            <a:endParaRPr lang="en-US" sz="4800" dirty="0" smtClean="0">
              <a:solidFill>
                <a:schemeClr val="accent2">
                  <a:lumMod val="60000"/>
                  <a:lumOff val="4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20000"/>
          </a:bodyPr>
          <a:lstStyle/>
          <a:p>
            <a:pPr lvl="0" algn="just"/>
            <a:r>
              <a:rPr lang="en-US" sz="4800" dirty="0" smtClean="0">
                <a:latin typeface="Arial Unicode MS" pitchFamily="34" charset="-128"/>
                <a:ea typeface="Arial Unicode MS" pitchFamily="34" charset="-128"/>
                <a:cs typeface="Arial Unicode MS" pitchFamily="34" charset="-128"/>
              </a:rPr>
              <a:t>The </a:t>
            </a:r>
            <a:r>
              <a:rPr lang="en-US" sz="4800" dirty="0" smtClean="0">
                <a:latin typeface="Arial Unicode MS" pitchFamily="34" charset="-128"/>
                <a:ea typeface="Arial Unicode MS" pitchFamily="34" charset="-128"/>
                <a:cs typeface="Arial Unicode MS" pitchFamily="34" charset="-128"/>
              </a:rPr>
              <a:t>twelve core disciples were confined in fear and confusion.</a:t>
            </a:r>
          </a:p>
          <a:p>
            <a:pPr lvl="0" algn="just"/>
            <a:r>
              <a:rPr lang="en-US" sz="4800" dirty="0" smtClean="0">
                <a:solidFill>
                  <a:schemeClr val="accent2">
                    <a:lumMod val="60000"/>
                    <a:lumOff val="40000"/>
                  </a:schemeClr>
                </a:solidFill>
                <a:latin typeface="Arial Unicode MS" pitchFamily="34" charset="-128"/>
                <a:ea typeface="Arial Unicode MS" pitchFamily="34" charset="-128"/>
                <a:cs typeface="Arial Unicode MS" pitchFamily="34" charset="-128"/>
              </a:rPr>
              <a:t>The family members were in shock, in grieves and disbelief.</a:t>
            </a:r>
          </a:p>
          <a:p>
            <a:pPr lvl="0" algn="just"/>
            <a:r>
              <a:rPr lang="en-US" sz="4800" dirty="0" smtClean="0">
                <a:latin typeface="Arial Unicode MS" pitchFamily="34" charset="-128"/>
                <a:ea typeface="Arial Unicode MS" pitchFamily="34" charset="-128"/>
                <a:cs typeface="Arial Unicode MS" pitchFamily="34" charset="-128"/>
              </a:rPr>
              <a:t>The remaining followers were astonished and disoriented.</a:t>
            </a:r>
          </a:p>
          <a:p>
            <a:pPr lvl="0" algn="just"/>
            <a:r>
              <a:rPr lang="en-US" sz="4800" dirty="0" smtClean="0">
                <a:solidFill>
                  <a:schemeClr val="accent2">
                    <a:lumMod val="60000"/>
                    <a:lumOff val="40000"/>
                  </a:schemeClr>
                </a:solidFill>
                <a:latin typeface="Arial Unicode MS" pitchFamily="34" charset="-128"/>
                <a:ea typeface="Arial Unicode MS" pitchFamily="34" charset="-128"/>
                <a:cs typeface="Arial Unicode MS" pitchFamily="34" charset="-128"/>
              </a:rPr>
              <a:t>The beloved ladies were looking for ways to anoint his body with spices and aroma to prevent the fast decay of His body, </a:t>
            </a:r>
            <a:r>
              <a:rPr lang="en-US" sz="4800" dirty="0" smtClean="0">
                <a:solidFill>
                  <a:schemeClr val="accent2">
                    <a:lumMod val="60000"/>
                    <a:lumOff val="40000"/>
                  </a:schemeClr>
                </a:solidFill>
                <a:latin typeface="Arial Unicode MS" pitchFamily="34" charset="-128"/>
                <a:ea typeface="Arial Unicode MS" pitchFamily="34" charset="-128"/>
                <a:cs typeface="Arial Unicode MS" pitchFamily="34" charset="-128"/>
              </a:rPr>
              <a:t>and not </a:t>
            </a:r>
            <a:r>
              <a:rPr lang="en-US" sz="4800" dirty="0" smtClean="0">
                <a:solidFill>
                  <a:schemeClr val="accent2">
                    <a:lumMod val="60000"/>
                    <a:lumOff val="40000"/>
                  </a:schemeClr>
                </a:solidFill>
                <a:latin typeface="Arial Unicode MS" pitchFamily="34" charset="-128"/>
                <a:ea typeface="Arial Unicode MS" pitchFamily="34" charset="-128"/>
                <a:cs typeface="Arial Unicode MS" pitchFamily="34" charset="-128"/>
              </a:rPr>
              <a:t>to create a myth</a:t>
            </a:r>
            <a:r>
              <a:rPr lang="en-US" sz="4800" dirty="0" smtClean="0">
                <a:solidFill>
                  <a:schemeClr val="accent2">
                    <a:lumMod val="60000"/>
                    <a:lumOff val="40000"/>
                  </a:schemeClr>
                </a:solidFill>
                <a:latin typeface="Arial Unicode MS" pitchFamily="34" charset="-128"/>
                <a:ea typeface="Arial Unicode MS" pitchFamily="34" charset="-128"/>
                <a:cs typeface="Arial Unicode MS" pitchFamily="34" charset="-128"/>
              </a:rPr>
              <a:t>.</a:t>
            </a:r>
            <a:endParaRPr lang="en-US" sz="4800" dirty="0" smtClean="0">
              <a:solidFill>
                <a:schemeClr val="accent2">
                  <a:lumMod val="60000"/>
                  <a:lumOff val="4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dirty="0" smtClean="0">
                <a:latin typeface="Arial Unicode MS" pitchFamily="34" charset="-128"/>
                <a:ea typeface="Arial Unicode MS" pitchFamily="34" charset="-128"/>
                <a:cs typeface="Arial Unicode MS" pitchFamily="34" charset="-128"/>
              </a:rPr>
              <a:t>No </a:t>
            </a:r>
            <a:r>
              <a:rPr lang="en-US" sz="4800" dirty="0" smtClean="0">
                <a:latin typeface="Arial Unicode MS" pitchFamily="34" charset="-128"/>
                <a:ea typeface="Arial Unicode MS" pitchFamily="34" charset="-128"/>
                <a:cs typeface="Arial Unicode MS" pitchFamily="34" charset="-128"/>
              </a:rPr>
              <a:t>one from Jesus’ camp wanted to see or hear anymore drama lest to say to cause it.</a:t>
            </a:r>
          </a:p>
          <a:p>
            <a:pPr lvl="0" algn="just"/>
            <a:r>
              <a:rPr lang="en-US" sz="4800" dirty="0" smtClean="0">
                <a:solidFill>
                  <a:schemeClr val="accent2">
                    <a:lumMod val="60000"/>
                    <a:lumOff val="40000"/>
                  </a:schemeClr>
                </a:solidFill>
                <a:latin typeface="Arial Unicode MS" pitchFamily="34" charset="-128"/>
                <a:ea typeface="Arial Unicode MS" pitchFamily="34" charset="-128"/>
                <a:cs typeface="Arial Unicode MS" pitchFamily="34" charset="-128"/>
              </a:rPr>
              <a:t>While the followers of Christ were keeping a low profile in search of how to proceed </a:t>
            </a:r>
            <a:r>
              <a:rPr lang="en-US" sz="4800" dirty="0" smtClean="0">
                <a:solidFill>
                  <a:schemeClr val="accent2">
                    <a:lumMod val="60000"/>
                    <a:lumOff val="40000"/>
                  </a:schemeClr>
                </a:solidFill>
                <a:latin typeface="Arial Unicode MS" pitchFamily="34" charset="-128"/>
                <a:ea typeface="Arial Unicode MS" pitchFamily="34" charset="-128"/>
                <a:cs typeface="Arial Unicode MS" pitchFamily="34" charset="-128"/>
              </a:rPr>
              <a:t>with the movement from that point on,</a:t>
            </a:r>
            <a:endParaRPr lang="en-US" sz="4800" dirty="0" smtClean="0">
              <a:solidFill>
                <a:schemeClr val="accent2">
                  <a:lumMod val="60000"/>
                  <a:lumOff val="4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dirty="0" smtClean="0">
                <a:latin typeface="Arial Unicode MS" pitchFamily="34" charset="-128"/>
                <a:ea typeface="Arial Unicode MS" pitchFamily="34" charset="-128"/>
                <a:cs typeface="Arial Unicode MS" pitchFamily="34" charset="-128"/>
              </a:rPr>
              <a:t>Then </a:t>
            </a:r>
            <a:r>
              <a:rPr lang="en-US" sz="4800" dirty="0" smtClean="0">
                <a:latin typeface="Arial Unicode MS" pitchFamily="34" charset="-128"/>
                <a:ea typeface="Arial Unicode MS" pitchFamily="34" charset="-128"/>
                <a:cs typeface="Arial Unicode MS" pitchFamily="34" charset="-128"/>
              </a:rPr>
              <a:t>came the news of his resurrection.</a:t>
            </a:r>
          </a:p>
          <a:p>
            <a:pPr lvl="0" algn="just"/>
            <a:r>
              <a:rPr lang="en-US" sz="4800" dirty="0" smtClean="0">
                <a:solidFill>
                  <a:schemeClr val="accent2">
                    <a:lumMod val="60000"/>
                    <a:lumOff val="40000"/>
                  </a:schemeClr>
                </a:solidFill>
                <a:latin typeface="Arial Unicode MS" pitchFamily="34" charset="-128"/>
                <a:ea typeface="Arial Unicode MS" pitchFamily="34" charset="-128"/>
                <a:cs typeface="Arial Unicode MS" pitchFamily="34" charset="-128"/>
              </a:rPr>
              <a:t>The two disciples on the way to Emmaus give us a glimpse of the state of being of the followers of Christ after that horrific weekend that culminated in the death of their beloved leader.</a:t>
            </a:r>
            <a:endParaRPr lang="en-US" sz="4800" dirty="0">
              <a:solidFill>
                <a:schemeClr val="accent2">
                  <a:lumMod val="60000"/>
                  <a:lumOff val="4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ctr">
              <a:buNone/>
            </a:pPr>
            <a:r>
              <a:rPr lang="fr-FR" sz="4800" dirty="0" smtClean="0">
                <a:solidFill>
                  <a:schemeClr val="bg1"/>
                </a:solidFill>
                <a:latin typeface="Arial Unicode MS" pitchFamily="34" charset="-128"/>
                <a:ea typeface="Arial Unicode MS" pitchFamily="34" charset="-128"/>
                <a:cs typeface="Arial Unicode MS" pitchFamily="34" charset="-128"/>
              </a:rPr>
              <a:t>Lu 24:13-24 </a:t>
            </a:r>
            <a:endParaRPr lang="fr-FR" sz="4800" dirty="0" smtClean="0">
              <a:solidFill>
                <a:schemeClr val="bg1"/>
              </a:solidFill>
              <a:latin typeface="Arial Unicode MS" pitchFamily="34" charset="-128"/>
              <a:ea typeface="Arial Unicode MS" pitchFamily="34" charset="-128"/>
              <a:cs typeface="Arial Unicode MS" pitchFamily="34" charset="-128"/>
            </a:endParaRPr>
          </a:p>
          <a:p>
            <a:pPr algn="just"/>
            <a:r>
              <a:rPr lang="fr-FR" sz="4800" dirty="0" smtClean="0">
                <a:latin typeface="Arial Unicode MS" pitchFamily="34" charset="-128"/>
                <a:ea typeface="Arial Unicode MS" pitchFamily="34" charset="-128"/>
                <a:cs typeface="Arial Unicode MS" pitchFamily="34" charset="-128"/>
              </a:rPr>
              <a:t>13¶ </a:t>
            </a:r>
            <a:r>
              <a:rPr lang="fr-FR" sz="4800" dirty="0" smtClean="0">
                <a:latin typeface="Arial Unicode MS" pitchFamily="34" charset="-128"/>
                <a:ea typeface="Arial Unicode MS" pitchFamily="34" charset="-128"/>
                <a:cs typeface="Arial Unicode MS" pitchFamily="34" charset="-128"/>
              </a:rPr>
              <a:t>Et voici, ce même jour, deux disciples allaient à un village nommé Emmaüs, éloigné de Jérusalem de soixante stades;</a:t>
            </a:r>
            <a:endParaRPr lang="en-US" sz="4800" dirty="0" smtClean="0">
              <a:latin typeface="Arial Unicode MS" pitchFamily="34" charset="-128"/>
              <a:ea typeface="Arial Unicode MS" pitchFamily="34" charset="-128"/>
              <a:cs typeface="Arial Unicode MS" pitchFamily="34" charset="-128"/>
            </a:endParaRPr>
          </a:p>
          <a:p>
            <a:pPr algn="just"/>
            <a:r>
              <a:rPr lang="fr-FR" sz="4800" dirty="0" smtClean="0">
                <a:latin typeface="Arial Unicode MS" pitchFamily="34" charset="-128"/>
                <a:ea typeface="Arial Unicode MS" pitchFamily="34" charset="-128"/>
                <a:cs typeface="Arial Unicode MS" pitchFamily="34" charset="-128"/>
              </a:rPr>
              <a:t> </a:t>
            </a:r>
            <a:r>
              <a:rPr lang="fr-FR" sz="4800" dirty="0" smtClean="0">
                <a:solidFill>
                  <a:schemeClr val="bg1"/>
                </a:solidFill>
                <a:latin typeface="Arial Unicode MS" pitchFamily="34" charset="-128"/>
                <a:ea typeface="Arial Unicode MS" pitchFamily="34" charset="-128"/>
                <a:cs typeface="Arial Unicode MS" pitchFamily="34" charset="-128"/>
              </a:rPr>
              <a:t>14 et ils s'entretenaient de tout ce qui s'était passé.</a:t>
            </a:r>
            <a:endParaRPr lang="en-US" sz="4800" dirty="0" smtClean="0">
              <a:solidFill>
                <a:schemeClr val="bg1"/>
              </a:solidFill>
              <a:latin typeface="Arial Unicode MS" pitchFamily="34" charset="-128"/>
              <a:ea typeface="Arial Unicode MS" pitchFamily="34" charset="-128"/>
              <a:cs typeface="Arial Unicode MS" pitchFamily="34" charset="-128"/>
            </a:endParaRPr>
          </a:p>
          <a:p>
            <a:pPr algn="just"/>
            <a:r>
              <a:rPr lang="fr-FR" sz="4800" dirty="0" smtClean="0">
                <a:latin typeface="Arial Unicode MS" pitchFamily="34" charset="-128"/>
                <a:ea typeface="Arial Unicode MS" pitchFamily="34" charset="-128"/>
                <a:cs typeface="Arial Unicode MS" pitchFamily="34" charset="-128"/>
              </a:rPr>
              <a:t> 15 Pendant qu'ils parlaient et discutaient, Jésus s'approcha, et fit route avec eux.</a:t>
            </a:r>
            <a:endParaRPr lang="en-US" sz="4800" dirty="0" smtClean="0">
              <a:latin typeface="Arial Unicode MS" pitchFamily="34" charset="-128"/>
              <a:ea typeface="Arial Unicode MS" pitchFamily="34" charset="-128"/>
              <a:cs typeface="Arial Unicode MS" pitchFamily="34" charset="-128"/>
            </a:endParaRPr>
          </a:p>
          <a:p>
            <a:pPr algn="just"/>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just"/>
            <a:r>
              <a:rPr lang="fr-FR" sz="4800" dirty="0" smtClean="0">
                <a:latin typeface="Arial Unicode MS" pitchFamily="34" charset="-128"/>
                <a:ea typeface="Arial Unicode MS" pitchFamily="34" charset="-128"/>
                <a:cs typeface="Arial Unicode MS" pitchFamily="34" charset="-128"/>
              </a:rPr>
              <a:t>16 </a:t>
            </a:r>
            <a:r>
              <a:rPr lang="fr-FR" sz="4800" dirty="0" smtClean="0">
                <a:latin typeface="Arial Unicode MS" pitchFamily="34" charset="-128"/>
                <a:ea typeface="Arial Unicode MS" pitchFamily="34" charset="-128"/>
                <a:cs typeface="Arial Unicode MS" pitchFamily="34" charset="-128"/>
              </a:rPr>
              <a:t>Mais leurs yeux étaient empêchés de le reconnaître.</a:t>
            </a:r>
            <a:endParaRPr lang="en-US" sz="4800" dirty="0" smtClean="0">
              <a:latin typeface="Arial Unicode MS" pitchFamily="34" charset="-128"/>
              <a:ea typeface="Arial Unicode MS" pitchFamily="34" charset="-128"/>
              <a:cs typeface="Arial Unicode MS" pitchFamily="34" charset="-128"/>
            </a:endParaRPr>
          </a:p>
          <a:p>
            <a:pPr algn="just"/>
            <a:r>
              <a:rPr lang="fr-FR" sz="4800" dirty="0" smtClean="0">
                <a:solidFill>
                  <a:schemeClr val="bg1"/>
                </a:solidFill>
                <a:latin typeface="Arial Unicode MS" pitchFamily="34" charset="-128"/>
                <a:ea typeface="Arial Unicode MS" pitchFamily="34" charset="-128"/>
                <a:cs typeface="Arial Unicode MS" pitchFamily="34" charset="-128"/>
              </a:rPr>
              <a:t> 17 Il leur dit: De quoi vous entretenez-vous en marchant, pour que vous soyez tout tristes?</a:t>
            </a:r>
            <a:endParaRPr lang="en-US" sz="4800" dirty="0" smtClean="0">
              <a:solidFill>
                <a:schemeClr val="bg1"/>
              </a:solidFill>
              <a:latin typeface="Arial Unicode MS" pitchFamily="34" charset="-128"/>
              <a:ea typeface="Arial Unicode MS" pitchFamily="34" charset="-128"/>
              <a:cs typeface="Arial Unicode MS" pitchFamily="34" charset="-128"/>
            </a:endParaRPr>
          </a:p>
          <a:p>
            <a:pPr algn="just"/>
            <a:r>
              <a:rPr lang="fr-FR" sz="4800" dirty="0" smtClean="0">
                <a:latin typeface="Arial Unicode MS" pitchFamily="34" charset="-128"/>
                <a:ea typeface="Arial Unicode MS" pitchFamily="34" charset="-128"/>
                <a:cs typeface="Arial Unicode MS" pitchFamily="34" charset="-128"/>
              </a:rPr>
              <a:t> 18 L'un d'eux, nommé </a:t>
            </a:r>
            <a:r>
              <a:rPr lang="fr-FR" sz="4800" dirty="0" err="1" smtClean="0">
                <a:latin typeface="Arial Unicode MS" pitchFamily="34" charset="-128"/>
                <a:ea typeface="Arial Unicode MS" pitchFamily="34" charset="-128"/>
                <a:cs typeface="Arial Unicode MS" pitchFamily="34" charset="-128"/>
              </a:rPr>
              <a:t>Cléopas</a:t>
            </a:r>
            <a:r>
              <a:rPr lang="fr-FR" sz="4800" dirty="0" smtClean="0">
                <a:latin typeface="Arial Unicode MS" pitchFamily="34" charset="-128"/>
                <a:ea typeface="Arial Unicode MS" pitchFamily="34" charset="-128"/>
                <a:cs typeface="Arial Unicode MS" pitchFamily="34" charset="-128"/>
              </a:rPr>
              <a:t>, lui répondit: </a:t>
            </a:r>
            <a:r>
              <a:rPr lang="fr-FR" sz="4800" b="1" dirty="0" smtClean="0">
                <a:latin typeface="Arial Unicode MS" pitchFamily="34" charset="-128"/>
                <a:ea typeface="Arial Unicode MS" pitchFamily="34" charset="-128"/>
                <a:cs typeface="Arial Unicode MS" pitchFamily="34" charset="-128"/>
              </a:rPr>
              <a:t>Es-tu le seul qui, séjournant à Jérusalem ne sache pas ce qui y est arrivé ces jours-ci? </a:t>
            </a:r>
            <a:r>
              <a:rPr lang="fr-FR" sz="4800" b="1" dirty="0" smtClean="0">
                <a:latin typeface="Arial Unicode MS" pitchFamily="34" charset="-128"/>
                <a:ea typeface="Arial Unicode MS" pitchFamily="34" charset="-128"/>
                <a:cs typeface="Arial Unicode MS" pitchFamily="34" charset="-128"/>
              </a:rPr>
              <a:t>-</a:t>
            </a:r>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just"/>
            <a:r>
              <a:rPr lang="fr-FR" sz="4800" dirty="0" smtClean="0">
                <a:latin typeface="Arial Unicode MS" pitchFamily="34" charset="-128"/>
                <a:ea typeface="Arial Unicode MS" pitchFamily="34" charset="-128"/>
                <a:cs typeface="Arial Unicode MS" pitchFamily="34" charset="-128"/>
              </a:rPr>
              <a:t>19 </a:t>
            </a:r>
            <a:r>
              <a:rPr lang="fr-FR" sz="4800" dirty="0" smtClean="0">
                <a:latin typeface="Arial Unicode MS" pitchFamily="34" charset="-128"/>
                <a:ea typeface="Arial Unicode MS" pitchFamily="34" charset="-128"/>
                <a:cs typeface="Arial Unicode MS" pitchFamily="34" charset="-128"/>
              </a:rPr>
              <a:t>Quoi? leur dit-il. Et ils lui répondirent: Ce qui est arrivé au sujet de Jésus de Nazareth, qui était un prophète puissant en œuvres et en paroles devant Dieu et devant tout le peuple,</a:t>
            </a:r>
            <a:endParaRPr lang="en-US" sz="4800" dirty="0" smtClean="0">
              <a:latin typeface="Arial Unicode MS" pitchFamily="34" charset="-128"/>
              <a:ea typeface="Arial Unicode MS" pitchFamily="34" charset="-128"/>
              <a:cs typeface="Arial Unicode MS" pitchFamily="34" charset="-128"/>
            </a:endParaRPr>
          </a:p>
          <a:p>
            <a:pPr algn="just"/>
            <a:r>
              <a:rPr lang="fr-FR" sz="4800" dirty="0" smtClean="0">
                <a:solidFill>
                  <a:schemeClr val="bg1"/>
                </a:solidFill>
                <a:latin typeface="Arial Unicode MS" pitchFamily="34" charset="-128"/>
                <a:ea typeface="Arial Unicode MS" pitchFamily="34" charset="-128"/>
                <a:cs typeface="Arial Unicode MS" pitchFamily="34" charset="-128"/>
              </a:rPr>
              <a:t> 20 et comment les principaux sacrificateurs et nos magistrats l'ont livré pour le faire condamner à mort et l'ont crucifié.</a:t>
            </a:r>
            <a:endParaRPr lang="en-US" sz="4800" dirty="0" smtClean="0">
              <a:solidFill>
                <a:schemeClr val="bg1"/>
              </a:solidFill>
              <a:latin typeface="Arial Unicode MS" pitchFamily="34" charset="-128"/>
              <a:ea typeface="Arial Unicode MS" pitchFamily="34" charset="-128"/>
              <a:cs typeface="Arial Unicode MS" pitchFamily="34" charset="-128"/>
            </a:endParaRPr>
          </a:p>
          <a:p>
            <a:pPr algn="just">
              <a:buNone/>
            </a:pPr>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800" dirty="0" smtClean="0">
                <a:latin typeface="Arial Unicode MS" pitchFamily="34" charset="-128"/>
                <a:ea typeface="Arial Unicode MS" pitchFamily="34" charset="-128"/>
                <a:cs typeface="Arial Unicode MS" pitchFamily="34" charset="-128"/>
              </a:rPr>
              <a:t>21 </a:t>
            </a:r>
            <a:r>
              <a:rPr lang="fr-FR" sz="4800" dirty="0" smtClean="0">
                <a:latin typeface="Arial Unicode MS" pitchFamily="34" charset="-128"/>
                <a:ea typeface="Arial Unicode MS" pitchFamily="34" charset="-128"/>
                <a:cs typeface="Arial Unicode MS" pitchFamily="34" charset="-128"/>
              </a:rPr>
              <a:t>Nous espérions que ce serait lui qui délivrerait Israël; mais avec tout cela, </a:t>
            </a:r>
            <a:r>
              <a:rPr lang="fr-FR" sz="4800" b="1" dirty="0" smtClean="0">
                <a:latin typeface="Arial Unicode MS" pitchFamily="34" charset="-128"/>
                <a:ea typeface="Arial Unicode MS" pitchFamily="34" charset="-128"/>
                <a:cs typeface="Arial Unicode MS" pitchFamily="34" charset="-128"/>
              </a:rPr>
              <a:t>voici le troisième jour que ces choses se sont passées.</a:t>
            </a:r>
            <a:endParaRPr lang="en-US" sz="4800" dirty="0" smtClean="0">
              <a:latin typeface="Arial Unicode MS" pitchFamily="34" charset="-128"/>
              <a:ea typeface="Arial Unicode MS" pitchFamily="34" charset="-128"/>
              <a:cs typeface="Arial Unicode MS" pitchFamily="34" charset="-128"/>
            </a:endParaRPr>
          </a:p>
          <a:p>
            <a:pPr algn="just"/>
            <a:r>
              <a:rPr lang="fr-FR" sz="4800" dirty="0" smtClean="0">
                <a:latin typeface="Arial Unicode MS" pitchFamily="34" charset="-128"/>
                <a:ea typeface="Arial Unicode MS" pitchFamily="34" charset="-128"/>
                <a:cs typeface="Arial Unicode MS" pitchFamily="34" charset="-128"/>
              </a:rPr>
              <a:t> </a:t>
            </a:r>
            <a:r>
              <a:rPr lang="fr-FR" sz="4800" dirty="0" smtClean="0">
                <a:solidFill>
                  <a:schemeClr val="bg1"/>
                </a:solidFill>
                <a:latin typeface="Arial Unicode MS" pitchFamily="34" charset="-128"/>
                <a:ea typeface="Arial Unicode MS" pitchFamily="34" charset="-128"/>
                <a:cs typeface="Arial Unicode MS" pitchFamily="34" charset="-128"/>
              </a:rPr>
              <a:t>22 Il est vrai que </a:t>
            </a:r>
            <a:r>
              <a:rPr lang="fr-FR" sz="4800" u="sng" dirty="0" smtClean="0">
                <a:solidFill>
                  <a:schemeClr val="bg1"/>
                </a:solidFill>
                <a:latin typeface="Arial Unicode MS" pitchFamily="34" charset="-128"/>
                <a:ea typeface="Arial Unicode MS" pitchFamily="34" charset="-128"/>
                <a:cs typeface="Arial Unicode MS" pitchFamily="34" charset="-128"/>
              </a:rPr>
              <a:t>quelques femmes</a:t>
            </a:r>
            <a:r>
              <a:rPr lang="fr-FR" sz="4800" dirty="0" smtClean="0">
                <a:solidFill>
                  <a:schemeClr val="bg1"/>
                </a:solidFill>
                <a:latin typeface="Arial Unicode MS" pitchFamily="34" charset="-128"/>
                <a:ea typeface="Arial Unicode MS" pitchFamily="34" charset="-128"/>
                <a:cs typeface="Arial Unicode MS" pitchFamily="34" charset="-128"/>
              </a:rPr>
              <a:t> d'entre nous </a:t>
            </a:r>
            <a:r>
              <a:rPr lang="fr-FR" sz="4800" u="sng" dirty="0" smtClean="0">
                <a:solidFill>
                  <a:schemeClr val="bg1"/>
                </a:solidFill>
                <a:latin typeface="Arial Unicode MS" pitchFamily="34" charset="-128"/>
                <a:ea typeface="Arial Unicode MS" pitchFamily="34" charset="-128"/>
                <a:cs typeface="Arial Unicode MS" pitchFamily="34" charset="-128"/>
              </a:rPr>
              <a:t>nous ont fort étonnés</a:t>
            </a:r>
            <a:r>
              <a:rPr lang="fr-FR" sz="4800" dirty="0" smtClean="0">
                <a:solidFill>
                  <a:schemeClr val="bg1"/>
                </a:solidFill>
                <a:latin typeface="Arial Unicode MS" pitchFamily="34" charset="-128"/>
                <a:ea typeface="Arial Unicode MS" pitchFamily="34" charset="-128"/>
                <a:cs typeface="Arial Unicode MS" pitchFamily="34" charset="-128"/>
              </a:rPr>
              <a:t>; s'étant rendues de grand matin au sépulcre</a:t>
            </a:r>
            <a:endParaRPr lang="en-US" sz="4800" dirty="0" smtClean="0">
              <a:solidFill>
                <a:schemeClr val="bg1"/>
              </a:solidFill>
              <a:latin typeface="Arial Unicode MS" pitchFamily="34" charset="-128"/>
              <a:ea typeface="Arial Unicode MS" pitchFamily="34" charset="-128"/>
              <a:cs typeface="Arial Unicode MS" pitchFamily="34" charset="-128"/>
            </a:endParaRPr>
          </a:p>
          <a:p>
            <a:pPr algn="just"/>
            <a:endParaRPr lang="en-US" sz="48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just"/>
            <a:r>
              <a:rPr lang="fr-FR" sz="4800" dirty="0" smtClean="0">
                <a:latin typeface="Arial Unicode MS" pitchFamily="34" charset="-128"/>
                <a:ea typeface="Arial Unicode MS" pitchFamily="34" charset="-128"/>
                <a:cs typeface="Arial Unicode MS" pitchFamily="34" charset="-128"/>
              </a:rPr>
              <a:t>23 </a:t>
            </a:r>
            <a:r>
              <a:rPr lang="fr-FR" sz="4800" dirty="0" smtClean="0">
                <a:latin typeface="Arial Unicode MS" pitchFamily="34" charset="-128"/>
                <a:ea typeface="Arial Unicode MS" pitchFamily="34" charset="-128"/>
                <a:cs typeface="Arial Unicode MS" pitchFamily="34" charset="-128"/>
              </a:rPr>
              <a:t>et </a:t>
            </a:r>
            <a:r>
              <a:rPr lang="fr-FR" sz="4800" u="sng" dirty="0" smtClean="0">
                <a:latin typeface="Arial Unicode MS" pitchFamily="34" charset="-128"/>
                <a:ea typeface="Arial Unicode MS" pitchFamily="34" charset="-128"/>
                <a:cs typeface="Arial Unicode MS" pitchFamily="34" charset="-128"/>
              </a:rPr>
              <a:t>n'ayant pas trouvé son corps</a:t>
            </a:r>
            <a:r>
              <a:rPr lang="fr-FR" sz="4800" dirty="0" smtClean="0">
                <a:latin typeface="Arial Unicode MS" pitchFamily="34" charset="-128"/>
                <a:ea typeface="Arial Unicode MS" pitchFamily="34" charset="-128"/>
                <a:cs typeface="Arial Unicode MS" pitchFamily="34" charset="-128"/>
              </a:rPr>
              <a:t>, elles sont venues dire que des anges leur sont apparus et ont annoncé </a:t>
            </a:r>
            <a:r>
              <a:rPr lang="fr-FR" sz="4800" u="sng" dirty="0" smtClean="0">
                <a:latin typeface="Arial Unicode MS" pitchFamily="34" charset="-128"/>
                <a:ea typeface="Arial Unicode MS" pitchFamily="34" charset="-128"/>
                <a:cs typeface="Arial Unicode MS" pitchFamily="34" charset="-128"/>
              </a:rPr>
              <a:t>qu'il est vivant</a:t>
            </a:r>
            <a:r>
              <a:rPr lang="fr-FR" sz="4800" dirty="0" smtClean="0">
                <a:latin typeface="Arial Unicode MS" pitchFamily="34" charset="-128"/>
                <a:ea typeface="Arial Unicode MS" pitchFamily="34" charset="-128"/>
                <a:cs typeface="Arial Unicode MS" pitchFamily="34" charset="-128"/>
              </a:rPr>
              <a:t>.</a:t>
            </a:r>
            <a:endParaRPr lang="en-US" sz="4800" dirty="0" smtClean="0">
              <a:latin typeface="Arial Unicode MS" pitchFamily="34" charset="-128"/>
              <a:ea typeface="Arial Unicode MS" pitchFamily="34" charset="-128"/>
              <a:cs typeface="Arial Unicode MS" pitchFamily="34" charset="-128"/>
            </a:endParaRPr>
          </a:p>
          <a:p>
            <a:pPr algn="just"/>
            <a:r>
              <a:rPr lang="fr-FR" sz="4800" dirty="0" smtClean="0">
                <a:latin typeface="Arial Unicode MS" pitchFamily="34" charset="-128"/>
                <a:ea typeface="Arial Unicode MS" pitchFamily="34" charset="-128"/>
                <a:cs typeface="Arial Unicode MS" pitchFamily="34" charset="-128"/>
              </a:rPr>
              <a:t> </a:t>
            </a:r>
            <a:r>
              <a:rPr lang="fr-FR" sz="4800" dirty="0" smtClean="0">
                <a:solidFill>
                  <a:schemeClr val="bg1"/>
                </a:solidFill>
                <a:latin typeface="Arial Unicode MS" pitchFamily="34" charset="-128"/>
                <a:ea typeface="Arial Unicode MS" pitchFamily="34" charset="-128"/>
                <a:cs typeface="Arial Unicode MS" pitchFamily="34" charset="-128"/>
              </a:rPr>
              <a:t>24 Quelques-uns de ceux qui étaient avec nous sont allés au sépulcre, et ils ont trouvé les choses comme les femmes l'avaient dit; mais lui, </a:t>
            </a:r>
            <a:r>
              <a:rPr lang="fr-FR" sz="4800" u="sng" dirty="0" smtClean="0">
                <a:solidFill>
                  <a:schemeClr val="bg1"/>
                </a:solidFill>
                <a:latin typeface="Arial Unicode MS" pitchFamily="34" charset="-128"/>
                <a:ea typeface="Arial Unicode MS" pitchFamily="34" charset="-128"/>
                <a:cs typeface="Arial Unicode MS" pitchFamily="34" charset="-128"/>
              </a:rPr>
              <a:t>ils ne l'ont point vu</a:t>
            </a:r>
            <a:r>
              <a:rPr lang="fr-FR" sz="4800" dirty="0" smtClean="0">
                <a:solidFill>
                  <a:schemeClr val="bg1"/>
                </a:solidFill>
                <a:latin typeface="Arial Unicode MS" pitchFamily="34" charset="-128"/>
                <a:ea typeface="Arial Unicode MS" pitchFamily="34" charset="-128"/>
                <a:cs typeface="Arial Unicode MS" pitchFamily="34" charset="-128"/>
              </a:rPr>
              <a:t>.</a:t>
            </a:r>
            <a:endParaRPr lang="en-US" sz="4800"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Unicode MS" pitchFamily="34" charset="-128"/>
                <a:ea typeface="Arial Unicode MS" pitchFamily="34" charset="-128"/>
                <a:cs typeface="Arial Unicode MS" pitchFamily="34" charset="-128"/>
              </a:rPr>
              <a:t>The resurrection of Jesus is not a myth invented by religious fanatics.</a:t>
            </a:r>
          </a:p>
          <a:p>
            <a:pPr lvl="0" algn="just"/>
            <a:r>
              <a:rPr lang="en-US" sz="4000" b="1" dirty="0" smtClean="0">
                <a:solidFill>
                  <a:srgbClr val="C00000"/>
                </a:solidFill>
                <a:latin typeface="Arial Unicode MS" pitchFamily="34" charset="-128"/>
                <a:ea typeface="Arial Unicode MS" pitchFamily="34" charset="-128"/>
                <a:cs typeface="Arial Unicode MS" pitchFamily="34" charset="-128"/>
              </a:rPr>
              <a:t>The resurrection of Jesus came as a shocker to all his followers.</a:t>
            </a:r>
          </a:p>
          <a:p>
            <a:pPr lvl="0" algn="just"/>
            <a:r>
              <a:rPr lang="en-US" sz="4000" dirty="0" smtClean="0">
                <a:latin typeface="Arial Unicode MS" pitchFamily="34" charset="-128"/>
                <a:ea typeface="Arial Unicode MS" pitchFamily="34" charset="-128"/>
                <a:cs typeface="Arial Unicode MS" pitchFamily="34" charset="-128"/>
              </a:rPr>
              <a:t>The disciples </a:t>
            </a:r>
            <a:r>
              <a:rPr lang="en-US" sz="4000" dirty="0" smtClean="0">
                <a:latin typeface="Arial Unicode MS" pitchFamily="34" charset="-128"/>
                <a:ea typeface="Arial Unicode MS" pitchFamily="34" charset="-128"/>
                <a:cs typeface="Arial Unicode MS" pitchFamily="34" charset="-128"/>
              </a:rPr>
              <a:t>went </a:t>
            </a:r>
            <a:r>
              <a:rPr lang="en-US" sz="4000" dirty="0" smtClean="0">
                <a:latin typeface="Arial Unicode MS" pitchFamily="34" charset="-128"/>
                <a:ea typeface="Arial Unicode MS" pitchFamily="34" charset="-128"/>
                <a:cs typeface="Arial Unicode MS" pitchFamily="34" charset="-128"/>
              </a:rPr>
              <a:t>to investigate the claims of the women because they did not </a:t>
            </a:r>
            <a:r>
              <a:rPr lang="en-US" sz="4000" dirty="0" smtClean="0">
                <a:latin typeface="Arial Unicode MS" pitchFamily="34" charset="-128"/>
                <a:ea typeface="Arial Unicode MS" pitchFamily="34" charset="-128"/>
                <a:cs typeface="Arial Unicode MS" pitchFamily="34" charset="-128"/>
              </a:rPr>
              <a:t>believe them.</a:t>
            </a:r>
            <a:endParaRPr lang="en-US" sz="4000" dirty="0" smtClean="0">
              <a:latin typeface="Arial Unicode MS" pitchFamily="34" charset="-128"/>
              <a:ea typeface="Arial Unicode MS" pitchFamily="34" charset="-128"/>
              <a:cs typeface="Arial Unicode MS" pitchFamily="34" charset="-128"/>
            </a:endParaRPr>
          </a:p>
          <a:p>
            <a:pPr lvl="0" algn="just"/>
            <a:r>
              <a:rPr lang="en-US" sz="4000" b="1" dirty="0" smtClean="0">
                <a:solidFill>
                  <a:srgbClr val="C00000"/>
                </a:solidFill>
                <a:latin typeface="Arial Unicode MS" pitchFamily="34" charset="-128"/>
                <a:ea typeface="Arial Unicode MS" pitchFamily="34" charset="-128"/>
                <a:cs typeface="Arial Unicode MS" pitchFamily="34" charset="-128"/>
              </a:rPr>
              <a:t>The two men on their way to Emmaus were troubled by the news because it was outside of their expectations</a:t>
            </a:r>
            <a:r>
              <a:rPr lang="en-US" sz="4000" b="1" dirty="0" smtClean="0">
                <a:solidFill>
                  <a:srgbClr val="C00000"/>
                </a:solidFill>
                <a:latin typeface="Arial Unicode MS" pitchFamily="34" charset="-128"/>
                <a:ea typeface="Arial Unicode MS" pitchFamily="34" charset="-128"/>
                <a:cs typeface="Arial Unicode MS" pitchFamily="34" charset="-128"/>
              </a:rPr>
              <a:t>.</a:t>
            </a:r>
            <a:endParaRPr lang="en-US" sz="40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3600" b="1" dirty="0" smtClean="0">
                <a:latin typeface="Arial Unicode MS" pitchFamily="34" charset="-128"/>
                <a:ea typeface="Arial Unicode MS" pitchFamily="34" charset="-128"/>
                <a:cs typeface="Arial Unicode MS" pitchFamily="34" charset="-128"/>
              </a:rPr>
              <a:t>Thomas </a:t>
            </a:r>
            <a:r>
              <a:rPr lang="en-US" sz="3600" b="1" dirty="0" smtClean="0">
                <a:latin typeface="Arial Unicode MS" pitchFamily="34" charset="-128"/>
                <a:ea typeface="Arial Unicode MS" pitchFamily="34" charset="-128"/>
                <a:cs typeface="Arial Unicode MS" pitchFamily="34" charset="-128"/>
              </a:rPr>
              <a:t>who was not there said, “I won’t buy it” </a:t>
            </a:r>
          </a:p>
          <a:p>
            <a:pPr algn="just"/>
            <a:r>
              <a:rPr lang="en-US" sz="3600" b="1" dirty="0" err="1" smtClean="0">
                <a:solidFill>
                  <a:srgbClr val="C00000"/>
                </a:solidFill>
                <a:latin typeface="Arial Unicode MS" pitchFamily="34" charset="-128"/>
                <a:ea typeface="Arial Unicode MS" pitchFamily="34" charset="-128"/>
                <a:cs typeface="Arial Unicode MS" pitchFamily="34" charset="-128"/>
              </a:rPr>
              <a:t>Joh</a:t>
            </a:r>
            <a:r>
              <a:rPr lang="en-US" sz="3600" b="1" dirty="0" smtClean="0">
                <a:solidFill>
                  <a:srgbClr val="C00000"/>
                </a:solidFill>
                <a:latin typeface="Arial Unicode MS" pitchFamily="34" charset="-128"/>
                <a:ea typeface="Arial Unicode MS" pitchFamily="34" charset="-128"/>
                <a:cs typeface="Arial Unicode MS" pitchFamily="34" charset="-128"/>
              </a:rPr>
              <a:t> 20:24 Now Thomas, called the Twin, one of the twelve, was not with them when Jesus came.</a:t>
            </a:r>
          </a:p>
          <a:p>
            <a:pPr algn="just"/>
            <a:r>
              <a:rPr lang="en-US" sz="3600" dirty="0" smtClean="0">
                <a:latin typeface="Arial Unicode MS" pitchFamily="34" charset="-128"/>
                <a:ea typeface="Arial Unicode MS" pitchFamily="34" charset="-128"/>
                <a:cs typeface="Arial Unicode MS" pitchFamily="34" charset="-128"/>
              </a:rPr>
              <a:t> </a:t>
            </a:r>
            <a:r>
              <a:rPr lang="en-US" sz="3600" b="1" dirty="0" smtClean="0">
                <a:latin typeface="Arial Unicode MS" pitchFamily="34" charset="-128"/>
                <a:ea typeface="Arial Unicode MS" pitchFamily="34" charset="-128"/>
                <a:cs typeface="Arial Unicode MS" pitchFamily="34" charset="-128"/>
              </a:rPr>
              <a:t>25 The other disciples therefore said to him, "We have seen the Lord." So he said to them, "</a:t>
            </a:r>
            <a:r>
              <a:rPr lang="en-US" sz="3600" b="1" dirty="0" smtClean="0">
                <a:solidFill>
                  <a:srgbClr val="C00000"/>
                </a:solidFill>
                <a:latin typeface="Arial Unicode MS" pitchFamily="34" charset="-128"/>
                <a:ea typeface="Arial Unicode MS" pitchFamily="34" charset="-128"/>
                <a:cs typeface="Arial Unicode MS" pitchFamily="34" charset="-128"/>
              </a:rPr>
              <a:t>Unless I see in His hands the print of the nails, and put my finger into the print of the nails, and put my hand into His side, I will not believe</a:t>
            </a:r>
            <a:r>
              <a:rPr lang="en-US" sz="3600" b="1" dirty="0" smtClean="0">
                <a:solidFill>
                  <a:srgbClr val="C00000"/>
                </a:solidFill>
                <a:latin typeface="Arial Unicode MS" pitchFamily="34" charset="-128"/>
                <a:ea typeface="Arial Unicode MS" pitchFamily="34" charset="-128"/>
                <a:cs typeface="Arial Unicode MS" pitchFamily="34" charset="-128"/>
              </a:rPr>
              <a:t>."</a:t>
            </a:r>
            <a:endParaRPr lang="en-US" sz="36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b="1" dirty="0" err="1" smtClean="0">
                <a:latin typeface="Arial Unicode MS" pitchFamily="34" charset="-128"/>
                <a:ea typeface="Arial Unicode MS" pitchFamily="34" charset="-128"/>
                <a:cs typeface="Arial Unicode MS" pitchFamily="34" charset="-128"/>
              </a:rPr>
              <a:t>Joh</a:t>
            </a:r>
            <a:r>
              <a:rPr lang="fr-FR"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20:24 Thomas, appelé Didyme, l'un des douze, n'était pas avec eux lorsque Jésus vint.</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C00000"/>
                </a:solidFill>
                <a:latin typeface="Arial Unicode MS" pitchFamily="34" charset="-128"/>
                <a:ea typeface="Arial Unicode MS" pitchFamily="34" charset="-128"/>
                <a:cs typeface="Arial Unicode MS" pitchFamily="34" charset="-128"/>
              </a:rPr>
              <a:t> 25 Les autres disciples lui dirent donc: Nous avons vu le Seigneur. Mais il leur dit: Si je ne vois dans ses mains la marque des clous, </a:t>
            </a:r>
            <a:r>
              <a:rPr lang="fr-FR" sz="4000" b="1" dirty="0" smtClean="0">
                <a:latin typeface="Arial Unicode MS" pitchFamily="34" charset="-128"/>
                <a:ea typeface="Arial Unicode MS" pitchFamily="34" charset="-128"/>
                <a:cs typeface="Arial Unicode MS" pitchFamily="34" charset="-128"/>
              </a:rPr>
              <a:t>et si je ne mets mon doigt dans la marque des clous, et si je ne mets ma main dans son côté, je ne croirai point.</a:t>
            </a:r>
            <a:endParaRPr lang="en-US" sz="4000" b="1" dirty="0" smtClean="0">
              <a:latin typeface="Arial Unicode MS" pitchFamily="34" charset="-128"/>
              <a:ea typeface="Arial Unicode MS" pitchFamily="34" charset="-128"/>
              <a:cs typeface="Arial Unicode MS" pitchFamily="34" charset="-128"/>
            </a:endParaRPr>
          </a:p>
          <a:p>
            <a:pPr>
              <a:buNone/>
            </a:pP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5400" b="1" dirty="0" smtClean="0">
                <a:latin typeface="Arial Unicode MS" pitchFamily="34" charset="-128"/>
                <a:ea typeface="Arial Unicode MS" pitchFamily="34" charset="-128"/>
                <a:cs typeface="Arial Unicode MS" pitchFamily="34" charset="-128"/>
              </a:rPr>
              <a:t>Thomas had </a:t>
            </a:r>
            <a:r>
              <a:rPr lang="en-US" sz="5400" b="1" dirty="0" smtClean="0">
                <a:latin typeface="Arial Unicode MS" pitchFamily="34" charset="-128"/>
                <a:ea typeface="Arial Unicode MS" pitchFamily="34" charset="-128"/>
                <a:cs typeface="Arial Unicode MS" pitchFamily="34" charset="-128"/>
              </a:rPr>
              <a:t>then refused to believe multiple accounts of the resurrection of </a:t>
            </a:r>
            <a:r>
              <a:rPr lang="en-US" sz="5400" b="1" dirty="0" smtClean="0">
                <a:latin typeface="Arial Unicode MS" pitchFamily="34" charset="-128"/>
                <a:ea typeface="Arial Unicode MS" pitchFamily="34" charset="-128"/>
                <a:cs typeface="Arial Unicode MS" pitchFamily="34" charset="-128"/>
              </a:rPr>
              <a:t>Jesus from many eye witnesses.</a:t>
            </a:r>
            <a:endParaRPr lang="en-US" sz="5400" b="1" dirty="0" smtClean="0">
              <a:latin typeface="Arial Unicode MS" pitchFamily="34" charset="-128"/>
              <a:ea typeface="Arial Unicode MS" pitchFamily="34" charset="-128"/>
              <a:cs typeface="Arial Unicode MS" pitchFamily="34" charset="-128"/>
            </a:endParaRPr>
          </a:p>
          <a:p>
            <a:pPr lvl="0" algn="just"/>
            <a:r>
              <a:rPr lang="en-US" sz="5400" b="1" dirty="0" smtClean="0">
                <a:solidFill>
                  <a:srgbClr val="C00000"/>
                </a:solidFill>
                <a:latin typeface="Arial Unicode MS" pitchFamily="34" charset="-128"/>
                <a:ea typeface="Arial Unicode MS" pitchFamily="34" charset="-128"/>
                <a:cs typeface="Arial Unicode MS" pitchFamily="34" charset="-128"/>
              </a:rPr>
              <a:t>The first report from the ladies did not budge Thomas because he thought that women were credible.</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The </a:t>
            </a:r>
            <a:r>
              <a:rPr lang="en-US" sz="4800" b="1" dirty="0" smtClean="0">
                <a:latin typeface="Arial Unicode MS" pitchFamily="34" charset="-128"/>
                <a:ea typeface="Arial Unicode MS" pitchFamily="34" charset="-128"/>
                <a:cs typeface="Arial Unicode MS" pitchFamily="34" charset="-128"/>
              </a:rPr>
              <a:t>report of the ten or more disciples did not budge Thomas as well.</a:t>
            </a:r>
          </a:p>
          <a:p>
            <a:pPr lvl="0" algn="just"/>
            <a:r>
              <a:rPr lang="en-US" sz="4800" b="1" dirty="0" smtClean="0">
                <a:solidFill>
                  <a:srgbClr val="C00000"/>
                </a:solidFill>
                <a:latin typeface="Arial Unicode MS" pitchFamily="34" charset="-128"/>
                <a:ea typeface="Arial Unicode MS" pitchFamily="34" charset="-128"/>
                <a:cs typeface="Arial Unicode MS" pitchFamily="34" charset="-128"/>
              </a:rPr>
              <a:t>Case closed, Thomas remained adamant in his disbelief.</a:t>
            </a:r>
          </a:p>
          <a:p>
            <a:pPr lvl="0" algn="just"/>
            <a:r>
              <a:rPr lang="en-US" sz="4800" b="1" dirty="0" smtClean="0">
                <a:latin typeface="Arial Unicode MS" pitchFamily="34" charset="-128"/>
                <a:ea typeface="Arial Unicode MS" pitchFamily="34" charset="-128"/>
                <a:cs typeface="Arial Unicode MS" pitchFamily="34" charset="-128"/>
              </a:rPr>
              <a:t>Eight days later, Thomas got his wish.</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txBody>
          <a:bodyPr>
            <a:normAutofit fontScale="85000" lnSpcReduction="20000"/>
          </a:bodyPr>
          <a:lstStyle/>
          <a:p>
            <a:pPr algn="just"/>
            <a:r>
              <a:rPr lang="en-US" sz="4800" dirty="0" err="1" smtClean="0">
                <a:solidFill>
                  <a:schemeClr val="bg1"/>
                </a:solidFill>
                <a:latin typeface="Arial Unicode MS" pitchFamily="34" charset="-128"/>
                <a:ea typeface="Arial Unicode MS" pitchFamily="34" charset="-128"/>
                <a:cs typeface="Arial Unicode MS" pitchFamily="34" charset="-128"/>
              </a:rPr>
              <a:t>Joh</a:t>
            </a:r>
            <a:r>
              <a:rPr lang="en-US" sz="4800" dirty="0" smtClean="0">
                <a:solidFill>
                  <a:schemeClr val="bg1"/>
                </a:solidFill>
                <a:latin typeface="Arial Unicode MS" pitchFamily="34" charset="-128"/>
                <a:ea typeface="Arial Unicode MS" pitchFamily="34" charset="-128"/>
                <a:cs typeface="Arial Unicode MS" pitchFamily="34" charset="-128"/>
              </a:rPr>
              <a:t> </a:t>
            </a:r>
            <a:r>
              <a:rPr lang="en-US" sz="4800" dirty="0" smtClean="0">
                <a:solidFill>
                  <a:schemeClr val="bg1"/>
                </a:solidFill>
                <a:latin typeface="Arial Unicode MS" pitchFamily="34" charset="-128"/>
                <a:ea typeface="Arial Unicode MS" pitchFamily="34" charset="-128"/>
                <a:cs typeface="Arial Unicode MS" pitchFamily="34" charset="-128"/>
              </a:rPr>
              <a:t>20:26-29</a:t>
            </a:r>
          </a:p>
          <a:p>
            <a:pPr algn="just"/>
            <a:r>
              <a:rPr lang="en-US" sz="4800" dirty="0" smtClean="0">
                <a:solidFill>
                  <a:schemeClr val="bg1"/>
                </a:solidFill>
                <a:latin typeface="Arial Unicode MS" pitchFamily="34" charset="-128"/>
                <a:ea typeface="Arial Unicode MS" pitchFamily="34" charset="-128"/>
                <a:cs typeface="Arial Unicode MS" pitchFamily="34" charset="-128"/>
              </a:rPr>
              <a:t> </a:t>
            </a:r>
            <a:r>
              <a:rPr lang="en-US" sz="4800" dirty="0" smtClean="0">
                <a:solidFill>
                  <a:schemeClr val="bg1"/>
                </a:solidFill>
                <a:latin typeface="Arial Unicode MS" pitchFamily="34" charset="-128"/>
                <a:ea typeface="Arial Unicode MS" pitchFamily="34" charset="-128"/>
                <a:cs typeface="Arial Unicode MS" pitchFamily="34" charset="-128"/>
              </a:rPr>
              <a:t>¶ And after eight days His disciples were again inside, and Thomas with them. Jesus came, the doors being shut, and stood in the midst, and said, "Peace to you!" </a:t>
            </a:r>
            <a:r>
              <a:rPr lang="fr-FR" sz="4800" dirty="0" smtClean="0">
                <a:solidFill>
                  <a:schemeClr val="bg1"/>
                </a:solidFill>
                <a:latin typeface="Arial Unicode MS" pitchFamily="34" charset="-128"/>
                <a:ea typeface="Arial Unicode MS" pitchFamily="34" charset="-128"/>
                <a:cs typeface="Arial Unicode MS" pitchFamily="34" charset="-128"/>
              </a:rPr>
              <a:t>(NKJV)</a:t>
            </a:r>
            <a:endParaRPr lang="en-US" sz="4800" dirty="0" smtClean="0">
              <a:solidFill>
                <a:schemeClr val="bg1"/>
              </a:solidFill>
              <a:latin typeface="Arial Unicode MS" pitchFamily="34" charset="-128"/>
              <a:ea typeface="Arial Unicode MS" pitchFamily="34" charset="-128"/>
              <a:cs typeface="Arial Unicode MS" pitchFamily="34" charset="-128"/>
            </a:endParaRPr>
          </a:p>
          <a:p>
            <a:pPr algn="just"/>
            <a:r>
              <a:rPr lang="fr-FR" sz="4800" dirty="0" smtClean="0">
                <a:solidFill>
                  <a:schemeClr val="accent5">
                    <a:lumMod val="40000"/>
                    <a:lumOff val="60000"/>
                  </a:schemeClr>
                </a:solidFill>
                <a:latin typeface="Arial Unicode MS" pitchFamily="34" charset="-128"/>
                <a:ea typeface="Arial Unicode MS" pitchFamily="34" charset="-128"/>
                <a:cs typeface="Arial Unicode MS" pitchFamily="34" charset="-128"/>
              </a:rPr>
              <a:t> 26 ¶ Huit jours après, les disciples de Jésus étaient de nouveau dans la maison, et Thomas se trouvait avec eux. Jésus vint, les portes étant fermées, se présenta au milieu d'eux, et dit: La paix soit avec vous! </a:t>
            </a:r>
            <a:r>
              <a:rPr lang="en-US" sz="4800" dirty="0" smtClean="0">
                <a:solidFill>
                  <a:schemeClr val="accent5">
                    <a:lumMod val="40000"/>
                    <a:lumOff val="60000"/>
                  </a:schemeClr>
                </a:solidFill>
                <a:latin typeface="Arial Unicode MS" pitchFamily="34" charset="-128"/>
                <a:ea typeface="Arial Unicode MS" pitchFamily="34" charset="-128"/>
                <a:cs typeface="Arial Unicode MS" pitchFamily="34" charset="-128"/>
              </a:rPr>
              <a:t>(LSV)</a:t>
            </a:r>
          </a:p>
          <a:p>
            <a:pPr algn="just"/>
            <a:endParaRPr lang="en-US" sz="4800"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txBody>
          <a:bodyPr>
            <a:normAutofit fontScale="92500" lnSpcReduction="20000"/>
          </a:bodyPr>
          <a:lstStyle/>
          <a:p>
            <a:pPr algn="just"/>
            <a:r>
              <a:rPr lang="en-US" sz="4800" dirty="0" smtClean="0">
                <a:solidFill>
                  <a:schemeClr val="bg1"/>
                </a:solidFill>
                <a:latin typeface="Arial Unicode MS" pitchFamily="34" charset="-128"/>
                <a:ea typeface="Arial Unicode MS" pitchFamily="34" charset="-128"/>
                <a:cs typeface="Arial Unicode MS" pitchFamily="34" charset="-128"/>
              </a:rPr>
              <a:t>27 </a:t>
            </a:r>
            <a:r>
              <a:rPr lang="en-US" sz="4800" dirty="0" smtClean="0">
                <a:solidFill>
                  <a:schemeClr val="bg1"/>
                </a:solidFill>
                <a:latin typeface="Arial Unicode MS" pitchFamily="34" charset="-128"/>
                <a:ea typeface="Arial Unicode MS" pitchFamily="34" charset="-128"/>
                <a:cs typeface="Arial Unicode MS" pitchFamily="34" charset="-128"/>
              </a:rPr>
              <a:t>Then He said to Thomas, "Reach your finger here, and look at My hands; and reach your hand here, and put it into My side. </a:t>
            </a:r>
            <a:r>
              <a:rPr lang="fr-FR" sz="4800" dirty="0" smtClean="0">
                <a:solidFill>
                  <a:schemeClr val="bg1"/>
                </a:solidFill>
                <a:latin typeface="Arial Unicode MS" pitchFamily="34" charset="-128"/>
                <a:ea typeface="Arial Unicode MS" pitchFamily="34" charset="-128"/>
                <a:cs typeface="Arial Unicode MS" pitchFamily="34" charset="-128"/>
              </a:rPr>
              <a:t>Do not </a:t>
            </a:r>
            <a:r>
              <a:rPr lang="fr-FR" sz="4800" dirty="0" err="1" smtClean="0">
                <a:solidFill>
                  <a:schemeClr val="bg1"/>
                </a:solidFill>
                <a:latin typeface="Arial Unicode MS" pitchFamily="34" charset="-128"/>
                <a:ea typeface="Arial Unicode MS" pitchFamily="34" charset="-128"/>
                <a:cs typeface="Arial Unicode MS" pitchFamily="34" charset="-128"/>
              </a:rPr>
              <a:t>be</a:t>
            </a:r>
            <a:r>
              <a:rPr lang="fr-FR" sz="4800" dirty="0" smtClean="0">
                <a:solidFill>
                  <a:schemeClr val="bg1"/>
                </a:solidFill>
                <a:latin typeface="Arial Unicode MS" pitchFamily="34" charset="-128"/>
                <a:ea typeface="Arial Unicode MS" pitchFamily="34" charset="-128"/>
                <a:cs typeface="Arial Unicode MS" pitchFamily="34" charset="-128"/>
              </a:rPr>
              <a:t> </a:t>
            </a:r>
            <a:r>
              <a:rPr lang="fr-FR" sz="4800" dirty="0" err="1" smtClean="0">
                <a:solidFill>
                  <a:schemeClr val="bg1"/>
                </a:solidFill>
                <a:latin typeface="Arial Unicode MS" pitchFamily="34" charset="-128"/>
                <a:ea typeface="Arial Unicode MS" pitchFamily="34" charset="-128"/>
                <a:cs typeface="Arial Unicode MS" pitchFamily="34" charset="-128"/>
              </a:rPr>
              <a:t>unbelieving</a:t>
            </a:r>
            <a:r>
              <a:rPr lang="fr-FR" sz="4800" dirty="0" smtClean="0">
                <a:solidFill>
                  <a:schemeClr val="bg1"/>
                </a:solidFill>
                <a:latin typeface="Arial Unicode MS" pitchFamily="34" charset="-128"/>
                <a:ea typeface="Arial Unicode MS" pitchFamily="34" charset="-128"/>
                <a:cs typeface="Arial Unicode MS" pitchFamily="34" charset="-128"/>
              </a:rPr>
              <a:t>, but </a:t>
            </a:r>
            <a:r>
              <a:rPr lang="fr-FR" sz="4800" dirty="0" err="1" smtClean="0">
                <a:solidFill>
                  <a:schemeClr val="bg1"/>
                </a:solidFill>
                <a:latin typeface="Arial Unicode MS" pitchFamily="34" charset="-128"/>
                <a:ea typeface="Arial Unicode MS" pitchFamily="34" charset="-128"/>
                <a:cs typeface="Arial Unicode MS" pitchFamily="34" charset="-128"/>
              </a:rPr>
              <a:t>believing</a:t>
            </a:r>
            <a:r>
              <a:rPr lang="fr-FR" sz="4800" dirty="0" smtClean="0">
                <a:solidFill>
                  <a:schemeClr val="bg1"/>
                </a:solidFill>
                <a:latin typeface="Arial Unicode MS" pitchFamily="34" charset="-128"/>
                <a:ea typeface="Arial Unicode MS" pitchFamily="34" charset="-128"/>
                <a:cs typeface="Arial Unicode MS" pitchFamily="34" charset="-128"/>
              </a:rPr>
              <a:t>." (NKJV)</a:t>
            </a:r>
            <a:endParaRPr lang="en-US" sz="4800" dirty="0" smtClean="0">
              <a:solidFill>
                <a:schemeClr val="bg1"/>
              </a:solidFill>
              <a:latin typeface="Arial Unicode MS" pitchFamily="34" charset="-128"/>
              <a:ea typeface="Arial Unicode MS" pitchFamily="34" charset="-128"/>
              <a:cs typeface="Arial Unicode MS" pitchFamily="34" charset="-128"/>
            </a:endParaRPr>
          </a:p>
          <a:p>
            <a:pPr algn="just"/>
            <a:r>
              <a:rPr lang="fr-FR" sz="4800" dirty="0" smtClean="0">
                <a:solidFill>
                  <a:schemeClr val="accent5">
                    <a:lumMod val="40000"/>
                    <a:lumOff val="60000"/>
                  </a:schemeClr>
                </a:solidFill>
                <a:latin typeface="Arial Unicode MS" pitchFamily="34" charset="-128"/>
                <a:ea typeface="Arial Unicode MS" pitchFamily="34" charset="-128"/>
                <a:cs typeface="Arial Unicode MS" pitchFamily="34" charset="-128"/>
              </a:rPr>
              <a:t> 27 Puis il dit à Thomas: Avance ici ton doigt, et regarde mes mains; avance aussi ta main, et mets-la dans mon côté; et ne sois pas incrédule, mais crois. </a:t>
            </a:r>
            <a:r>
              <a:rPr lang="en-US" sz="4800" dirty="0" smtClean="0">
                <a:solidFill>
                  <a:schemeClr val="accent5">
                    <a:lumMod val="40000"/>
                    <a:lumOff val="60000"/>
                  </a:schemeClr>
                </a:solidFill>
                <a:latin typeface="Arial Unicode MS" pitchFamily="34" charset="-128"/>
                <a:ea typeface="Arial Unicode MS" pitchFamily="34" charset="-128"/>
                <a:cs typeface="Arial Unicode MS" pitchFamily="34" charset="-128"/>
              </a:rPr>
              <a:t>(LSV</a:t>
            </a:r>
            <a:r>
              <a:rPr lang="en-US" sz="4800" dirty="0" smtClean="0">
                <a:solidFill>
                  <a:schemeClr val="accent5">
                    <a:lumMod val="40000"/>
                    <a:lumOff val="60000"/>
                  </a:schemeClr>
                </a:solidFill>
                <a:latin typeface="Arial Unicode MS" pitchFamily="34" charset="-128"/>
                <a:ea typeface="Arial Unicode MS" pitchFamily="34" charset="-128"/>
                <a:cs typeface="Arial Unicode MS" pitchFamily="34" charset="-128"/>
              </a:rPr>
              <a:t>)</a:t>
            </a:r>
            <a:endParaRPr lang="en-US" sz="4800" dirty="0" smtClean="0">
              <a:solidFill>
                <a:schemeClr val="accent5">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txBody>
          <a:bodyPr>
            <a:normAutofit/>
          </a:bodyPr>
          <a:lstStyle/>
          <a:p>
            <a:pPr algn="just"/>
            <a:r>
              <a:rPr lang="en-US" sz="6000" dirty="0" smtClean="0">
                <a:solidFill>
                  <a:schemeClr val="bg1"/>
                </a:solidFill>
                <a:latin typeface="Arial Unicode MS" pitchFamily="34" charset="-128"/>
                <a:ea typeface="Arial Unicode MS" pitchFamily="34" charset="-128"/>
                <a:cs typeface="Arial Unicode MS" pitchFamily="34" charset="-128"/>
              </a:rPr>
              <a:t>28 </a:t>
            </a:r>
            <a:r>
              <a:rPr lang="en-US" sz="6000" dirty="0" smtClean="0">
                <a:solidFill>
                  <a:schemeClr val="bg1"/>
                </a:solidFill>
                <a:latin typeface="Arial Unicode MS" pitchFamily="34" charset="-128"/>
                <a:ea typeface="Arial Unicode MS" pitchFamily="34" charset="-128"/>
                <a:cs typeface="Arial Unicode MS" pitchFamily="34" charset="-128"/>
              </a:rPr>
              <a:t>And Thomas answered and said to Him, "My Lord and my God!" </a:t>
            </a:r>
            <a:r>
              <a:rPr lang="fr-FR" sz="6000" dirty="0" smtClean="0">
                <a:solidFill>
                  <a:schemeClr val="bg1"/>
                </a:solidFill>
                <a:latin typeface="Arial Unicode MS" pitchFamily="34" charset="-128"/>
                <a:ea typeface="Arial Unicode MS" pitchFamily="34" charset="-128"/>
                <a:cs typeface="Arial Unicode MS" pitchFamily="34" charset="-128"/>
              </a:rPr>
              <a:t>(NKJV)</a:t>
            </a:r>
            <a:endParaRPr lang="en-US" sz="6000" dirty="0" smtClean="0">
              <a:solidFill>
                <a:schemeClr val="bg1"/>
              </a:solidFill>
              <a:latin typeface="Arial Unicode MS" pitchFamily="34" charset="-128"/>
              <a:ea typeface="Arial Unicode MS" pitchFamily="34" charset="-128"/>
              <a:cs typeface="Arial Unicode MS" pitchFamily="34" charset="-128"/>
            </a:endParaRPr>
          </a:p>
          <a:p>
            <a:pPr algn="just"/>
            <a:r>
              <a:rPr lang="fr-FR" sz="6000" dirty="0" smtClean="0">
                <a:solidFill>
                  <a:schemeClr val="bg1"/>
                </a:solidFill>
                <a:latin typeface="Arial Unicode MS" pitchFamily="34" charset="-128"/>
                <a:ea typeface="Arial Unicode MS" pitchFamily="34" charset="-128"/>
                <a:cs typeface="Arial Unicode MS" pitchFamily="34" charset="-128"/>
              </a:rPr>
              <a:t> </a:t>
            </a:r>
            <a:r>
              <a:rPr lang="fr-FR" sz="6000" dirty="0" smtClean="0">
                <a:solidFill>
                  <a:schemeClr val="accent5">
                    <a:lumMod val="40000"/>
                    <a:lumOff val="60000"/>
                  </a:schemeClr>
                </a:solidFill>
                <a:latin typeface="Arial Unicode MS" pitchFamily="34" charset="-128"/>
                <a:ea typeface="Arial Unicode MS" pitchFamily="34" charset="-128"/>
                <a:cs typeface="Arial Unicode MS" pitchFamily="34" charset="-128"/>
              </a:rPr>
              <a:t>28 Thomas lui répondit: Mon Seigneur et mon Dieu! </a:t>
            </a:r>
            <a:r>
              <a:rPr lang="en-US" sz="6000" dirty="0" smtClean="0">
                <a:solidFill>
                  <a:schemeClr val="accent5">
                    <a:lumMod val="40000"/>
                    <a:lumOff val="60000"/>
                  </a:schemeClr>
                </a:solidFill>
                <a:latin typeface="Arial Unicode MS" pitchFamily="34" charset="-128"/>
                <a:ea typeface="Arial Unicode MS" pitchFamily="34" charset="-128"/>
                <a:cs typeface="Arial Unicode MS" pitchFamily="34" charset="-128"/>
              </a:rPr>
              <a:t>(LSV)</a:t>
            </a:r>
          </a:p>
          <a:p>
            <a:pPr algn="just"/>
            <a:endParaRPr lang="en-US" sz="4800"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txBody>
          <a:bodyPr>
            <a:normAutofit/>
          </a:bodyPr>
          <a:lstStyle/>
          <a:p>
            <a:pPr algn="just"/>
            <a:r>
              <a:rPr lang="en-US" sz="4800" dirty="0" smtClean="0">
                <a:solidFill>
                  <a:schemeClr val="bg1"/>
                </a:solidFill>
                <a:latin typeface="Arial Unicode MS" pitchFamily="34" charset="-128"/>
                <a:ea typeface="Arial Unicode MS" pitchFamily="34" charset="-128"/>
                <a:cs typeface="Arial Unicode MS" pitchFamily="34" charset="-128"/>
              </a:rPr>
              <a:t>29 </a:t>
            </a:r>
            <a:r>
              <a:rPr lang="en-US" sz="4800" dirty="0" smtClean="0">
                <a:solidFill>
                  <a:schemeClr val="bg1"/>
                </a:solidFill>
                <a:latin typeface="Arial Unicode MS" pitchFamily="34" charset="-128"/>
                <a:ea typeface="Arial Unicode MS" pitchFamily="34" charset="-128"/>
                <a:cs typeface="Arial Unicode MS" pitchFamily="34" charset="-128"/>
              </a:rPr>
              <a:t>Jesus said to him, "Thomas, because you have seen Me, you have believed. Blessed are those who have not seen and yet have believed." (NKJV)</a:t>
            </a:r>
          </a:p>
          <a:p>
            <a:pPr algn="just"/>
            <a:r>
              <a:rPr lang="fr-FR" sz="4800" dirty="0" smtClean="0">
                <a:solidFill>
                  <a:schemeClr val="bg1"/>
                </a:solidFill>
                <a:latin typeface="Arial Unicode MS" pitchFamily="34" charset="-128"/>
                <a:ea typeface="Arial Unicode MS" pitchFamily="34" charset="-128"/>
                <a:cs typeface="Arial Unicode MS" pitchFamily="34" charset="-128"/>
              </a:rPr>
              <a:t> </a:t>
            </a:r>
            <a:r>
              <a:rPr lang="fr-FR" sz="4800" dirty="0" smtClean="0">
                <a:solidFill>
                  <a:schemeClr val="accent5">
                    <a:lumMod val="40000"/>
                    <a:lumOff val="60000"/>
                  </a:schemeClr>
                </a:solidFill>
                <a:latin typeface="Arial Unicode MS" pitchFamily="34" charset="-128"/>
                <a:ea typeface="Arial Unicode MS" pitchFamily="34" charset="-128"/>
                <a:cs typeface="Arial Unicode MS" pitchFamily="34" charset="-128"/>
              </a:rPr>
              <a:t>29 </a:t>
            </a:r>
            <a:r>
              <a:rPr lang="fr-FR" sz="4800" dirty="0" smtClean="0">
                <a:solidFill>
                  <a:schemeClr val="accent5">
                    <a:lumMod val="40000"/>
                    <a:lumOff val="60000"/>
                  </a:schemeClr>
                </a:solidFill>
                <a:latin typeface="Arial Unicode MS" pitchFamily="34" charset="-128"/>
                <a:ea typeface="Arial Unicode MS" pitchFamily="34" charset="-128"/>
                <a:cs typeface="Arial Unicode MS" pitchFamily="34" charset="-128"/>
              </a:rPr>
              <a:t> </a:t>
            </a:r>
            <a:r>
              <a:rPr lang="fr-FR" sz="4800" dirty="0" smtClean="0">
                <a:solidFill>
                  <a:schemeClr val="accent5">
                    <a:lumMod val="40000"/>
                    <a:lumOff val="60000"/>
                  </a:schemeClr>
                </a:solidFill>
                <a:latin typeface="Arial Unicode MS" pitchFamily="34" charset="-128"/>
                <a:ea typeface="Arial Unicode MS" pitchFamily="34" charset="-128"/>
                <a:cs typeface="Arial Unicode MS" pitchFamily="34" charset="-128"/>
              </a:rPr>
              <a:t>Jésus lui dit: </a:t>
            </a:r>
            <a:r>
              <a:rPr lang="fr-FR" sz="4800" dirty="0" smtClean="0">
                <a:solidFill>
                  <a:schemeClr val="accent5">
                    <a:lumMod val="40000"/>
                    <a:lumOff val="60000"/>
                  </a:schemeClr>
                </a:solidFill>
                <a:latin typeface="Arial Unicode MS" pitchFamily="34" charset="-128"/>
                <a:ea typeface="Arial Unicode MS" pitchFamily="34" charset="-128"/>
                <a:cs typeface="Arial Unicode MS" pitchFamily="34" charset="-128"/>
              </a:rPr>
              <a:t> </a:t>
            </a:r>
            <a:r>
              <a:rPr lang="fr-FR" sz="4800" dirty="0" smtClean="0">
                <a:solidFill>
                  <a:schemeClr val="accent5">
                    <a:lumMod val="40000"/>
                    <a:lumOff val="60000"/>
                  </a:schemeClr>
                </a:solidFill>
                <a:latin typeface="Arial Unicode MS" pitchFamily="34" charset="-128"/>
                <a:ea typeface="Arial Unicode MS" pitchFamily="34" charset="-128"/>
                <a:cs typeface="Arial Unicode MS" pitchFamily="34" charset="-128"/>
              </a:rPr>
              <a:t>Parce que tu m'as vu, tu as cru. Heureux ceux qui n'ont pas vu, et qui ont cru! </a:t>
            </a:r>
            <a:r>
              <a:rPr lang="en-US" sz="4800" dirty="0" smtClean="0">
                <a:solidFill>
                  <a:schemeClr val="accent5">
                    <a:lumMod val="40000"/>
                    <a:lumOff val="60000"/>
                  </a:schemeClr>
                </a:solidFill>
                <a:latin typeface="Arial Unicode MS" pitchFamily="34" charset="-128"/>
                <a:ea typeface="Arial Unicode MS" pitchFamily="34" charset="-128"/>
                <a:cs typeface="Arial Unicode MS" pitchFamily="34" charset="-128"/>
              </a:rPr>
              <a:t>(LSV)</a:t>
            </a:r>
            <a:endParaRPr lang="en-US" sz="4800" dirty="0">
              <a:solidFill>
                <a:schemeClr val="accent5">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60000"/>
              <a:lumOff val="40000"/>
            </a:schemeClr>
          </a:solidFill>
        </p:spPr>
        <p:txBody>
          <a:bodyPr>
            <a:normAutofit fontScale="77500" lnSpcReduction="20000"/>
          </a:bodyPr>
          <a:lstStyle/>
          <a:p>
            <a:pPr algn="ctr">
              <a:buNone/>
            </a:pPr>
            <a:r>
              <a:rPr lang="en-US" sz="5400" b="1" dirty="0" smtClean="0">
                <a:latin typeface="Arial Unicode MS" pitchFamily="34" charset="-128"/>
                <a:ea typeface="Arial Unicode MS" pitchFamily="34" charset="-128"/>
                <a:cs typeface="Arial Unicode MS" pitchFamily="34" charset="-128"/>
              </a:rPr>
              <a:t> </a:t>
            </a:r>
            <a:r>
              <a:rPr lang="en-US" sz="5400" b="1" dirty="0" smtClean="0">
                <a:solidFill>
                  <a:schemeClr val="bg1"/>
                </a:solidFill>
                <a:latin typeface="Arial Unicode MS" pitchFamily="34" charset="-128"/>
                <a:ea typeface="Arial Unicode MS" pitchFamily="34" charset="-128"/>
                <a:cs typeface="Arial Unicode MS" pitchFamily="34" charset="-128"/>
              </a:rPr>
              <a:t>CONCLUSION</a:t>
            </a:r>
          </a:p>
          <a:p>
            <a:pPr lvl="0" algn="just"/>
            <a:r>
              <a:rPr lang="en-US" sz="5400" b="1" dirty="0" smtClean="0">
                <a:latin typeface="Arial Unicode MS" pitchFamily="34" charset="-128"/>
                <a:ea typeface="Arial Unicode MS" pitchFamily="34" charset="-128"/>
                <a:cs typeface="Arial Unicode MS" pitchFamily="34" charset="-128"/>
              </a:rPr>
              <a:t>Are there still skeptics out there?</a:t>
            </a:r>
          </a:p>
          <a:p>
            <a:pPr lvl="0" algn="just"/>
            <a:r>
              <a:rPr lang="en-US" sz="5400" b="1" dirty="0" smtClean="0">
                <a:solidFill>
                  <a:schemeClr val="bg1"/>
                </a:solidFill>
                <a:latin typeface="Arial Unicode MS" pitchFamily="34" charset="-128"/>
                <a:ea typeface="Arial Unicode MS" pitchFamily="34" charset="-128"/>
                <a:cs typeface="Arial Unicode MS" pitchFamily="34" charset="-128"/>
              </a:rPr>
              <a:t>Are you enquiring for a </a:t>
            </a:r>
            <a:r>
              <a:rPr lang="en-US" sz="5400" b="1" dirty="0" smtClean="0">
                <a:solidFill>
                  <a:schemeClr val="bg1"/>
                </a:solidFill>
                <a:latin typeface="Arial Unicode MS" pitchFamily="34" charset="-128"/>
                <a:ea typeface="Arial Unicode MS" pitchFamily="34" charset="-128"/>
                <a:cs typeface="Arial Unicode MS" pitchFamily="34" charset="-128"/>
              </a:rPr>
              <a:t>physical </a:t>
            </a:r>
            <a:r>
              <a:rPr lang="en-US" sz="5400" b="1" dirty="0" smtClean="0">
                <a:solidFill>
                  <a:schemeClr val="bg1"/>
                </a:solidFill>
                <a:latin typeface="Arial Unicode MS" pitchFamily="34" charset="-128"/>
                <a:ea typeface="Arial Unicode MS" pitchFamily="34" charset="-128"/>
                <a:cs typeface="Arial Unicode MS" pitchFamily="34" charset="-128"/>
              </a:rPr>
              <a:t>encounter with Jesus before you can believe?</a:t>
            </a:r>
          </a:p>
          <a:p>
            <a:pPr lvl="0" algn="just"/>
            <a:r>
              <a:rPr lang="en-US" sz="5400" b="1" dirty="0" smtClean="0">
                <a:latin typeface="Arial Unicode MS" pitchFamily="34" charset="-128"/>
                <a:ea typeface="Arial Unicode MS" pitchFamily="34" charset="-128"/>
                <a:cs typeface="Arial Unicode MS" pitchFamily="34" charset="-128"/>
              </a:rPr>
              <a:t>Are you even among those who have been with Jesus</a:t>
            </a:r>
            <a:r>
              <a:rPr lang="en-US" sz="5400" b="1" dirty="0" smtClean="0">
                <a:latin typeface="Arial Unicode MS" pitchFamily="34" charset="-128"/>
                <a:ea typeface="Arial Unicode MS" pitchFamily="34" charset="-128"/>
                <a:cs typeface="Arial Unicode MS" pitchFamily="34" charset="-128"/>
              </a:rPr>
              <a:t>, who have </a:t>
            </a:r>
            <a:r>
              <a:rPr lang="en-US" sz="5400" b="1" dirty="0" smtClean="0">
                <a:latin typeface="Arial Unicode MS" pitchFamily="34" charset="-128"/>
                <a:ea typeface="Arial Unicode MS" pitchFamily="34" charset="-128"/>
                <a:cs typeface="Arial Unicode MS" pitchFamily="34" charset="-128"/>
              </a:rPr>
              <a:t>seen his miracles and </a:t>
            </a:r>
            <a:r>
              <a:rPr lang="en-US" sz="5400" b="1" dirty="0" smtClean="0">
                <a:latin typeface="Arial Unicode MS" pitchFamily="34" charset="-128"/>
                <a:ea typeface="Arial Unicode MS" pitchFamily="34" charset="-128"/>
                <a:cs typeface="Arial Unicode MS" pitchFamily="34" charset="-128"/>
              </a:rPr>
              <a:t>have lived </a:t>
            </a:r>
            <a:r>
              <a:rPr lang="en-US" sz="5400" b="1" dirty="0" smtClean="0">
                <a:latin typeface="Arial Unicode MS" pitchFamily="34" charset="-128"/>
                <a:ea typeface="Arial Unicode MS" pitchFamily="34" charset="-128"/>
                <a:cs typeface="Arial Unicode MS" pitchFamily="34" charset="-128"/>
              </a:rPr>
              <a:t>of His grace?</a:t>
            </a:r>
          </a:p>
          <a:p>
            <a:pPr lvl="0" algn="just"/>
            <a:r>
              <a:rPr lang="en-US" sz="5400" b="1" dirty="0" smtClean="0">
                <a:solidFill>
                  <a:schemeClr val="bg1"/>
                </a:solidFill>
                <a:latin typeface="Arial Unicode MS" pitchFamily="34" charset="-128"/>
                <a:ea typeface="Arial Unicode MS" pitchFamily="34" charset="-128"/>
                <a:cs typeface="Arial Unicode MS" pitchFamily="34" charset="-128"/>
              </a:rPr>
              <a:t>Are you now beginning to doubt everything you used to believe in</a:t>
            </a:r>
            <a:r>
              <a:rPr lang="en-US" sz="5400" b="1" dirty="0" smtClean="0">
                <a:solidFill>
                  <a:schemeClr val="bg1"/>
                </a:solidFill>
                <a:latin typeface="Arial Unicode MS" pitchFamily="34" charset="-128"/>
                <a:ea typeface="Arial Unicode MS" pitchFamily="34" charset="-128"/>
                <a:cs typeface="Arial Unicode MS" pitchFamily="34" charset="-128"/>
              </a:rPr>
              <a:t>?</a:t>
            </a:r>
            <a:endParaRPr lang="en-US" sz="5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60000"/>
              <a:lumOff val="40000"/>
            </a:schemeClr>
          </a:solidFill>
        </p:spPr>
        <p:txBody>
          <a:bodyPr>
            <a:normAutofit fontScale="92500" lnSpcReduction="20000"/>
          </a:bodyPr>
          <a:lstStyle/>
          <a:p>
            <a:pPr lvl="0" algn="just"/>
            <a:r>
              <a:rPr lang="en-US" sz="5400" b="1" dirty="0" smtClean="0">
                <a:latin typeface="Arial Unicode MS" pitchFamily="34" charset="-128"/>
                <a:ea typeface="Arial Unicode MS" pitchFamily="34" charset="-128"/>
                <a:cs typeface="Arial Unicode MS" pitchFamily="34" charset="-128"/>
              </a:rPr>
              <a:t>Know </a:t>
            </a:r>
            <a:r>
              <a:rPr lang="en-US" sz="5400" b="1" dirty="0" smtClean="0">
                <a:latin typeface="Arial Unicode MS" pitchFamily="34" charset="-128"/>
                <a:ea typeface="Arial Unicode MS" pitchFamily="34" charset="-128"/>
                <a:cs typeface="Arial Unicode MS" pitchFamily="34" charset="-128"/>
              </a:rPr>
              <a:t>that the blessing of God is not on your side.</a:t>
            </a:r>
          </a:p>
          <a:p>
            <a:pPr lvl="0" algn="just"/>
            <a:r>
              <a:rPr lang="en-US" sz="5400" b="1" dirty="0" smtClean="0">
                <a:solidFill>
                  <a:schemeClr val="bg1"/>
                </a:solidFill>
                <a:latin typeface="Arial Unicode MS" pitchFamily="34" charset="-128"/>
                <a:ea typeface="Arial Unicode MS" pitchFamily="34" charset="-128"/>
                <a:cs typeface="Arial Unicode MS" pitchFamily="34" charset="-128"/>
              </a:rPr>
              <a:t>Some of you who should have been in the forefront advancing the cause of Christ, after so many years with Christ, </a:t>
            </a:r>
            <a:r>
              <a:rPr lang="en-US" sz="5400" b="1" dirty="0" smtClean="0">
                <a:latin typeface="Arial Unicode MS" pitchFamily="34" charset="-128"/>
                <a:ea typeface="Arial Unicode MS" pitchFamily="34" charset="-128"/>
                <a:cs typeface="Arial Unicode MS" pitchFamily="34" charset="-128"/>
              </a:rPr>
              <a:t>you are now the </a:t>
            </a:r>
            <a:r>
              <a:rPr lang="en-US" sz="5400" b="1" dirty="0" smtClean="0">
                <a:latin typeface="Arial Unicode MS" pitchFamily="34" charset="-128"/>
                <a:ea typeface="Arial Unicode MS" pitchFamily="34" charset="-128"/>
                <a:cs typeface="Arial Unicode MS" pitchFamily="34" charset="-128"/>
              </a:rPr>
              <a:t>ones </a:t>
            </a:r>
            <a:r>
              <a:rPr lang="en-US" sz="5400" b="1" dirty="0" smtClean="0">
                <a:latin typeface="Arial Unicode MS" pitchFamily="34" charset="-128"/>
                <a:ea typeface="Arial Unicode MS" pitchFamily="34" charset="-128"/>
                <a:cs typeface="Arial Unicode MS" pitchFamily="34" charset="-128"/>
              </a:rPr>
              <a:t>questioning even the resurrection of Christ like Thomas</a:t>
            </a:r>
            <a:r>
              <a:rPr lang="en-US" sz="5400" b="1" dirty="0" smtClean="0">
                <a:latin typeface="Arial Unicode MS" pitchFamily="34" charset="-128"/>
                <a:ea typeface="Arial Unicode MS" pitchFamily="34" charset="-128"/>
                <a:cs typeface="Arial Unicode MS" pitchFamily="34" charset="-128"/>
              </a:rPr>
              <a:t>?</a:t>
            </a:r>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60000"/>
              <a:lumOff val="40000"/>
            </a:schemeClr>
          </a:solidFill>
        </p:spPr>
        <p:txBody>
          <a:bodyPr>
            <a:normAutofit/>
          </a:bodyPr>
          <a:lstStyle/>
          <a:p>
            <a:pPr lvl="0" algn="just"/>
            <a:r>
              <a:rPr lang="en-US" sz="5400" b="1" dirty="0" smtClean="0">
                <a:solidFill>
                  <a:schemeClr val="bg1"/>
                </a:solidFill>
                <a:latin typeface="Arial Unicode MS" pitchFamily="34" charset="-128"/>
                <a:ea typeface="Arial Unicode MS" pitchFamily="34" charset="-128"/>
                <a:cs typeface="Arial Unicode MS" pitchFamily="34" charset="-128"/>
              </a:rPr>
              <a:t>I want to assure you that Jesus has indeed risen </a:t>
            </a:r>
            <a:r>
              <a:rPr lang="en-US" sz="5400" b="1" dirty="0" smtClean="0">
                <a:solidFill>
                  <a:schemeClr val="bg1"/>
                </a:solidFill>
                <a:latin typeface="Arial Unicode MS" pitchFamily="34" charset="-128"/>
                <a:ea typeface="Arial Unicode MS" pitchFamily="34" charset="-128"/>
                <a:cs typeface="Arial Unicode MS" pitchFamily="34" charset="-128"/>
              </a:rPr>
              <a:t>from the </a:t>
            </a:r>
            <a:r>
              <a:rPr lang="en-US" sz="5400" b="1" dirty="0" smtClean="0">
                <a:solidFill>
                  <a:schemeClr val="bg1"/>
                </a:solidFill>
                <a:latin typeface="Arial Unicode MS" pitchFamily="34" charset="-128"/>
                <a:ea typeface="Arial Unicode MS" pitchFamily="34" charset="-128"/>
                <a:cs typeface="Arial Unicode MS" pitchFamily="34" charset="-128"/>
              </a:rPr>
              <a:t>dead!</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lvl="0" algn="just"/>
            <a:r>
              <a:rPr lang="en-US" sz="5400" b="1" dirty="0" smtClean="0">
                <a:latin typeface="Arial Unicode MS" pitchFamily="34" charset="-128"/>
                <a:ea typeface="Arial Unicode MS" pitchFamily="34" charset="-128"/>
                <a:cs typeface="Arial Unicode MS" pitchFamily="34" charset="-128"/>
              </a:rPr>
              <a:t>Jesus </a:t>
            </a:r>
            <a:r>
              <a:rPr lang="en-US" sz="5400" b="1" dirty="0" smtClean="0">
                <a:latin typeface="Arial Unicode MS" pitchFamily="34" charset="-128"/>
                <a:ea typeface="Arial Unicode MS" pitchFamily="34" charset="-128"/>
                <a:cs typeface="Arial Unicode MS" pitchFamily="34" charset="-128"/>
              </a:rPr>
              <a:t>is no longer in the grave</a:t>
            </a:r>
            <a:r>
              <a:rPr lang="en-US" sz="5400" b="1" dirty="0" smtClean="0">
                <a:latin typeface="Arial Unicode MS" pitchFamily="34" charset="-128"/>
                <a:ea typeface="Arial Unicode MS" pitchFamily="34" charset="-128"/>
                <a:cs typeface="Arial Unicode MS" pitchFamily="34" charset="-128"/>
              </a:rPr>
              <a:t>.</a:t>
            </a:r>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60000"/>
              <a:lumOff val="40000"/>
            </a:schemeClr>
          </a:solidFill>
        </p:spPr>
        <p:txBody>
          <a:bodyPr>
            <a:normAutofit fontScale="92500"/>
          </a:bodyPr>
          <a:lstStyle/>
          <a:p>
            <a:pPr lvl="0" algn="just"/>
            <a:r>
              <a:rPr lang="en-US" sz="5400" b="1" dirty="0" smtClean="0">
                <a:latin typeface="Arial Unicode MS" pitchFamily="34" charset="-128"/>
                <a:ea typeface="Arial Unicode MS" pitchFamily="34" charset="-128"/>
                <a:cs typeface="Arial Unicode MS" pitchFamily="34" charset="-128"/>
              </a:rPr>
              <a:t>Jesus </a:t>
            </a:r>
            <a:r>
              <a:rPr lang="en-US" sz="5400" b="1" dirty="0" smtClean="0">
                <a:latin typeface="Arial Unicode MS" pitchFamily="34" charset="-128"/>
                <a:ea typeface="Arial Unicode MS" pitchFamily="34" charset="-128"/>
                <a:cs typeface="Arial Unicode MS" pitchFamily="34" charset="-128"/>
              </a:rPr>
              <a:t>our High Priest is </a:t>
            </a:r>
            <a:r>
              <a:rPr lang="en-US" sz="5400" b="1" dirty="0" smtClean="0">
                <a:latin typeface="Arial Unicode MS" pitchFamily="34" charset="-128"/>
                <a:ea typeface="Arial Unicode MS" pitchFamily="34" charset="-128"/>
                <a:cs typeface="Arial Unicode MS" pitchFamily="34" charset="-128"/>
              </a:rPr>
              <a:t>now seated </a:t>
            </a:r>
            <a:r>
              <a:rPr lang="en-US" sz="5400" b="1" dirty="0" smtClean="0">
                <a:latin typeface="Arial Unicode MS" pitchFamily="34" charset="-128"/>
                <a:ea typeface="Arial Unicode MS" pitchFamily="34" charset="-128"/>
                <a:cs typeface="Arial Unicode MS" pitchFamily="34" charset="-128"/>
              </a:rPr>
              <a:t>at the right side of the Father making intercessions for the saints.</a:t>
            </a:r>
          </a:p>
          <a:p>
            <a:pPr lvl="0" algn="just"/>
            <a:r>
              <a:rPr lang="en-US" sz="5400" b="1" dirty="0" smtClean="0">
                <a:solidFill>
                  <a:schemeClr val="bg1"/>
                </a:solidFill>
                <a:latin typeface="Arial Unicode MS" pitchFamily="34" charset="-128"/>
                <a:ea typeface="Arial Unicode MS" pitchFamily="34" charset="-128"/>
                <a:cs typeface="Arial Unicode MS" pitchFamily="34" charset="-128"/>
              </a:rPr>
              <a:t>One day, we the followers of Christ will be clothed with the glorious resurrected body in the same pattern with Jesus.</a:t>
            </a:r>
          </a:p>
          <a:p>
            <a:pPr lvl="0" algn="just"/>
            <a:endParaRPr lang="en-US" sz="5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60000"/>
              <a:lumOff val="40000"/>
            </a:schemeClr>
          </a:solidFill>
        </p:spPr>
        <p:txBody>
          <a:bodyPr>
            <a:normAutofit fontScale="92500" lnSpcReduction="20000"/>
          </a:bodyPr>
          <a:lstStyle/>
          <a:p>
            <a:pPr lvl="0" algn="just"/>
            <a:r>
              <a:rPr lang="en-US" sz="5400" b="1" dirty="0" smtClean="0">
                <a:latin typeface="Arial Unicode MS" pitchFamily="34" charset="-128"/>
                <a:ea typeface="Arial Unicode MS" pitchFamily="34" charset="-128"/>
                <a:cs typeface="Arial Unicode MS" pitchFamily="34" charset="-128"/>
              </a:rPr>
              <a:t>Just </a:t>
            </a:r>
            <a:r>
              <a:rPr lang="en-US" sz="5400" b="1" dirty="0" smtClean="0">
                <a:latin typeface="Arial Unicode MS" pitchFamily="34" charset="-128"/>
                <a:ea typeface="Arial Unicode MS" pitchFamily="34" charset="-128"/>
                <a:cs typeface="Arial Unicode MS" pitchFamily="34" charset="-128"/>
              </a:rPr>
              <a:t>like the Master, we too will defy gravity and ascend toward heaven to meet Him in the air at the sounds of the trumpets.</a:t>
            </a:r>
          </a:p>
          <a:p>
            <a:pPr lvl="0" algn="just"/>
            <a:r>
              <a:rPr lang="en-US" sz="5400" b="1" dirty="0" smtClean="0">
                <a:solidFill>
                  <a:schemeClr val="bg1"/>
                </a:solidFill>
                <a:latin typeface="Arial Unicode MS" pitchFamily="34" charset="-128"/>
                <a:ea typeface="Arial Unicode MS" pitchFamily="34" charset="-128"/>
                <a:cs typeface="Arial Unicode MS" pitchFamily="34" charset="-128"/>
              </a:rPr>
              <a:t>We too will accompany Him back to earth in his millennium kingdom.</a:t>
            </a:r>
          </a:p>
          <a:p>
            <a:pPr lvl="0" algn="just"/>
            <a:r>
              <a:rPr lang="en-US" sz="5400" b="1" dirty="0" smtClean="0">
                <a:latin typeface="Arial Unicode MS" pitchFamily="34" charset="-128"/>
                <a:ea typeface="Arial Unicode MS" pitchFamily="34" charset="-128"/>
                <a:cs typeface="Arial Unicode MS" pitchFamily="34" charset="-128"/>
              </a:rPr>
              <a:t>We too will live forever thanks to His resurrection</a:t>
            </a:r>
            <a:r>
              <a:rPr lang="en-US" sz="5400" b="1" dirty="0" smtClean="0">
                <a:latin typeface="Arial Unicode MS" pitchFamily="34" charset="-128"/>
                <a:ea typeface="Arial Unicode MS" pitchFamily="34" charset="-128"/>
                <a:cs typeface="Arial Unicode MS" pitchFamily="34" charset="-128"/>
              </a:rPr>
              <a:t>.</a:t>
            </a:r>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60000"/>
              <a:lumOff val="40000"/>
            </a:schemeClr>
          </a:solidFill>
        </p:spPr>
        <p:txBody>
          <a:bodyPr>
            <a:normAutofit fontScale="85000" lnSpcReduction="20000"/>
          </a:bodyPr>
          <a:lstStyle/>
          <a:p>
            <a:pPr algn="just"/>
            <a:r>
              <a:rPr lang="fr-FR" sz="5400" b="1" u="sng" dirty="0" smtClean="0">
                <a:solidFill>
                  <a:schemeClr val="bg1"/>
                </a:solidFill>
                <a:latin typeface="Arial Unicode MS" pitchFamily="34" charset="-128"/>
                <a:ea typeface="Arial Unicode MS" pitchFamily="34" charset="-128"/>
                <a:cs typeface="Arial Unicode MS" pitchFamily="34" charset="-128"/>
              </a:rPr>
              <a:t>1Co 15:17, 18, 20</a:t>
            </a:r>
            <a:r>
              <a:rPr lang="fr-FR" sz="5400" b="1" dirty="0" smtClean="0">
                <a:solidFill>
                  <a:schemeClr val="bg1"/>
                </a:solidFill>
                <a:latin typeface="Arial Unicode MS" pitchFamily="34" charset="-128"/>
                <a:ea typeface="Arial Unicode MS" pitchFamily="34" charset="-128"/>
                <a:cs typeface="Arial Unicode MS" pitchFamily="34" charset="-128"/>
              </a:rPr>
              <a:t> </a:t>
            </a:r>
            <a:r>
              <a:rPr lang="fr-FR" sz="5400" b="1" dirty="0" smtClean="0">
                <a:latin typeface="Arial Unicode MS" pitchFamily="34" charset="-128"/>
                <a:ea typeface="Arial Unicode MS" pitchFamily="34" charset="-128"/>
                <a:cs typeface="Arial Unicode MS" pitchFamily="34" charset="-128"/>
              </a:rPr>
              <a:t>Et si Christ n'est pas ressuscité, votre foi est vaine, vous êtes encore dans vos péchés,</a:t>
            </a:r>
            <a:endParaRPr lang="en-US" sz="5400" b="1" dirty="0" smtClean="0">
              <a:latin typeface="Arial Unicode MS" pitchFamily="34" charset="-128"/>
              <a:ea typeface="Arial Unicode MS" pitchFamily="34" charset="-128"/>
              <a:cs typeface="Arial Unicode MS" pitchFamily="34" charset="-128"/>
            </a:endParaRPr>
          </a:p>
          <a:p>
            <a:pPr algn="just"/>
            <a:r>
              <a:rPr lang="fr-FR" sz="5400" b="1" dirty="0" smtClean="0">
                <a:latin typeface="Arial Unicode MS" pitchFamily="34" charset="-128"/>
                <a:ea typeface="Arial Unicode MS" pitchFamily="34" charset="-128"/>
                <a:cs typeface="Arial Unicode MS" pitchFamily="34" charset="-128"/>
              </a:rPr>
              <a:t> </a:t>
            </a:r>
            <a:r>
              <a:rPr lang="fr-FR" sz="5400" b="1" dirty="0" smtClean="0">
                <a:solidFill>
                  <a:schemeClr val="bg1"/>
                </a:solidFill>
                <a:latin typeface="Arial Unicode MS" pitchFamily="34" charset="-128"/>
                <a:ea typeface="Arial Unicode MS" pitchFamily="34" charset="-128"/>
                <a:cs typeface="Arial Unicode MS" pitchFamily="34" charset="-128"/>
              </a:rPr>
              <a:t>18 et par conséquent aussi ceux qui sont morts en Christ sont perdus.</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5400" b="1" dirty="0" smtClean="0">
                <a:latin typeface="Arial Unicode MS" pitchFamily="34" charset="-128"/>
                <a:ea typeface="Arial Unicode MS" pitchFamily="34" charset="-128"/>
                <a:cs typeface="Arial Unicode MS" pitchFamily="34" charset="-128"/>
              </a:rPr>
              <a:t>20 ¶ Mais maintenant, Christ est ressuscité des morts, il est les prémices de ceux qui sont morts. (LSV</a:t>
            </a:r>
            <a:r>
              <a:rPr lang="fr-FR" sz="5400" b="1" dirty="0" smtClean="0">
                <a:latin typeface="Arial Unicode MS" pitchFamily="34" charset="-128"/>
                <a:ea typeface="Arial Unicode MS" pitchFamily="34" charset="-128"/>
                <a:cs typeface="Arial Unicode MS" pitchFamily="34" charset="-128"/>
              </a:rPr>
              <a:t>)</a:t>
            </a:r>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60000"/>
              <a:lumOff val="40000"/>
            </a:schemeClr>
          </a:solidFill>
        </p:spPr>
        <p:txBody>
          <a:bodyPr>
            <a:normAutofit fontScale="77500" lnSpcReduction="20000"/>
          </a:bodyPr>
          <a:lstStyle/>
          <a:p>
            <a:pPr algn="just"/>
            <a:r>
              <a:rPr lang="fr-FR" sz="5400" b="1" u="sng" dirty="0" smtClean="0">
                <a:solidFill>
                  <a:schemeClr val="bg1"/>
                </a:solidFill>
                <a:latin typeface="Arial Unicode MS" pitchFamily="34" charset="-128"/>
                <a:ea typeface="Arial Unicode MS" pitchFamily="34" charset="-128"/>
                <a:cs typeface="Arial Unicode MS" pitchFamily="34" charset="-128"/>
              </a:rPr>
              <a:t>1Co 15:17, 18, 20</a:t>
            </a:r>
            <a:r>
              <a:rPr lang="fr-FR" sz="5400" b="1" dirty="0" smtClean="0">
                <a:solidFill>
                  <a:schemeClr val="bg1"/>
                </a:solidFill>
                <a:latin typeface="Arial Unicode MS" pitchFamily="34" charset="-128"/>
                <a:ea typeface="Arial Unicode MS" pitchFamily="34" charset="-128"/>
                <a:cs typeface="Arial Unicode MS" pitchFamily="34" charset="-128"/>
              </a:rPr>
              <a:t> </a:t>
            </a:r>
            <a:endParaRPr lang="fr-FR" sz="5400" b="1" dirty="0" smtClean="0">
              <a:solidFill>
                <a:schemeClr val="bg1"/>
              </a:solidFill>
              <a:latin typeface="Arial Unicode MS" pitchFamily="34" charset="-128"/>
              <a:ea typeface="Arial Unicode MS" pitchFamily="34" charset="-128"/>
              <a:cs typeface="Arial Unicode MS" pitchFamily="34" charset="-128"/>
            </a:endParaRPr>
          </a:p>
          <a:p>
            <a:pPr algn="just"/>
            <a:endParaRPr lang="fr-FR" sz="5400" b="1" dirty="0" smtClean="0">
              <a:latin typeface="Arial Unicode MS" pitchFamily="34" charset="-128"/>
              <a:ea typeface="Arial Unicode MS" pitchFamily="34" charset="-128"/>
              <a:cs typeface="Arial Unicode MS" pitchFamily="34" charset="-128"/>
            </a:endParaRPr>
          </a:p>
          <a:p>
            <a:pPr algn="just"/>
            <a:r>
              <a:rPr lang="fr-FR" sz="5400" b="1" dirty="0" smtClean="0">
                <a:latin typeface="Arial Unicode MS" pitchFamily="34" charset="-128"/>
                <a:ea typeface="Arial Unicode MS" pitchFamily="34" charset="-128"/>
                <a:cs typeface="Arial Unicode MS" pitchFamily="34" charset="-128"/>
              </a:rPr>
              <a:t>17 </a:t>
            </a:r>
            <a:r>
              <a:rPr lang="en-US" sz="5400" b="1" dirty="0" smtClean="0">
                <a:latin typeface="Arial Unicode MS" pitchFamily="34" charset="-128"/>
                <a:ea typeface="Arial Unicode MS" pitchFamily="34" charset="-128"/>
                <a:cs typeface="Arial Unicode MS" pitchFamily="34" charset="-128"/>
              </a:rPr>
              <a:t>And </a:t>
            </a:r>
            <a:r>
              <a:rPr lang="en-US" sz="5400" b="1" dirty="0" smtClean="0">
                <a:latin typeface="Arial Unicode MS" pitchFamily="34" charset="-128"/>
                <a:ea typeface="Arial Unicode MS" pitchFamily="34" charset="-128"/>
                <a:cs typeface="Arial Unicode MS" pitchFamily="34" charset="-128"/>
              </a:rPr>
              <a:t>if Christ is not risen, your faith is futile; you are still in your sins!</a:t>
            </a:r>
          </a:p>
          <a:p>
            <a:pPr algn="just"/>
            <a:r>
              <a:rPr lang="en-US" sz="5400" b="1" dirty="0" smtClean="0">
                <a:latin typeface="Arial Unicode MS" pitchFamily="34" charset="-128"/>
                <a:ea typeface="Arial Unicode MS" pitchFamily="34" charset="-128"/>
                <a:cs typeface="Arial Unicode MS" pitchFamily="34" charset="-128"/>
              </a:rPr>
              <a:t> </a:t>
            </a:r>
            <a:r>
              <a:rPr lang="en-US" sz="5400" b="1" dirty="0" smtClean="0">
                <a:solidFill>
                  <a:schemeClr val="bg1"/>
                </a:solidFill>
                <a:latin typeface="Arial Unicode MS" pitchFamily="34" charset="-128"/>
                <a:ea typeface="Arial Unicode MS" pitchFamily="34" charset="-128"/>
                <a:cs typeface="Arial Unicode MS" pitchFamily="34" charset="-128"/>
              </a:rPr>
              <a:t>18 Then also those who have fallen asleep in Christ have perished.</a:t>
            </a:r>
          </a:p>
          <a:p>
            <a:pPr algn="just"/>
            <a:r>
              <a:rPr lang="en-US" sz="5400" b="1" dirty="0" smtClean="0">
                <a:latin typeface="Arial Unicode MS" pitchFamily="34" charset="-128"/>
                <a:ea typeface="Arial Unicode MS" pitchFamily="34" charset="-128"/>
                <a:cs typeface="Arial Unicode MS" pitchFamily="34" charset="-128"/>
              </a:rPr>
              <a:t>20 ¶ But now Christ is risen from the dead, and has become the </a:t>
            </a:r>
            <a:r>
              <a:rPr lang="en-US" sz="5400" b="1" dirty="0" err="1" smtClean="0">
                <a:latin typeface="Arial Unicode MS" pitchFamily="34" charset="-128"/>
                <a:ea typeface="Arial Unicode MS" pitchFamily="34" charset="-128"/>
                <a:cs typeface="Arial Unicode MS" pitchFamily="34" charset="-128"/>
              </a:rPr>
              <a:t>firstfruits</a:t>
            </a:r>
            <a:r>
              <a:rPr lang="en-US" sz="5400" b="1" dirty="0" smtClean="0">
                <a:latin typeface="Arial Unicode MS" pitchFamily="34" charset="-128"/>
                <a:ea typeface="Arial Unicode MS" pitchFamily="34" charset="-128"/>
                <a:cs typeface="Arial Unicode MS" pitchFamily="34" charset="-128"/>
              </a:rPr>
              <a:t> of those who have fallen asleep.</a:t>
            </a:r>
          </a:p>
          <a:p>
            <a:pPr algn="r">
              <a:buNone/>
            </a:pPr>
            <a:r>
              <a:rPr lang="en-US" sz="5400" b="1" dirty="0" smtClean="0">
                <a:latin typeface="Arial Unicode MS" pitchFamily="34" charset="-128"/>
                <a:ea typeface="Arial Unicode MS" pitchFamily="34" charset="-128"/>
                <a:cs typeface="Arial Unicode MS" pitchFamily="34" charset="-128"/>
              </a:rPr>
              <a:t>AMEN!</a:t>
            </a:r>
            <a:endParaRPr lang="en-US" sz="5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rmAutofit fontScale="70000" lnSpcReduction="20000"/>
          </a:bodyPr>
          <a:lstStyle/>
          <a:p>
            <a:pPr algn="ctr" fontAlgn="base">
              <a:buNone/>
            </a:pPr>
            <a:r>
              <a:rPr lang="en-US" sz="4800" dirty="0" smtClean="0">
                <a:solidFill>
                  <a:schemeClr val="bg1"/>
                </a:solidFill>
                <a:latin typeface="Arial Unicode MS" pitchFamily="34" charset="-128"/>
                <a:ea typeface="Arial Unicode MS" pitchFamily="34" charset="-128"/>
                <a:cs typeface="Arial Unicode MS" pitchFamily="34" charset="-128"/>
              </a:rPr>
              <a:t>God Sent His Son, They Called Him Jesus</a:t>
            </a:r>
            <a:br>
              <a:rPr lang="en-US" sz="4800" dirty="0" smtClean="0">
                <a:solidFill>
                  <a:schemeClr val="bg1"/>
                </a:solidFill>
                <a:latin typeface="Arial Unicode MS" pitchFamily="34" charset="-128"/>
                <a:ea typeface="Arial Unicode MS" pitchFamily="34" charset="-128"/>
                <a:cs typeface="Arial Unicode MS" pitchFamily="34" charset="-128"/>
              </a:rPr>
            </a:br>
            <a:r>
              <a:rPr lang="en-US" sz="4800" dirty="0" smtClean="0">
                <a:solidFill>
                  <a:schemeClr val="bg1"/>
                </a:solidFill>
                <a:latin typeface="Arial Unicode MS" pitchFamily="34" charset="-128"/>
                <a:ea typeface="Arial Unicode MS" pitchFamily="34" charset="-128"/>
                <a:cs typeface="Arial Unicode MS" pitchFamily="34" charset="-128"/>
              </a:rPr>
              <a:t>He Came To Love, Heal And Forgive</a:t>
            </a:r>
            <a:br>
              <a:rPr lang="en-US" sz="4800" dirty="0" smtClean="0">
                <a:solidFill>
                  <a:schemeClr val="bg1"/>
                </a:solidFill>
                <a:latin typeface="Arial Unicode MS" pitchFamily="34" charset="-128"/>
                <a:ea typeface="Arial Unicode MS" pitchFamily="34" charset="-128"/>
                <a:cs typeface="Arial Unicode MS" pitchFamily="34" charset="-128"/>
              </a:rPr>
            </a:br>
            <a:r>
              <a:rPr lang="en-US" sz="4800" dirty="0" smtClean="0">
                <a:solidFill>
                  <a:schemeClr val="bg1"/>
                </a:solidFill>
                <a:latin typeface="Arial Unicode MS" pitchFamily="34" charset="-128"/>
                <a:ea typeface="Arial Unicode MS" pitchFamily="34" charset="-128"/>
                <a:cs typeface="Arial Unicode MS" pitchFamily="34" charset="-128"/>
              </a:rPr>
              <a:t>He Lived And Died To Buy My Pardon</a:t>
            </a:r>
            <a:br>
              <a:rPr lang="en-US" sz="4800" dirty="0" smtClean="0">
                <a:solidFill>
                  <a:schemeClr val="bg1"/>
                </a:solidFill>
                <a:latin typeface="Arial Unicode MS" pitchFamily="34" charset="-128"/>
                <a:ea typeface="Arial Unicode MS" pitchFamily="34" charset="-128"/>
                <a:cs typeface="Arial Unicode MS" pitchFamily="34" charset="-128"/>
              </a:rPr>
            </a:br>
            <a:r>
              <a:rPr lang="en-US" sz="4800" dirty="0" smtClean="0">
                <a:solidFill>
                  <a:schemeClr val="bg1"/>
                </a:solidFill>
                <a:latin typeface="Arial Unicode MS" pitchFamily="34" charset="-128"/>
                <a:ea typeface="Arial Unicode MS" pitchFamily="34" charset="-128"/>
                <a:cs typeface="Arial Unicode MS" pitchFamily="34" charset="-128"/>
              </a:rPr>
              <a:t>An Empty Grave Is There To Prove My Savior Lives</a:t>
            </a:r>
          </a:p>
          <a:p>
            <a:pPr algn="ctr" fontAlgn="base">
              <a:buNone/>
            </a:pPr>
            <a:r>
              <a:rPr lang="en-US" sz="4800" dirty="0" smtClean="0">
                <a:solidFill>
                  <a:srgbClr val="FFFF00"/>
                </a:solidFill>
                <a:latin typeface="Arial Unicode MS" pitchFamily="34" charset="-128"/>
                <a:ea typeface="Arial Unicode MS" pitchFamily="34" charset="-128"/>
                <a:cs typeface="Arial Unicode MS" pitchFamily="34" charset="-128"/>
              </a:rPr>
              <a:t>Because He Lives, I Can Face Tomorrow</a:t>
            </a:r>
            <a:br>
              <a:rPr lang="en-US" sz="4800" dirty="0" smtClean="0">
                <a:solidFill>
                  <a:srgbClr val="FFFF00"/>
                </a:solidFill>
                <a:latin typeface="Arial Unicode MS" pitchFamily="34" charset="-128"/>
                <a:ea typeface="Arial Unicode MS" pitchFamily="34" charset="-128"/>
                <a:cs typeface="Arial Unicode MS" pitchFamily="34" charset="-128"/>
              </a:rPr>
            </a:br>
            <a:r>
              <a:rPr lang="en-US" sz="4800" dirty="0" smtClean="0">
                <a:solidFill>
                  <a:srgbClr val="FFFF00"/>
                </a:solidFill>
                <a:latin typeface="Arial Unicode MS" pitchFamily="34" charset="-128"/>
                <a:ea typeface="Arial Unicode MS" pitchFamily="34" charset="-128"/>
                <a:cs typeface="Arial Unicode MS" pitchFamily="34" charset="-128"/>
              </a:rPr>
              <a:t>Because He Lives, All Fear Is Gone</a:t>
            </a:r>
            <a:br>
              <a:rPr lang="en-US" sz="4800" dirty="0" smtClean="0">
                <a:solidFill>
                  <a:srgbClr val="FFFF00"/>
                </a:solidFill>
                <a:latin typeface="Arial Unicode MS" pitchFamily="34" charset="-128"/>
                <a:ea typeface="Arial Unicode MS" pitchFamily="34" charset="-128"/>
                <a:cs typeface="Arial Unicode MS" pitchFamily="34" charset="-128"/>
              </a:rPr>
            </a:br>
            <a:r>
              <a:rPr lang="en-US" sz="4800" dirty="0" smtClean="0">
                <a:solidFill>
                  <a:srgbClr val="FFFF00"/>
                </a:solidFill>
                <a:latin typeface="Arial Unicode MS" pitchFamily="34" charset="-128"/>
                <a:ea typeface="Arial Unicode MS" pitchFamily="34" charset="-128"/>
                <a:cs typeface="Arial Unicode MS" pitchFamily="34" charset="-128"/>
              </a:rPr>
              <a:t>Because I Know He Holds The Future</a:t>
            </a:r>
            <a:br>
              <a:rPr lang="en-US" sz="4800" dirty="0" smtClean="0">
                <a:solidFill>
                  <a:srgbClr val="FFFF00"/>
                </a:solidFill>
                <a:latin typeface="Arial Unicode MS" pitchFamily="34" charset="-128"/>
                <a:ea typeface="Arial Unicode MS" pitchFamily="34" charset="-128"/>
                <a:cs typeface="Arial Unicode MS" pitchFamily="34" charset="-128"/>
              </a:rPr>
            </a:br>
            <a:r>
              <a:rPr lang="en-US" sz="4800" dirty="0" smtClean="0">
                <a:solidFill>
                  <a:srgbClr val="FFFF00"/>
                </a:solidFill>
                <a:latin typeface="Arial Unicode MS" pitchFamily="34" charset="-128"/>
                <a:ea typeface="Arial Unicode MS" pitchFamily="34" charset="-128"/>
                <a:cs typeface="Arial Unicode MS" pitchFamily="34" charset="-128"/>
              </a:rPr>
              <a:t>And Life Is Worth The Living, Just Because He Lives</a:t>
            </a:r>
          </a:p>
          <a:p>
            <a:pPr algn="ctr" fontAlgn="base">
              <a:buNone/>
            </a:pPr>
            <a:r>
              <a:rPr lang="en-US" sz="4800" dirty="0" smtClean="0">
                <a:solidFill>
                  <a:schemeClr val="bg1"/>
                </a:solidFill>
                <a:latin typeface="Arial Unicode MS" pitchFamily="34" charset="-128"/>
                <a:ea typeface="Arial Unicode MS" pitchFamily="34" charset="-128"/>
                <a:cs typeface="Arial Unicode MS" pitchFamily="34" charset="-128"/>
              </a:rPr>
              <a:t>And Then One Day, I’ll Cross The River</a:t>
            </a:r>
            <a:br>
              <a:rPr lang="en-US" sz="4800" dirty="0" smtClean="0">
                <a:solidFill>
                  <a:schemeClr val="bg1"/>
                </a:solidFill>
                <a:latin typeface="Arial Unicode MS" pitchFamily="34" charset="-128"/>
                <a:ea typeface="Arial Unicode MS" pitchFamily="34" charset="-128"/>
                <a:cs typeface="Arial Unicode MS" pitchFamily="34" charset="-128"/>
              </a:rPr>
            </a:br>
            <a:r>
              <a:rPr lang="en-US" sz="4800" dirty="0" smtClean="0">
                <a:solidFill>
                  <a:schemeClr val="bg1"/>
                </a:solidFill>
                <a:latin typeface="Arial Unicode MS" pitchFamily="34" charset="-128"/>
                <a:ea typeface="Arial Unicode MS" pitchFamily="34" charset="-128"/>
                <a:cs typeface="Arial Unicode MS" pitchFamily="34" charset="-128"/>
              </a:rPr>
              <a:t>I’ll Fight Life’s Final War With Pain</a:t>
            </a:r>
            <a:br>
              <a:rPr lang="en-US" sz="4800" dirty="0" smtClean="0">
                <a:solidFill>
                  <a:schemeClr val="bg1"/>
                </a:solidFill>
                <a:latin typeface="Arial Unicode MS" pitchFamily="34" charset="-128"/>
                <a:ea typeface="Arial Unicode MS" pitchFamily="34" charset="-128"/>
                <a:cs typeface="Arial Unicode MS" pitchFamily="34" charset="-128"/>
              </a:rPr>
            </a:br>
            <a:r>
              <a:rPr lang="en-US" sz="4800" dirty="0" smtClean="0">
                <a:solidFill>
                  <a:schemeClr val="bg1"/>
                </a:solidFill>
                <a:latin typeface="Arial Unicode MS" pitchFamily="34" charset="-128"/>
                <a:ea typeface="Arial Unicode MS" pitchFamily="34" charset="-128"/>
                <a:cs typeface="Arial Unicode MS" pitchFamily="34" charset="-128"/>
              </a:rPr>
              <a:t>And Then, As Death Gives Way To Victory</a:t>
            </a:r>
            <a:br>
              <a:rPr lang="en-US" sz="4800" dirty="0" smtClean="0">
                <a:solidFill>
                  <a:schemeClr val="bg1"/>
                </a:solidFill>
                <a:latin typeface="Arial Unicode MS" pitchFamily="34" charset="-128"/>
                <a:ea typeface="Arial Unicode MS" pitchFamily="34" charset="-128"/>
                <a:cs typeface="Arial Unicode MS" pitchFamily="34" charset="-128"/>
              </a:rPr>
            </a:br>
            <a:r>
              <a:rPr lang="en-US" sz="4800" dirty="0" smtClean="0">
                <a:solidFill>
                  <a:schemeClr val="bg1"/>
                </a:solidFill>
                <a:latin typeface="Arial Unicode MS" pitchFamily="34" charset="-128"/>
                <a:ea typeface="Arial Unicode MS" pitchFamily="34" charset="-128"/>
                <a:cs typeface="Arial Unicode MS" pitchFamily="34" charset="-128"/>
              </a:rPr>
              <a:t>I’ll See The Lights Of Glory And I’ll Know He </a:t>
            </a:r>
            <a:r>
              <a:rPr lang="en-US" sz="4800" dirty="0" smtClean="0">
                <a:solidFill>
                  <a:schemeClr val="bg1"/>
                </a:solidFill>
                <a:latin typeface="Arial Unicode MS" pitchFamily="34" charset="-128"/>
                <a:ea typeface="Arial Unicode MS" pitchFamily="34" charset="-128"/>
                <a:cs typeface="Arial Unicode MS" pitchFamily="34" charset="-128"/>
              </a:rPr>
              <a:t>Reigns</a:t>
            </a:r>
            <a:endParaRPr lang="en-US" sz="48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rmAutofit fontScale="77500" lnSpcReduction="20000"/>
          </a:bodyPr>
          <a:lstStyle/>
          <a:p>
            <a:pPr algn="ctr">
              <a:buNone/>
            </a:pPr>
            <a:r>
              <a:rPr lang="fr-FR" sz="4800" dirty="0" err="1" smtClean="0">
                <a:solidFill>
                  <a:schemeClr val="bg1"/>
                </a:solidFill>
                <a:latin typeface="Arial Unicode MS" pitchFamily="34" charset="-128"/>
                <a:ea typeface="Arial Unicode MS" pitchFamily="34" charset="-128"/>
                <a:cs typeface="Arial Unicode MS" pitchFamily="34" charset="-128"/>
              </a:rPr>
              <a:t>Bondye</a:t>
            </a:r>
            <a:r>
              <a:rPr lang="fr-FR" sz="4800" dirty="0" smtClean="0">
                <a:solidFill>
                  <a:schemeClr val="bg1"/>
                </a:solidFill>
                <a:latin typeface="Arial Unicode MS" pitchFamily="34" charset="-128"/>
                <a:ea typeface="Arial Unicode MS" pitchFamily="34" charset="-128"/>
                <a:cs typeface="Arial Unicode MS" pitchFamily="34" charset="-128"/>
              </a:rPr>
              <a:t> </a:t>
            </a:r>
            <a:r>
              <a:rPr lang="fr-FR" sz="4800" dirty="0" err="1" smtClean="0">
                <a:solidFill>
                  <a:schemeClr val="bg1"/>
                </a:solidFill>
                <a:latin typeface="Arial Unicode MS" pitchFamily="34" charset="-128"/>
                <a:ea typeface="Arial Unicode MS" pitchFamily="34" charset="-128"/>
                <a:cs typeface="Arial Unicode MS" pitchFamily="34" charset="-128"/>
              </a:rPr>
              <a:t>voye</a:t>
            </a:r>
            <a:r>
              <a:rPr lang="fr-FR" sz="4800" dirty="0" smtClean="0">
                <a:solidFill>
                  <a:schemeClr val="bg1"/>
                </a:solidFill>
                <a:latin typeface="Arial Unicode MS" pitchFamily="34" charset="-128"/>
                <a:ea typeface="Arial Unicode MS" pitchFamily="34" charset="-128"/>
                <a:cs typeface="Arial Unicode MS" pitchFamily="34" charset="-128"/>
              </a:rPr>
              <a:t> </a:t>
            </a:r>
            <a:r>
              <a:rPr lang="fr-FR" sz="4800" dirty="0" err="1" smtClean="0">
                <a:solidFill>
                  <a:schemeClr val="bg1"/>
                </a:solidFill>
                <a:latin typeface="Arial Unicode MS" pitchFamily="34" charset="-128"/>
                <a:ea typeface="Arial Unicode MS" pitchFamily="34" charset="-128"/>
                <a:cs typeface="Arial Unicode MS" pitchFamily="34" charset="-128"/>
              </a:rPr>
              <a:t>pitit</a:t>
            </a:r>
            <a:r>
              <a:rPr lang="fr-FR" sz="4800" dirty="0" smtClean="0">
                <a:solidFill>
                  <a:schemeClr val="bg1"/>
                </a:solidFill>
                <a:latin typeface="Arial Unicode MS" pitchFamily="34" charset="-128"/>
                <a:ea typeface="Arial Unicode MS" pitchFamily="34" charset="-128"/>
                <a:cs typeface="Arial Unicode MS" pitchFamily="34" charset="-128"/>
              </a:rPr>
              <a:t>, Li </a:t>
            </a:r>
            <a:r>
              <a:rPr lang="fr-FR" sz="4800" dirty="0" err="1" smtClean="0">
                <a:solidFill>
                  <a:schemeClr val="bg1"/>
                </a:solidFill>
                <a:latin typeface="Arial Unicode MS" pitchFamily="34" charset="-128"/>
                <a:ea typeface="Arial Unicode MS" pitchFamily="34" charset="-128"/>
                <a:cs typeface="Arial Unicode MS" pitchFamily="34" charset="-128"/>
              </a:rPr>
              <a:t>rele</a:t>
            </a:r>
            <a:r>
              <a:rPr lang="fr-FR" sz="4800" dirty="0" smtClean="0">
                <a:solidFill>
                  <a:schemeClr val="bg1"/>
                </a:solidFill>
                <a:latin typeface="Arial Unicode MS" pitchFamily="34" charset="-128"/>
                <a:ea typeface="Arial Unicode MS" pitchFamily="34" charset="-128"/>
                <a:cs typeface="Arial Unicode MS" pitchFamily="34" charset="-128"/>
              </a:rPr>
              <a:t> </a:t>
            </a:r>
            <a:r>
              <a:rPr lang="fr-FR" sz="4800" dirty="0" err="1" smtClean="0">
                <a:solidFill>
                  <a:schemeClr val="bg1"/>
                </a:solidFill>
                <a:latin typeface="Arial Unicode MS" pitchFamily="34" charset="-128"/>
                <a:ea typeface="Arial Unicode MS" pitchFamily="34" charset="-128"/>
                <a:cs typeface="Arial Unicode MS" pitchFamily="34" charset="-128"/>
              </a:rPr>
              <a:t>Jezu</a:t>
            </a:r>
            <a:r>
              <a:rPr lang="fr-FR" sz="4800" dirty="0" smtClean="0">
                <a:solidFill>
                  <a:schemeClr val="bg1"/>
                </a:solidFill>
                <a:latin typeface="Arial Unicode MS" pitchFamily="34" charset="-128"/>
                <a:ea typeface="Arial Unicode MS" pitchFamily="34" charset="-128"/>
                <a:cs typeface="Arial Unicode MS" pitchFamily="34" charset="-128"/>
              </a:rPr>
              <a:t>,</a:t>
            </a:r>
            <a:endParaRPr lang="en-US" sz="4800"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800" dirty="0" err="1" smtClean="0">
                <a:solidFill>
                  <a:schemeClr val="bg1"/>
                </a:solidFill>
                <a:latin typeface="Arial Unicode MS" pitchFamily="34" charset="-128"/>
                <a:ea typeface="Arial Unicode MS" pitchFamily="34" charset="-128"/>
                <a:cs typeface="Arial Unicode MS" pitchFamily="34" charset="-128"/>
              </a:rPr>
              <a:t>Ki</a:t>
            </a:r>
            <a:r>
              <a:rPr lang="fr-FR" sz="4800" dirty="0" smtClean="0">
                <a:solidFill>
                  <a:schemeClr val="bg1"/>
                </a:solidFill>
                <a:latin typeface="Arial Unicode MS" pitchFamily="34" charset="-128"/>
                <a:ea typeface="Arial Unicode MS" pitchFamily="34" charset="-128"/>
                <a:cs typeface="Arial Unicode MS" pitchFamily="34" charset="-128"/>
              </a:rPr>
              <a:t> te </a:t>
            </a:r>
            <a:r>
              <a:rPr lang="fr-FR" sz="4800" dirty="0" err="1" smtClean="0">
                <a:solidFill>
                  <a:schemeClr val="bg1"/>
                </a:solidFill>
                <a:latin typeface="Arial Unicode MS" pitchFamily="34" charset="-128"/>
                <a:ea typeface="Arial Unicode MS" pitchFamily="34" charset="-128"/>
                <a:cs typeface="Arial Unicode MS" pitchFamily="34" charset="-128"/>
              </a:rPr>
              <a:t>vini</a:t>
            </a:r>
            <a:r>
              <a:rPr lang="fr-FR" sz="4800" dirty="0" smtClean="0">
                <a:solidFill>
                  <a:schemeClr val="bg1"/>
                </a:solidFill>
                <a:latin typeface="Arial Unicode MS" pitchFamily="34" charset="-128"/>
                <a:ea typeface="Arial Unicode MS" pitchFamily="34" charset="-128"/>
                <a:cs typeface="Arial Unicode MS" pitchFamily="34" charset="-128"/>
              </a:rPr>
              <a:t> e </a:t>
            </a:r>
            <a:r>
              <a:rPr lang="fr-FR" sz="4800" dirty="0" err="1" smtClean="0">
                <a:solidFill>
                  <a:schemeClr val="bg1"/>
                </a:solidFill>
                <a:latin typeface="Arial Unicode MS" pitchFamily="34" charset="-128"/>
                <a:ea typeface="Arial Unicode MS" pitchFamily="34" charset="-128"/>
                <a:cs typeface="Arial Unicode MS" pitchFamily="34" charset="-128"/>
              </a:rPr>
              <a:t>padone</a:t>
            </a:r>
            <a:r>
              <a:rPr lang="fr-FR" sz="4800" dirty="0" smtClean="0">
                <a:solidFill>
                  <a:schemeClr val="bg1"/>
                </a:solidFill>
                <a:latin typeface="Arial Unicode MS" pitchFamily="34" charset="-128"/>
                <a:ea typeface="Arial Unicode MS" pitchFamily="34" charset="-128"/>
                <a:cs typeface="Arial Unicode MS" pitchFamily="34" charset="-128"/>
              </a:rPr>
              <a:t>-n.</a:t>
            </a:r>
            <a:endParaRPr lang="en-US" sz="4800"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800" dirty="0" smtClean="0">
                <a:solidFill>
                  <a:schemeClr val="bg1"/>
                </a:solidFill>
                <a:latin typeface="Arial Unicode MS" pitchFamily="34" charset="-128"/>
                <a:ea typeface="Arial Unicode MS" pitchFamily="34" charset="-128"/>
                <a:cs typeface="Arial Unicode MS" pitchFamily="34" charset="-128"/>
              </a:rPr>
              <a:t>Li </a:t>
            </a:r>
            <a:r>
              <a:rPr lang="fr-FR" sz="4800" dirty="0" err="1" smtClean="0">
                <a:solidFill>
                  <a:schemeClr val="bg1"/>
                </a:solidFill>
                <a:latin typeface="Arial Unicode MS" pitchFamily="34" charset="-128"/>
                <a:ea typeface="Arial Unicode MS" pitchFamily="34" charset="-128"/>
                <a:cs typeface="Arial Unicode MS" pitchFamily="34" charset="-128"/>
              </a:rPr>
              <a:t>rachtne</a:t>
            </a:r>
            <a:r>
              <a:rPr lang="fr-FR" sz="4800" dirty="0" smtClean="0">
                <a:solidFill>
                  <a:schemeClr val="bg1"/>
                </a:solidFill>
                <a:latin typeface="Arial Unicode MS" pitchFamily="34" charset="-128"/>
                <a:ea typeface="Arial Unicode MS" pitchFamily="34" charset="-128"/>
                <a:cs typeface="Arial Unicode MS" pitchFamily="34" charset="-128"/>
              </a:rPr>
              <a:t> </a:t>
            </a:r>
            <a:r>
              <a:rPr lang="fr-FR" sz="4800" dirty="0" err="1" smtClean="0">
                <a:solidFill>
                  <a:schemeClr val="bg1"/>
                </a:solidFill>
                <a:latin typeface="Arial Unicode MS" pitchFamily="34" charset="-128"/>
                <a:ea typeface="Arial Unicode MS" pitchFamily="34" charset="-128"/>
                <a:cs typeface="Arial Unicode MS" pitchFamily="34" charset="-128"/>
              </a:rPr>
              <a:t>nou</a:t>
            </a:r>
            <a:r>
              <a:rPr lang="fr-FR" sz="4800" dirty="0" smtClean="0">
                <a:solidFill>
                  <a:schemeClr val="bg1"/>
                </a:solidFill>
                <a:latin typeface="Arial Unicode MS" pitchFamily="34" charset="-128"/>
                <a:ea typeface="Arial Unicode MS" pitchFamily="34" charset="-128"/>
                <a:cs typeface="Arial Unicode MS" pitchFamily="34" charset="-128"/>
              </a:rPr>
              <a:t>, e Li </a:t>
            </a:r>
            <a:r>
              <a:rPr lang="fr-FR" sz="4800" dirty="0" err="1" smtClean="0">
                <a:solidFill>
                  <a:schemeClr val="bg1"/>
                </a:solidFill>
                <a:latin typeface="Arial Unicode MS" pitchFamily="34" charset="-128"/>
                <a:ea typeface="Arial Unicode MS" pitchFamily="34" charset="-128"/>
                <a:cs typeface="Arial Unicode MS" pitchFamily="34" charset="-128"/>
              </a:rPr>
              <a:t>mete</a:t>
            </a:r>
            <a:r>
              <a:rPr lang="fr-FR" sz="4800" dirty="0" smtClean="0">
                <a:solidFill>
                  <a:schemeClr val="bg1"/>
                </a:solidFill>
                <a:latin typeface="Arial Unicode MS" pitchFamily="34" charset="-128"/>
                <a:ea typeface="Arial Unicode MS" pitchFamily="34" charset="-128"/>
                <a:cs typeface="Arial Unicode MS" pitchFamily="34" charset="-128"/>
              </a:rPr>
              <a:t> </a:t>
            </a:r>
            <a:r>
              <a:rPr lang="fr-FR" sz="4800" dirty="0" err="1" smtClean="0">
                <a:solidFill>
                  <a:schemeClr val="bg1"/>
                </a:solidFill>
                <a:latin typeface="Arial Unicode MS" pitchFamily="34" charset="-128"/>
                <a:ea typeface="Arial Unicode MS" pitchFamily="34" charset="-128"/>
                <a:cs typeface="Arial Unicode MS" pitchFamily="34" charset="-128"/>
              </a:rPr>
              <a:t>nou</a:t>
            </a:r>
            <a:r>
              <a:rPr lang="fr-FR" sz="4800" dirty="0" smtClean="0">
                <a:solidFill>
                  <a:schemeClr val="bg1"/>
                </a:solidFill>
                <a:latin typeface="Arial Unicode MS" pitchFamily="34" charset="-128"/>
                <a:ea typeface="Arial Unicode MS" pitchFamily="34" charset="-128"/>
                <a:cs typeface="Arial Unicode MS" pitchFamily="34" charset="-128"/>
              </a:rPr>
              <a:t> lib.</a:t>
            </a:r>
            <a:endParaRPr lang="en-US" sz="4800"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800" dirty="0" err="1" smtClean="0">
                <a:solidFill>
                  <a:schemeClr val="bg1"/>
                </a:solidFill>
                <a:latin typeface="Arial Unicode MS" pitchFamily="34" charset="-128"/>
                <a:ea typeface="Arial Unicode MS" pitchFamily="34" charset="-128"/>
                <a:cs typeface="Arial Unicode MS" pitchFamily="34" charset="-128"/>
              </a:rPr>
              <a:t>Kounye</a:t>
            </a:r>
            <a:r>
              <a:rPr lang="fr-FR" sz="4800" dirty="0" smtClean="0">
                <a:solidFill>
                  <a:schemeClr val="bg1"/>
                </a:solidFill>
                <a:latin typeface="Arial Unicode MS" pitchFamily="34" charset="-128"/>
                <a:ea typeface="Arial Unicode MS" pitchFamily="34" charset="-128"/>
                <a:cs typeface="Arial Unicode MS" pitchFamily="34" charset="-128"/>
              </a:rPr>
              <a:t>-a li </a:t>
            </a:r>
            <a:r>
              <a:rPr lang="fr-FR" sz="4800" dirty="0" err="1" smtClean="0">
                <a:solidFill>
                  <a:schemeClr val="bg1"/>
                </a:solidFill>
                <a:latin typeface="Arial Unicode MS" pitchFamily="34" charset="-128"/>
                <a:ea typeface="Arial Unicode MS" pitchFamily="34" charset="-128"/>
                <a:cs typeface="Arial Unicode MS" pitchFamily="34" charset="-128"/>
              </a:rPr>
              <a:t>ak</a:t>
            </a:r>
            <a:r>
              <a:rPr lang="fr-FR" sz="4800" dirty="0" smtClean="0">
                <a:solidFill>
                  <a:schemeClr val="bg1"/>
                </a:solidFill>
                <a:latin typeface="Arial Unicode MS" pitchFamily="34" charset="-128"/>
                <a:ea typeface="Arial Unicode MS" pitchFamily="34" charset="-128"/>
                <a:cs typeface="Arial Unicode MS" pitchFamily="34" charset="-128"/>
              </a:rPr>
              <a:t> </a:t>
            </a:r>
            <a:r>
              <a:rPr lang="fr-FR" sz="4800" dirty="0" err="1" smtClean="0">
                <a:solidFill>
                  <a:schemeClr val="bg1"/>
                </a:solidFill>
                <a:latin typeface="Arial Unicode MS" pitchFamily="34" charset="-128"/>
                <a:ea typeface="Arial Unicode MS" pitchFamily="34" charset="-128"/>
                <a:cs typeface="Arial Unicode MS" pitchFamily="34" charset="-128"/>
              </a:rPr>
              <a:t>Papa-l</a:t>
            </a:r>
            <a:r>
              <a:rPr lang="fr-FR" sz="4800" dirty="0" smtClean="0">
                <a:solidFill>
                  <a:schemeClr val="bg1"/>
                </a:solidFill>
                <a:latin typeface="Arial Unicode MS" pitchFamily="34" charset="-128"/>
                <a:ea typeface="Arial Unicode MS" pitchFamily="34" charset="-128"/>
                <a:cs typeface="Arial Unicode MS" pitchFamily="34" charset="-128"/>
              </a:rPr>
              <a:t> , Lap </a:t>
            </a:r>
            <a:r>
              <a:rPr lang="fr-FR" sz="4800" dirty="0" err="1" smtClean="0">
                <a:solidFill>
                  <a:schemeClr val="bg1"/>
                </a:solidFill>
                <a:latin typeface="Arial Unicode MS" pitchFamily="34" charset="-128"/>
                <a:ea typeface="Arial Unicode MS" pitchFamily="34" charset="-128"/>
                <a:cs typeface="Arial Unicode MS" pitchFamily="34" charset="-128"/>
              </a:rPr>
              <a:t>ret</a:t>
            </a:r>
            <a:r>
              <a:rPr lang="fr-FR" sz="4800" dirty="0" smtClean="0">
                <a:solidFill>
                  <a:schemeClr val="bg1"/>
                </a:solidFill>
                <a:latin typeface="Arial Unicode MS" pitchFamily="34" charset="-128"/>
                <a:ea typeface="Arial Unicode MS" pitchFamily="34" charset="-128"/>
                <a:cs typeface="Arial Unicode MS" pitchFamily="34" charset="-128"/>
              </a:rPr>
              <a:t> </a:t>
            </a:r>
            <a:r>
              <a:rPr lang="fr-FR" sz="4800" dirty="0" err="1" smtClean="0">
                <a:solidFill>
                  <a:schemeClr val="bg1"/>
                </a:solidFill>
                <a:latin typeface="Arial Unicode MS" pitchFamily="34" charset="-128"/>
                <a:ea typeface="Arial Unicode MS" pitchFamily="34" charset="-128"/>
                <a:cs typeface="Arial Unicode MS" pitchFamily="34" charset="-128"/>
              </a:rPr>
              <a:t>tann</a:t>
            </a:r>
            <a:r>
              <a:rPr lang="fr-FR" sz="4800" dirty="0" smtClean="0">
                <a:solidFill>
                  <a:schemeClr val="bg1"/>
                </a:solidFill>
                <a:latin typeface="Arial Unicode MS" pitchFamily="34" charset="-128"/>
                <a:ea typeface="Arial Unicode MS" pitchFamily="34" charset="-128"/>
                <a:cs typeface="Arial Unicode MS" pitchFamily="34" charset="-128"/>
              </a:rPr>
              <a:t> </a:t>
            </a:r>
            <a:r>
              <a:rPr lang="fr-FR" sz="4800" dirty="0" err="1" smtClean="0">
                <a:solidFill>
                  <a:schemeClr val="bg1"/>
                </a:solidFill>
                <a:latin typeface="Arial Unicode MS" pitchFamily="34" charset="-128"/>
                <a:ea typeface="Arial Unicode MS" pitchFamily="34" charset="-128"/>
                <a:cs typeface="Arial Unicode MS" pitchFamily="34" charset="-128"/>
              </a:rPr>
              <a:t>nou</a:t>
            </a:r>
            <a:r>
              <a:rPr lang="fr-FR" sz="4800" dirty="0" smtClean="0">
                <a:solidFill>
                  <a:schemeClr val="bg1"/>
                </a:solidFill>
                <a:latin typeface="Arial Unicode MS" pitchFamily="34" charset="-128"/>
                <a:ea typeface="Arial Unicode MS" pitchFamily="34" charset="-128"/>
                <a:cs typeface="Arial Unicode MS" pitchFamily="34" charset="-128"/>
              </a:rPr>
              <a:t>.</a:t>
            </a:r>
            <a:endParaRPr lang="en-US" sz="4800"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800" dirty="0" err="1" smtClean="0">
                <a:solidFill>
                  <a:schemeClr val="accent6">
                    <a:lumMod val="60000"/>
                    <a:lumOff val="40000"/>
                  </a:schemeClr>
                </a:solidFill>
                <a:latin typeface="Arial Unicode MS" pitchFamily="34" charset="-128"/>
                <a:ea typeface="Arial Unicode MS" pitchFamily="34" charset="-128"/>
                <a:cs typeface="Arial Unicode MS" pitchFamily="34" charset="-128"/>
              </a:rPr>
              <a:t>Ref</a:t>
            </a:r>
            <a:endParaRPr lang="en-US" sz="4800"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algn="ctr">
              <a:buNone/>
            </a:pPr>
            <a:r>
              <a:rPr lang="fr-FR" sz="4800" dirty="0" err="1" smtClean="0">
                <a:solidFill>
                  <a:srgbClr val="FFFF00"/>
                </a:solidFill>
                <a:latin typeface="Arial Unicode MS" pitchFamily="34" charset="-128"/>
                <a:ea typeface="Arial Unicode MS" pitchFamily="34" charset="-128"/>
                <a:cs typeface="Arial Unicode MS" pitchFamily="34" charset="-128"/>
              </a:rPr>
              <a:t>Mwen</a:t>
            </a:r>
            <a:r>
              <a:rPr lang="fr-FR" sz="4800" dirty="0" smtClean="0">
                <a:solidFill>
                  <a:srgbClr val="FFFF00"/>
                </a:solidFill>
                <a:latin typeface="Arial Unicode MS" pitchFamily="34" charset="-128"/>
                <a:ea typeface="Arial Unicode MS" pitchFamily="34" charset="-128"/>
                <a:cs typeface="Arial Unicode MS" pitchFamily="34" charset="-128"/>
              </a:rPr>
              <a:t> </a:t>
            </a:r>
            <a:r>
              <a:rPr lang="fr-FR" sz="4800" dirty="0" err="1" smtClean="0">
                <a:solidFill>
                  <a:srgbClr val="FFFF00"/>
                </a:solidFill>
                <a:latin typeface="Arial Unicode MS" pitchFamily="34" charset="-128"/>
                <a:ea typeface="Arial Unicode MS" pitchFamily="34" charset="-128"/>
                <a:cs typeface="Arial Unicode MS" pitchFamily="34" charset="-128"/>
              </a:rPr>
              <a:t>konnen</a:t>
            </a:r>
            <a:r>
              <a:rPr lang="fr-FR" sz="4800" dirty="0" smtClean="0">
                <a:solidFill>
                  <a:srgbClr val="FFFF00"/>
                </a:solidFill>
                <a:latin typeface="Arial Unicode MS" pitchFamily="34" charset="-128"/>
                <a:ea typeface="Arial Unicode MS" pitchFamily="34" charset="-128"/>
                <a:cs typeface="Arial Unicode MS" pitchFamily="34" charset="-128"/>
              </a:rPr>
              <a:t>-l </a:t>
            </a:r>
            <a:r>
              <a:rPr lang="fr-FR" sz="4800" dirty="0" err="1" smtClean="0">
                <a:solidFill>
                  <a:srgbClr val="FFFF00"/>
                </a:solidFill>
                <a:latin typeface="Arial Unicode MS" pitchFamily="34" charset="-128"/>
                <a:ea typeface="Arial Unicode MS" pitchFamily="34" charset="-128"/>
                <a:cs typeface="Arial Unicode MS" pitchFamily="34" charset="-128"/>
              </a:rPr>
              <a:t>vivan</a:t>
            </a:r>
            <a:r>
              <a:rPr lang="fr-FR" sz="4800" dirty="0" smtClean="0">
                <a:solidFill>
                  <a:srgbClr val="FFFF00"/>
                </a:solidFill>
                <a:latin typeface="Arial Unicode MS" pitchFamily="34" charset="-128"/>
                <a:ea typeface="Arial Unicode MS" pitchFamily="34" charset="-128"/>
                <a:cs typeface="Arial Unicode MS" pitchFamily="34" charset="-128"/>
              </a:rPr>
              <a:t>, Ma-p </a:t>
            </a:r>
            <a:r>
              <a:rPr lang="fr-FR" sz="4800" dirty="0" err="1" smtClean="0">
                <a:solidFill>
                  <a:srgbClr val="FFFF00"/>
                </a:solidFill>
                <a:latin typeface="Arial Unicode MS" pitchFamily="34" charset="-128"/>
                <a:ea typeface="Arial Unicode MS" pitchFamily="34" charset="-128"/>
                <a:cs typeface="Arial Unicode MS" pitchFamily="34" charset="-128"/>
              </a:rPr>
              <a:t>konte</a:t>
            </a:r>
            <a:r>
              <a:rPr lang="fr-FR" sz="4800" dirty="0" smtClean="0">
                <a:solidFill>
                  <a:srgbClr val="FFFF00"/>
                </a:solidFill>
                <a:latin typeface="Arial Unicode MS" pitchFamily="34" charset="-128"/>
                <a:ea typeface="Arial Unicode MS" pitchFamily="34" charset="-128"/>
                <a:cs typeface="Arial Unicode MS" pitchFamily="34" charset="-128"/>
              </a:rPr>
              <a:t> sou </a:t>
            </a:r>
            <a:r>
              <a:rPr lang="fr-FR" sz="4800" dirty="0" err="1" smtClean="0">
                <a:solidFill>
                  <a:srgbClr val="FFFF00"/>
                </a:solidFill>
                <a:latin typeface="Arial Unicode MS" pitchFamily="34" charset="-128"/>
                <a:ea typeface="Arial Unicode MS" pitchFamily="34" charset="-128"/>
                <a:cs typeface="Arial Unicode MS" pitchFamily="34" charset="-128"/>
              </a:rPr>
              <a:t>demen</a:t>
            </a:r>
            <a:r>
              <a:rPr lang="fr-FR" sz="4800" dirty="0" smtClean="0">
                <a:solidFill>
                  <a:srgbClr val="FFFF00"/>
                </a:solidFill>
                <a:latin typeface="Arial Unicode MS" pitchFamily="34" charset="-128"/>
                <a:ea typeface="Arial Unicode MS" pitchFamily="34" charset="-128"/>
                <a:cs typeface="Arial Unicode MS" pitchFamily="34" charset="-128"/>
              </a:rPr>
              <a:t>,</a:t>
            </a:r>
            <a:endParaRPr lang="en-US" sz="4800"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en-US" sz="4800" dirty="0" err="1" smtClean="0">
                <a:solidFill>
                  <a:srgbClr val="FFFF00"/>
                </a:solidFill>
                <a:latin typeface="Arial Unicode MS" pitchFamily="34" charset="-128"/>
                <a:ea typeface="Arial Unicode MS" pitchFamily="34" charset="-128"/>
                <a:cs typeface="Arial Unicode MS" pitchFamily="34" charset="-128"/>
              </a:rPr>
              <a:t>Paske</a:t>
            </a:r>
            <a:r>
              <a:rPr lang="en-US" sz="4800" dirty="0" smtClean="0">
                <a:solidFill>
                  <a:srgbClr val="FFFF00"/>
                </a:solidFill>
                <a:latin typeface="Arial Unicode MS" pitchFamily="34" charset="-128"/>
                <a:ea typeface="Arial Unicode MS" pitchFamily="34" charset="-128"/>
                <a:cs typeface="Arial Unicode MS" pitchFamily="34" charset="-128"/>
              </a:rPr>
              <a:t> </a:t>
            </a:r>
            <a:r>
              <a:rPr lang="en-US" sz="4800" dirty="0" err="1" smtClean="0">
                <a:solidFill>
                  <a:srgbClr val="FFFF00"/>
                </a:solidFill>
                <a:latin typeface="Arial Unicode MS" pitchFamily="34" charset="-128"/>
                <a:ea typeface="Arial Unicode MS" pitchFamily="34" charset="-128"/>
                <a:cs typeface="Arial Unicode MS" pitchFamily="34" charset="-128"/>
              </a:rPr>
              <a:t>vivan</a:t>
            </a:r>
            <a:r>
              <a:rPr lang="en-US" sz="4800" dirty="0" smtClean="0">
                <a:solidFill>
                  <a:srgbClr val="FFFF00"/>
                </a:solidFill>
                <a:latin typeface="Arial Unicode MS" pitchFamily="34" charset="-128"/>
                <a:ea typeface="Arial Unicode MS" pitchFamily="34" charset="-128"/>
                <a:cs typeface="Arial Unicode MS" pitchFamily="34" charset="-128"/>
              </a:rPr>
              <a:t>, </a:t>
            </a:r>
            <a:r>
              <a:rPr lang="en-US" sz="4800" dirty="0" err="1" smtClean="0">
                <a:solidFill>
                  <a:srgbClr val="FFFF00"/>
                </a:solidFill>
                <a:latin typeface="Arial Unicode MS" pitchFamily="34" charset="-128"/>
                <a:ea typeface="Arial Unicode MS" pitchFamily="34" charset="-128"/>
                <a:cs typeface="Arial Unicode MS" pitchFamily="34" charset="-128"/>
              </a:rPr>
              <a:t>Inkyetud</a:t>
            </a:r>
            <a:r>
              <a:rPr lang="en-US" sz="4800" dirty="0" smtClean="0">
                <a:solidFill>
                  <a:srgbClr val="FFFF00"/>
                </a:solidFill>
                <a:latin typeface="Arial Unicode MS" pitchFamily="34" charset="-128"/>
                <a:ea typeface="Arial Unicode MS" pitchFamily="34" charset="-128"/>
                <a:cs typeface="Arial Unicode MS" pitchFamily="34" charset="-128"/>
              </a:rPr>
              <a:t> </a:t>
            </a:r>
            <a:r>
              <a:rPr lang="en-US" sz="4800" dirty="0" err="1" smtClean="0">
                <a:solidFill>
                  <a:srgbClr val="FFFF00"/>
                </a:solidFill>
                <a:latin typeface="Arial Unicode MS" pitchFamily="34" charset="-128"/>
                <a:ea typeface="Arial Unicode MS" pitchFamily="34" charset="-128"/>
                <a:cs typeface="Arial Unicode MS" pitchFamily="34" charset="-128"/>
              </a:rPr>
              <a:t>yo</a:t>
            </a:r>
            <a:r>
              <a:rPr lang="en-US" sz="4800" dirty="0" smtClean="0">
                <a:solidFill>
                  <a:srgbClr val="FFFF00"/>
                </a:solidFill>
                <a:latin typeface="Arial Unicode MS" pitchFamily="34" charset="-128"/>
                <a:ea typeface="Arial Unicode MS" pitchFamily="34" charset="-128"/>
                <a:cs typeface="Arial Unicode MS" pitchFamily="34" charset="-128"/>
              </a:rPr>
              <a:t> ale ;</a:t>
            </a:r>
          </a:p>
          <a:p>
            <a:pPr algn="ctr">
              <a:buNone/>
            </a:pPr>
            <a:r>
              <a:rPr lang="fr-FR" sz="4800" dirty="0" err="1" smtClean="0">
                <a:solidFill>
                  <a:srgbClr val="FFFF00"/>
                </a:solidFill>
                <a:latin typeface="Arial Unicode MS" pitchFamily="34" charset="-128"/>
                <a:ea typeface="Arial Unicode MS" pitchFamily="34" charset="-128"/>
                <a:cs typeface="Arial Unicode MS" pitchFamily="34" charset="-128"/>
              </a:rPr>
              <a:t>Paske</a:t>
            </a:r>
            <a:r>
              <a:rPr lang="fr-FR" sz="4800" dirty="0" smtClean="0">
                <a:solidFill>
                  <a:srgbClr val="FFFF00"/>
                </a:solidFill>
                <a:latin typeface="Arial Unicode MS" pitchFamily="34" charset="-128"/>
                <a:ea typeface="Arial Unicode MS" pitchFamily="34" charset="-128"/>
                <a:cs typeface="Arial Unicode MS" pitchFamily="34" charset="-128"/>
              </a:rPr>
              <a:t>-m </a:t>
            </a:r>
            <a:r>
              <a:rPr lang="fr-FR" sz="4800" dirty="0" err="1" smtClean="0">
                <a:solidFill>
                  <a:srgbClr val="FFFF00"/>
                </a:solidFill>
                <a:latin typeface="Arial Unicode MS" pitchFamily="34" charset="-128"/>
                <a:ea typeface="Arial Unicode MS" pitchFamily="34" charset="-128"/>
                <a:cs typeface="Arial Unicode MS" pitchFamily="34" charset="-128"/>
              </a:rPr>
              <a:t>konnen</a:t>
            </a:r>
            <a:r>
              <a:rPr lang="fr-FR" sz="4800" dirty="0" smtClean="0">
                <a:solidFill>
                  <a:srgbClr val="FFFF00"/>
                </a:solidFill>
                <a:latin typeface="Arial Unicode MS" pitchFamily="34" charset="-128"/>
                <a:ea typeface="Arial Unicode MS" pitchFamily="34" charset="-128"/>
                <a:cs typeface="Arial Unicode MS" pitchFamily="34" charset="-128"/>
              </a:rPr>
              <a:t>; O, m-</a:t>
            </a:r>
            <a:r>
              <a:rPr lang="fr-FR" sz="4800" dirty="0" err="1" smtClean="0">
                <a:solidFill>
                  <a:srgbClr val="FFFF00"/>
                </a:solidFill>
                <a:latin typeface="Arial Unicode MS" pitchFamily="34" charset="-128"/>
                <a:ea typeface="Arial Unicode MS" pitchFamily="34" charset="-128"/>
                <a:cs typeface="Arial Unicode MS" pitchFamily="34" charset="-128"/>
              </a:rPr>
              <a:t>konnen</a:t>
            </a:r>
            <a:endParaRPr lang="en-US" sz="4800"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800" dirty="0" smtClean="0">
                <a:solidFill>
                  <a:srgbClr val="FFFF00"/>
                </a:solidFill>
                <a:latin typeface="Arial Unicode MS" pitchFamily="34" charset="-128"/>
                <a:ea typeface="Arial Unicode MS" pitchFamily="34" charset="-128"/>
                <a:cs typeface="Arial Unicode MS" pitchFamily="34" charset="-128"/>
              </a:rPr>
              <a:t>Li se tout </a:t>
            </a:r>
            <a:r>
              <a:rPr lang="fr-FR" sz="4800" dirty="0" err="1" smtClean="0">
                <a:solidFill>
                  <a:srgbClr val="FFFF00"/>
                </a:solidFill>
                <a:latin typeface="Arial Unicode MS" pitchFamily="34" charset="-128"/>
                <a:ea typeface="Arial Unicode MS" pitchFamily="34" charset="-128"/>
                <a:cs typeface="Arial Unicode MS" pitchFamily="34" charset="-128"/>
              </a:rPr>
              <a:t>lavi</a:t>
            </a:r>
            <a:r>
              <a:rPr lang="fr-FR" sz="4800" dirty="0" smtClean="0">
                <a:solidFill>
                  <a:srgbClr val="FFFF00"/>
                </a:solidFill>
                <a:latin typeface="Arial Unicode MS" pitchFamily="34" charset="-128"/>
                <a:ea typeface="Arial Unicode MS" pitchFamily="34" charset="-128"/>
                <a:cs typeface="Arial Unicode MS" pitchFamily="34" charset="-128"/>
              </a:rPr>
              <a:t> </a:t>
            </a:r>
            <a:r>
              <a:rPr lang="fr-FR" sz="4800" dirty="0" err="1" smtClean="0">
                <a:solidFill>
                  <a:srgbClr val="FFFF00"/>
                </a:solidFill>
                <a:latin typeface="Arial Unicode MS" pitchFamily="34" charset="-128"/>
                <a:ea typeface="Arial Unicode MS" pitchFamily="34" charset="-128"/>
                <a:cs typeface="Arial Unicode MS" pitchFamily="34" charset="-128"/>
              </a:rPr>
              <a:t>mwen</a:t>
            </a:r>
            <a:r>
              <a:rPr lang="fr-FR" sz="4800" dirty="0" smtClean="0">
                <a:solidFill>
                  <a:srgbClr val="FFFF00"/>
                </a:solidFill>
                <a:latin typeface="Arial Unicode MS" pitchFamily="34" charset="-128"/>
                <a:ea typeface="Arial Unicode MS" pitchFamily="34" charset="-128"/>
                <a:cs typeface="Arial Unicode MS" pitchFamily="34" charset="-128"/>
              </a:rPr>
              <a:t>,</a:t>
            </a:r>
            <a:endParaRPr lang="en-US" sz="4800"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800" dirty="0" smtClean="0">
                <a:solidFill>
                  <a:srgbClr val="FFFF00"/>
                </a:solidFill>
                <a:latin typeface="Arial Unicode MS" pitchFamily="34" charset="-128"/>
                <a:ea typeface="Arial Unicode MS" pitchFamily="34" charset="-128"/>
                <a:cs typeface="Arial Unicode MS" pitchFamily="34" charset="-128"/>
              </a:rPr>
              <a:t>M-</a:t>
            </a:r>
            <a:r>
              <a:rPr lang="fr-FR" sz="4800" dirty="0" err="1" smtClean="0">
                <a:solidFill>
                  <a:srgbClr val="FFFF00"/>
                </a:solidFill>
                <a:latin typeface="Arial Unicode MS" pitchFamily="34" charset="-128"/>
                <a:ea typeface="Arial Unicode MS" pitchFamily="34" charset="-128"/>
                <a:cs typeface="Arial Unicode MS" pitchFamily="34" charset="-128"/>
              </a:rPr>
              <a:t>ap</a:t>
            </a:r>
            <a:r>
              <a:rPr lang="fr-FR" sz="4800" dirty="0" smtClean="0">
                <a:solidFill>
                  <a:srgbClr val="FFFF00"/>
                </a:solidFill>
                <a:latin typeface="Arial Unicode MS" pitchFamily="34" charset="-128"/>
                <a:ea typeface="Arial Unicode MS" pitchFamily="34" charset="-128"/>
                <a:cs typeface="Arial Unicode MS" pitchFamily="34" charset="-128"/>
              </a:rPr>
              <a:t> </a:t>
            </a:r>
            <a:r>
              <a:rPr lang="fr-FR" sz="4800" dirty="0" err="1" smtClean="0">
                <a:solidFill>
                  <a:srgbClr val="FFFF00"/>
                </a:solidFill>
                <a:latin typeface="Arial Unicode MS" pitchFamily="34" charset="-128"/>
                <a:ea typeface="Arial Unicode MS" pitchFamily="34" charset="-128"/>
                <a:cs typeface="Arial Unicode MS" pitchFamily="34" charset="-128"/>
              </a:rPr>
              <a:t>konte</a:t>
            </a:r>
            <a:r>
              <a:rPr lang="fr-FR" sz="4800" dirty="0" smtClean="0">
                <a:solidFill>
                  <a:srgbClr val="FFFF00"/>
                </a:solidFill>
                <a:latin typeface="Arial Unicode MS" pitchFamily="34" charset="-128"/>
                <a:ea typeface="Arial Unicode MS" pitchFamily="34" charset="-128"/>
                <a:cs typeface="Arial Unicode MS" pitchFamily="34" charset="-128"/>
              </a:rPr>
              <a:t> </a:t>
            </a:r>
            <a:r>
              <a:rPr lang="fr-FR" sz="4800" dirty="0" err="1" smtClean="0">
                <a:solidFill>
                  <a:srgbClr val="FFFF00"/>
                </a:solidFill>
                <a:latin typeface="Arial Unicode MS" pitchFamily="34" charset="-128"/>
                <a:ea typeface="Arial Unicode MS" pitchFamily="34" charset="-128"/>
                <a:cs typeface="Arial Unicode MS" pitchFamily="34" charset="-128"/>
              </a:rPr>
              <a:t>jou</a:t>
            </a:r>
            <a:r>
              <a:rPr lang="fr-FR" sz="4800" dirty="0" smtClean="0">
                <a:solidFill>
                  <a:srgbClr val="FFFF00"/>
                </a:solidFill>
                <a:latin typeface="Arial Unicode MS" pitchFamily="34" charset="-128"/>
                <a:ea typeface="Arial Unicode MS" pitchFamily="34" charset="-128"/>
                <a:cs typeface="Arial Unicode MS" pitchFamily="34" charset="-128"/>
              </a:rPr>
              <a:t>, pou-L </a:t>
            </a:r>
            <a:r>
              <a:rPr lang="fr-FR" sz="4800" dirty="0" err="1" smtClean="0">
                <a:solidFill>
                  <a:srgbClr val="FFFF00"/>
                </a:solidFill>
                <a:latin typeface="Arial Unicode MS" pitchFamily="34" charset="-128"/>
                <a:ea typeface="Arial Unicode MS" pitchFamily="34" charset="-128"/>
                <a:cs typeface="Arial Unicode MS" pitchFamily="34" charset="-128"/>
              </a:rPr>
              <a:t>vi-n</a:t>
            </a:r>
            <a:r>
              <a:rPr lang="fr-FR" sz="4800" dirty="0" smtClean="0">
                <a:solidFill>
                  <a:srgbClr val="FFFF00"/>
                </a:solidFill>
                <a:latin typeface="Arial Unicode MS" pitchFamily="34" charset="-128"/>
                <a:ea typeface="Arial Unicode MS" pitchFamily="34" charset="-128"/>
                <a:cs typeface="Arial Unicode MS" pitchFamily="34" charset="-128"/>
              </a:rPr>
              <a:t> </a:t>
            </a:r>
            <a:r>
              <a:rPr lang="fr-FR" sz="4800" dirty="0" err="1" smtClean="0">
                <a:solidFill>
                  <a:srgbClr val="FFFF00"/>
                </a:solidFill>
                <a:latin typeface="Arial Unicode MS" pitchFamily="34" charset="-128"/>
                <a:ea typeface="Arial Unicode MS" pitchFamily="34" charset="-128"/>
                <a:cs typeface="Arial Unicode MS" pitchFamily="34" charset="-128"/>
              </a:rPr>
              <a:t>chèhe</a:t>
            </a:r>
            <a:r>
              <a:rPr lang="fr-FR" sz="4800" dirty="0" smtClean="0">
                <a:solidFill>
                  <a:srgbClr val="FFFF00"/>
                </a:solidFill>
                <a:latin typeface="Arial Unicode MS" pitchFamily="34" charset="-128"/>
                <a:ea typeface="Arial Unicode MS" pitchFamily="34" charset="-128"/>
                <a:cs typeface="Arial Unicode MS" pitchFamily="34" charset="-128"/>
              </a:rPr>
              <a:t>-m </a:t>
            </a:r>
            <a:r>
              <a:rPr lang="fr-FR" sz="4800" dirty="0" err="1" smtClean="0">
                <a:solidFill>
                  <a:srgbClr val="FFFF00"/>
                </a:solidFill>
                <a:latin typeface="Arial Unicode MS" pitchFamily="34" charset="-128"/>
                <a:ea typeface="Arial Unicode MS" pitchFamily="34" charset="-128"/>
                <a:cs typeface="Arial Unicode MS" pitchFamily="34" charset="-128"/>
              </a:rPr>
              <a:t>Paske</a:t>
            </a:r>
            <a:r>
              <a:rPr lang="fr-FR" sz="4800" dirty="0" smtClean="0">
                <a:solidFill>
                  <a:srgbClr val="FFFF00"/>
                </a:solidFill>
                <a:latin typeface="Arial Unicode MS" pitchFamily="34" charset="-128"/>
                <a:ea typeface="Arial Unicode MS" pitchFamily="34" charset="-128"/>
                <a:cs typeface="Arial Unicode MS" pitchFamily="34" charset="-128"/>
              </a:rPr>
              <a:t>-l </a:t>
            </a:r>
            <a:r>
              <a:rPr lang="fr-FR" sz="4800" dirty="0" err="1" smtClean="0">
                <a:solidFill>
                  <a:srgbClr val="FFFF00"/>
                </a:solidFill>
                <a:latin typeface="Arial Unicode MS" pitchFamily="34" charset="-128"/>
                <a:ea typeface="Arial Unicode MS" pitchFamily="34" charset="-128"/>
                <a:cs typeface="Arial Unicode MS" pitchFamily="34" charset="-128"/>
              </a:rPr>
              <a:t>vivan</a:t>
            </a:r>
            <a:endParaRPr lang="en-US" sz="48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rmAutofit fontScale="70000" lnSpcReduction="20000"/>
          </a:bodyPr>
          <a:lstStyle/>
          <a:p>
            <a:pPr algn="ctr">
              <a:buNone/>
            </a:pPr>
            <a:r>
              <a:rPr lang="fr-FR" sz="2600" dirty="0" smtClean="0">
                <a:solidFill>
                  <a:schemeClr val="bg1"/>
                </a:solidFill>
                <a:latin typeface="Arial Unicode MS" pitchFamily="34" charset="-128"/>
                <a:ea typeface="Arial Unicode MS" pitchFamily="34" charset="-128"/>
                <a:cs typeface="Arial Unicode MS" pitchFamily="34" charset="-128"/>
              </a:rPr>
              <a:t>III</a:t>
            </a:r>
            <a:endParaRPr lang="en-US" sz="2600"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800" dirty="0" smtClean="0">
                <a:solidFill>
                  <a:schemeClr val="bg1"/>
                </a:solidFill>
                <a:latin typeface="Arial Unicode MS" pitchFamily="34" charset="-128"/>
                <a:ea typeface="Arial Unicode MS" pitchFamily="34" charset="-128"/>
                <a:cs typeface="Arial Unicode MS" pitchFamily="34" charset="-128"/>
              </a:rPr>
              <a:t>Tout </a:t>
            </a:r>
            <a:r>
              <a:rPr lang="fr-FR" sz="4800" dirty="0" err="1" smtClean="0">
                <a:solidFill>
                  <a:schemeClr val="bg1"/>
                </a:solidFill>
                <a:latin typeface="Arial Unicode MS" pitchFamily="34" charset="-128"/>
                <a:ea typeface="Arial Unicode MS" pitchFamily="34" charset="-128"/>
                <a:cs typeface="Arial Unicode MS" pitchFamily="34" charset="-128"/>
              </a:rPr>
              <a:t>espwa</a:t>
            </a:r>
            <a:r>
              <a:rPr lang="fr-FR" sz="4800" dirty="0" smtClean="0">
                <a:solidFill>
                  <a:schemeClr val="bg1"/>
                </a:solidFill>
                <a:latin typeface="Arial Unicode MS" pitchFamily="34" charset="-128"/>
                <a:ea typeface="Arial Unicode MS" pitchFamily="34" charset="-128"/>
                <a:cs typeface="Arial Unicode MS" pitchFamily="34" charset="-128"/>
              </a:rPr>
              <a:t> </a:t>
            </a:r>
            <a:r>
              <a:rPr lang="fr-FR" sz="4800" dirty="0" err="1" smtClean="0">
                <a:solidFill>
                  <a:schemeClr val="bg1"/>
                </a:solidFill>
                <a:latin typeface="Arial Unicode MS" pitchFamily="34" charset="-128"/>
                <a:ea typeface="Arial Unicode MS" pitchFamily="34" charset="-128"/>
                <a:cs typeface="Arial Unicode MS" pitchFamily="34" charset="-128"/>
              </a:rPr>
              <a:t>mwen</a:t>
            </a:r>
            <a:r>
              <a:rPr lang="fr-FR" sz="4800" dirty="0" smtClean="0">
                <a:solidFill>
                  <a:schemeClr val="bg1"/>
                </a:solidFill>
                <a:latin typeface="Arial Unicode MS" pitchFamily="34" charset="-128"/>
                <a:ea typeface="Arial Unicode MS" pitchFamily="34" charset="-128"/>
                <a:cs typeface="Arial Unicode MS" pitchFamily="34" charset="-128"/>
              </a:rPr>
              <a:t> se sou Li </a:t>
            </a:r>
            <a:r>
              <a:rPr lang="fr-FR" sz="4800" dirty="0" err="1" smtClean="0">
                <a:solidFill>
                  <a:schemeClr val="bg1"/>
                </a:solidFill>
                <a:latin typeface="Arial Unicode MS" pitchFamily="34" charset="-128"/>
                <a:ea typeface="Arial Unicode MS" pitchFamily="34" charset="-128"/>
                <a:cs typeface="Arial Unicode MS" pitchFamily="34" charset="-128"/>
              </a:rPr>
              <a:t>selman</a:t>
            </a:r>
            <a:endParaRPr lang="en-US" sz="4800"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800" dirty="0" err="1" smtClean="0">
                <a:solidFill>
                  <a:schemeClr val="bg1"/>
                </a:solidFill>
                <a:latin typeface="Arial Unicode MS" pitchFamily="34" charset="-128"/>
                <a:ea typeface="Arial Unicode MS" pitchFamily="34" charset="-128"/>
                <a:cs typeface="Arial Unicode MS" pitchFamily="34" charset="-128"/>
              </a:rPr>
              <a:t>Paske</a:t>
            </a:r>
            <a:r>
              <a:rPr lang="fr-FR" sz="4800" dirty="0" smtClean="0">
                <a:solidFill>
                  <a:schemeClr val="bg1"/>
                </a:solidFill>
                <a:latin typeface="Arial Unicode MS" pitchFamily="34" charset="-128"/>
                <a:ea typeface="Arial Unicode MS" pitchFamily="34" charset="-128"/>
                <a:cs typeface="Arial Unicode MS" pitchFamily="34" charset="-128"/>
              </a:rPr>
              <a:t> li di-m L’</a:t>
            </a:r>
            <a:r>
              <a:rPr lang="fr-FR" sz="4800" dirty="0" err="1" smtClean="0">
                <a:solidFill>
                  <a:schemeClr val="bg1"/>
                </a:solidFill>
                <a:latin typeface="Arial Unicode MS" pitchFamily="34" charset="-128"/>
                <a:ea typeface="Arial Unicode MS" pitchFamily="34" charset="-128"/>
                <a:cs typeface="Arial Unicode MS" pitchFamily="34" charset="-128"/>
              </a:rPr>
              <a:t>ap</a:t>
            </a:r>
            <a:r>
              <a:rPr lang="fr-FR" sz="4800" dirty="0" smtClean="0">
                <a:solidFill>
                  <a:schemeClr val="bg1"/>
                </a:solidFill>
                <a:latin typeface="Arial Unicode MS" pitchFamily="34" charset="-128"/>
                <a:ea typeface="Arial Unicode MS" pitchFamily="34" charset="-128"/>
                <a:cs typeface="Arial Unicode MS" pitchFamily="34" charset="-128"/>
              </a:rPr>
              <a:t> </a:t>
            </a:r>
            <a:r>
              <a:rPr lang="fr-FR" sz="4800" dirty="0" err="1" smtClean="0">
                <a:solidFill>
                  <a:schemeClr val="bg1"/>
                </a:solidFill>
                <a:latin typeface="Arial Unicode MS" pitchFamily="34" charset="-128"/>
                <a:ea typeface="Arial Unicode MS" pitchFamily="34" charset="-128"/>
                <a:cs typeface="Arial Unicode MS" pitchFamily="34" charset="-128"/>
              </a:rPr>
              <a:t>vi-n</a:t>
            </a:r>
            <a:r>
              <a:rPr lang="fr-FR" sz="4800" dirty="0" smtClean="0">
                <a:solidFill>
                  <a:schemeClr val="bg1"/>
                </a:solidFill>
                <a:latin typeface="Arial Unicode MS" pitchFamily="34" charset="-128"/>
                <a:ea typeface="Arial Unicode MS" pitchFamily="34" charset="-128"/>
                <a:cs typeface="Arial Unicode MS" pitchFamily="34" charset="-128"/>
              </a:rPr>
              <a:t> </a:t>
            </a:r>
            <a:r>
              <a:rPr lang="fr-FR" sz="4800" dirty="0" err="1" smtClean="0">
                <a:solidFill>
                  <a:schemeClr val="bg1"/>
                </a:solidFill>
                <a:latin typeface="Arial Unicode MS" pitchFamily="34" charset="-128"/>
                <a:ea typeface="Arial Unicode MS" pitchFamily="34" charset="-128"/>
                <a:cs typeface="Arial Unicode MS" pitchFamily="34" charset="-128"/>
              </a:rPr>
              <a:t>chache</a:t>
            </a:r>
            <a:r>
              <a:rPr lang="fr-FR" sz="4800" dirty="0" smtClean="0">
                <a:solidFill>
                  <a:schemeClr val="bg1"/>
                </a:solidFill>
                <a:latin typeface="Arial Unicode MS" pitchFamily="34" charset="-128"/>
                <a:ea typeface="Arial Unicode MS" pitchFamily="34" charset="-128"/>
                <a:cs typeface="Arial Unicode MS" pitchFamily="34" charset="-128"/>
              </a:rPr>
              <a:t>-m</a:t>
            </a:r>
            <a:endParaRPr lang="en-US" sz="4800"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800" dirty="0" err="1" smtClean="0">
                <a:solidFill>
                  <a:schemeClr val="bg1"/>
                </a:solidFill>
                <a:latin typeface="Arial Unicode MS" pitchFamily="34" charset="-128"/>
                <a:ea typeface="Arial Unicode MS" pitchFamily="34" charset="-128"/>
                <a:cs typeface="Arial Unicode MS" pitchFamily="34" charset="-128"/>
              </a:rPr>
              <a:t>Eprèv</a:t>
            </a:r>
            <a:r>
              <a:rPr lang="fr-FR" sz="4800" dirty="0" smtClean="0">
                <a:solidFill>
                  <a:schemeClr val="bg1"/>
                </a:solidFill>
                <a:latin typeface="Arial Unicode MS" pitchFamily="34" charset="-128"/>
                <a:ea typeface="Arial Unicode MS" pitchFamily="34" charset="-128"/>
                <a:cs typeface="Arial Unicode MS" pitchFamily="34" charset="-128"/>
              </a:rPr>
              <a:t> nan </a:t>
            </a:r>
            <a:r>
              <a:rPr lang="fr-FR" sz="4800" dirty="0" err="1" smtClean="0">
                <a:solidFill>
                  <a:schemeClr val="bg1"/>
                </a:solidFill>
                <a:latin typeface="Arial Unicode MS" pitchFamily="34" charset="-128"/>
                <a:ea typeface="Arial Unicode MS" pitchFamily="34" charset="-128"/>
                <a:cs typeface="Arial Unicode MS" pitchFamily="34" charset="-128"/>
              </a:rPr>
              <a:t>lavi</a:t>
            </a:r>
            <a:r>
              <a:rPr lang="fr-FR" sz="4800" dirty="0" smtClean="0">
                <a:solidFill>
                  <a:schemeClr val="bg1"/>
                </a:solidFill>
                <a:latin typeface="Arial Unicode MS" pitchFamily="34" charset="-128"/>
                <a:ea typeface="Arial Unicode MS" pitchFamily="34" charset="-128"/>
                <a:cs typeface="Arial Unicode MS" pitchFamily="34" charset="-128"/>
              </a:rPr>
              <a:t> sa </a:t>
            </a:r>
            <a:r>
              <a:rPr lang="fr-FR" sz="4800" dirty="0" err="1" smtClean="0">
                <a:solidFill>
                  <a:schemeClr val="bg1"/>
                </a:solidFill>
                <a:latin typeface="Arial Unicode MS" pitchFamily="34" charset="-128"/>
                <a:ea typeface="Arial Unicode MS" pitchFamily="34" charset="-128"/>
                <a:cs typeface="Arial Unicode MS" pitchFamily="34" charset="-128"/>
              </a:rPr>
              <a:t>pap</a:t>
            </a:r>
            <a:r>
              <a:rPr lang="fr-FR" sz="4800" dirty="0" smtClean="0">
                <a:solidFill>
                  <a:schemeClr val="bg1"/>
                </a:solidFill>
                <a:latin typeface="Arial Unicode MS" pitchFamily="34" charset="-128"/>
                <a:ea typeface="Arial Unicode MS" pitchFamily="34" charset="-128"/>
                <a:cs typeface="Arial Unicode MS" pitchFamily="34" charset="-128"/>
              </a:rPr>
              <a:t> </a:t>
            </a:r>
            <a:r>
              <a:rPr lang="fr-FR" sz="4800" dirty="0" err="1" smtClean="0">
                <a:solidFill>
                  <a:schemeClr val="bg1"/>
                </a:solidFill>
                <a:latin typeface="Arial Unicode MS" pitchFamily="34" charset="-128"/>
                <a:ea typeface="Arial Unicode MS" pitchFamily="34" charset="-128"/>
                <a:cs typeface="Arial Unicode MS" pitchFamily="34" charset="-128"/>
              </a:rPr>
              <a:t>fè</a:t>
            </a:r>
            <a:r>
              <a:rPr lang="fr-FR" sz="4800" dirty="0" smtClean="0">
                <a:solidFill>
                  <a:schemeClr val="bg1"/>
                </a:solidFill>
                <a:latin typeface="Arial Unicode MS" pitchFamily="34" charset="-128"/>
                <a:ea typeface="Arial Unicode MS" pitchFamily="34" charset="-128"/>
                <a:cs typeface="Arial Unicode MS" pitchFamily="34" charset="-128"/>
              </a:rPr>
              <a:t>-m </a:t>
            </a:r>
            <a:r>
              <a:rPr lang="fr-FR" sz="4800" dirty="0" err="1" smtClean="0">
                <a:solidFill>
                  <a:schemeClr val="bg1"/>
                </a:solidFill>
                <a:latin typeface="Arial Unicode MS" pitchFamily="34" charset="-128"/>
                <a:ea typeface="Arial Unicode MS" pitchFamily="34" charset="-128"/>
                <a:cs typeface="Arial Unicode MS" pitchFamily="34" charset="-128"/>
              </a:rPr>
              <a:t>twouble</a:t>
            </a:r>
            <a:r>
              <a:rPr lang="fr-FR" sz="4800" dirty="0" smtClean="0">
                <a:solidFill>
                  <a:schemeClr val="bg1"/>
                </a:solidFill>
                <a:latin typeface="Arial Unicode MS" pitchFamily="34" charset="-128"/>
                <a:ea typeface="Arial Unicode MS" pitchFamily="34" charset="-128"/>
                <a:cs typeface="Arial Unicode MS" pitchFamily="34" charset="-128"/>
              </a:rPr>
              <a:t> </a:t>
            </a:r>
            <a:r>
              <a:rPr lang="fr-FR" sz="4800" dirty="0" err="1" smtClean="0">
                <a:solidFill>
                  <a:schemeClr val="bg1"/>
                </a:solidFill>
                <a:latin typeface="Arial Unicode MS" pitchFamily="34" charset="-128"/>
                <a:ea typeface="Arial Unicode MS" pitchFamily="34" charset="-128"/>
                <a:cs typeface="Arial Unicode MS" pitchFamily="34" charset="-128"/>
              </a:rPr>
              <a:t>ditou</a:t>
            </a:r>
            <a:endParaRPr lang="en-US" sz="4800"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800" dirty="0" err="1" smtClean="0">
                <a:solidFill>
                  <a:schemeClr val="bg1"/>
                </a:solidFill>
                <a:latin typeface="Arial Unicode MS" pitchFamily="34" charset="-128"/>
                <a:ea typeface="Arial Unicode MS" pitchFamily="34" charset="-128"/>
                <a:cs typeface="Arial Unicode MS" pitchFamily="34" charset="-128"/>
              </a:rPr>
              <a:t>Bondye</a:t>
            </a:r>
            <a:r>
              <a:rPr lang="fr-FR" sz="4800" dirty="0" smtClean="0">
                <a:solidFill>
                  <a:schemeClr val="bg1"/>
                </a:solidFill>
                <a:latin typeface="Arial Unicode MS" pitchFamily="34" charset="-128"/>
                <a:ea typeface="Arial Unicode MS" pitchFamily="34" charset="-128"/>
                <a:cs typeface="Arial Unicode MS" pitchFamily="34" charset="-128"/>
              </a:rPr>
              <a:t>-m nan </a:t>
            </a:r>
            <a:r>
              <a:rPr lang="fr-FR" sz="4800" dirty="0" err="1" smtClean="0">
                <a:solidFill>
                  <a:schemeClr val="bg1"/>
                </a:solidFill>
                <a:latin typeface="Arial Unicode MS" pitchFamily="34" charset="-128"/>
                <a:ea typeface="Arial Unicode MS" pitchFamily="34" charset="-128"/>
                <a:cs typeface="Arial Unicode MS" pitchFamily="34" charset="-128"/>
              </a:rPr>
              <a:t>gran</a:t>
            </a:r>
            <a:r>
              <a:rPr lang="fr-FR" sz="4800" dirty="0" smtClean="0">
                <a:solidFill>
                  <a:schemeClr val="bg1"/>
                </a:solidFill>
                <a:latin typeface="Arial Unicode MS" pitchFamily="34" charset="-128"/>
                <a:ea typeface="Arial Unicode MS" pitchFamily="34" charset="-128"/>
                <a:cs typeface="Arial Unicode MS" pitchFamily="34" charset="-128"/>
              </a:rPr>
              <a:t> e Li </a:t>
            </a:r>
            <a:r>
              <a:rPr lang="fr-FR" sz="4800" dirty="0" err="1" smtClean="0">
                <a:solidFill>
                  <a:schemeClr val="bg1"/>
                </a:solidFill>
                <a:latin typeface="Arial Unicode MS" pitchFamily="34" charset="-128"/>
                <a:ea typeface="Arial Unicode MS" pitchFamily="34" charset="-128"/>
                <a:cs typeface="Arial Unicode MS" pitchFamily="34" charset="-128"/>
              </a:rPr>
              <a:t>vivan</a:t>
            </a:r>
            <a:r>
              <a:rPr lang="fr-FR" sz="4800" dirty="0" smtClean="0">
                <a:solidFill>
                  <a:schemeClr val="bg1"/>
                </a:solidFill>
                <a:latin typeface="Arial Unicode MS" pitchFamily="34" charset="-128"/>
                <a:ea typeface="Arial Unicode MS" pitchFamily="34" charset="-128"/>
                <a:cs typeface="Arial Unicode MS" pitchFamily="34" charset="-128"/>
              </a:rPr>
              <a:t>, m’</a:t>
            </a:r>
            <a:r>
              <a:rPr lang="fr-FR" sz="4800" dirty="0" err="1" smtClean="0">
                <a:solidFill>
                  <a:schemeClr val="bg1"/>
                </a:solidFill>
                <a:latin typeface="Arial Unicode MS" pitchFamily="34" charset="-128"/>
                <a:ea typeface="Arial Unicode MS" pitchFamily="34" charset="-128"/>
                <a:cs typeface="Arial Unicode MS" pitchFamily="34" charset="-128"/>
              </a:rPr>
              <a:t>ap</a:t>
            </a:r>
            <a:r>
              <a:rPr lang="fr-FR" sz="4800" dirty="0" smtClean="0">
                <a:solidFill>
                  <a:schemeClr val="bg1"/>
                </a:solidFill>
                <a:latin typeface="Arial Unicode MS" pitchFamily="34" charset="-128"/>
                <a:ea typeface="Arial Unicode MS" pitchFamily="34" charset="-128"/>
                <a:cs typeface="Arial Unicode MS" pitchFamily="34" charset="-128"/>
              </a:rPr>
              <a:t> </a:t>
            </a:r>
            <a:r>
              <a:rPr lang="fr-FR" sz="4800" dirty="0" err="1" smtClean="0">
                <a:solidFill>
                  <a:schemeClr val="bg1"/>
                </a:solidFill>
                <a:latin typeface="Arial Unicode MS" pitchFamily="34" charset="-128"/>
                <a:ea typeface="Arial Unicode MS" pitchFamily="34" charset="-128"/>
                <a:cs typeface="Arial Unicode MS" pitchFamily="34" charset="-128"/>
              </a:rPr>
              <a:t>ret</a:t>
            </a:r>
            <a:r>
              <a:rPr lang="fr-FR" sz="4800" dirty="0" smtClean="0">
                <a:solidFill>
                  <a:schemeClr val="bg1"/>
                </a:solidFill>
                <a:latin typeface="Arial Unicode MS" pitchFamily="34" charset="-128"/>
                <a:ea typeface="Arial Unicode MS" pitchFamily="34" charset="-128"/>
                <a:cs typeface="Arial Unicode MS" pitchFamily="34" charset="-128"/>
              </a:rPr>
              <a:t> </a:t>
            </a:r>
            <a:r>
              <a:rPr lang="fr-FR" sz="4800" dirty="0" err="1" smtClean="0">
                <a:solidFill>
                  <a:schemeClr val="bg1"/>
                </a:solidFill>
                <a:latin typeface="Arial Unicode MS" pitchFamily="34" charset="-128"/>
                <a:ea typeface="Arial Unicode MS" pitchFamily="34" charset="-128"/>
                <a:cs typeface="Arial Unicode MS" pitchFamily="34" charset="-128"/>
              </a:rPr>
              <a:t>tann</a:t>
            </a:r>
            <a:r>
              <a:rPr lang="fr-FR" sz="4800" dirty="0" smtClean="0">
                <a:solidFill>
                  <a:schemeClr val="bg1"/>
                </a:solidFill>
                <a:latin typeface="Arial Unicode MS" pitchFamily="34" charset="-128"/>
                <a:ea typeface="Arial Unicode MS" pitchFamily="34" charset="-128"/>
                <a:cs typeface="Arial Unicode MS" pitchFamily="34" charset="-128"/>
              </a:rPr>
              <a:t> </a:t>
            </a:r>
            <a:r>
              <a:rPr lang="fr-FR" sz="4800" dirty="0" smtClean="0">
                <a:solidFill>
                  <a:schemeClr val="bg1"/>
                </a:solidFill>
                <a:latin typeface="Arial Unicode MS" pitchFamily="34" charset="-128"/>
                <a:ea typeface="Arial Unicode MS" pitchFamily="34" charset="-128"/>
                <a:cs typeface="Arial Unicode MS" pitchFamily="34" charset="-128"/>
              </a:rPr>
              <a:t>Li</a:t>
            </a:r>
          </a:p>
          <a:p>
            <a:pPr algn="ctr">
              <a:buNone/>
            </a:pPr>
            <a:r>
              <a:rPr lang="fr-FR" sz="3400" dirty="0" err="1" smtClean="0">
                <a:solidFill>
                  <a:schemeClr val="accent6">
                    <a:lumMod val="60000"/>
                    <a:lumOff val="40000"/>
                  </a:schemeClr>
                </a:solidFill>
                <a:latin typeface="Arial Unicode MS" pitchFamily="34" charset="-128"/>
                <a:ea typeface="Arial Unicode MS" pitchFamily="34" charset="-128"/>
                <a:cs typeface="Arial Unicode MS" pitchFamily="34" charset="-128"/>
              </a:rPr>
              <a:t>Ref</a:t>
            </a:r>
            <a:endParaRPr lang="en-US" sz="3400"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algn="ctr">
              <a:buNone/>
            </a:pPr>
            <a:r>
              <a:rPr lang="fr-FR" sz="5100" dirty="0" err="1" smtClean="0">
                <a:solidFill>
                  <a:srgbClr val="FFFF00"/>
                </a:solidFill>
                <a:latin typeface="Arial Unicode MS" pitchFamily="34" charset="-128"/>
                <a:ea typeface="Arial Unicode MS" pitchFamily="34" charset="-128"/>
                <a:cs typeface="Arial Unicode MS" pitchFamily="34" charset="-128"/>
              </a:rPr>
              <a:t>Mwen</a:t>
            </a:r>
            <a:r>
              <a:rPr lang="fr-FR" sz="5100" dirty="0" smtClean="0">
                <a:solidFill>
                  <a:srgbClr val="FFFF00"/>
                </a:solidFill>
                <a:latin typeface="Arial Unicode MS" pitchFamily="34" charset="-128"/>
                <a:ea typeface="Arial Unicode MS" pitchFamily="34" charset="-128"/>
                <a:cs typeface="Arial Unicode MS" pitchFamily="34" charset="-128"/>
              </a:rPr>
              <a:t> </a:t>
            </a:r>
            <a:r>
              <a:rPr lang="fr-FR" sz="5100" dirty="0" err="1" smtClean="0">
                <a:solidFill>
                  <a:srgbClr val="FFFF00"/>
                </a:solidFill>
                <a:latin typeface="Arial Unicode MS" pitchFamily="34" charset="-128"/>
                <a:ea typeface="Arial Unicode MS" pitchFamily="34" charset="-128"/>
                <a:cs typeface="Arial Unicode MS" pitchFamily="34" charset="-128"/>
              </a:rPr>
              <a:t>konnen</a:t>
            </a:r>
            <a:r>
              <a:rPr lang="fr-FR" sz="5100" dirty="0" smtClean="0">
                <a:solidFill>
                  <a:srgbClr val="FFFF00"/>
                </a:solidFill>
                <a:latin typeface="Arial Unicode MS" pitchFamily="34" charset="-128"/>
                <a:ea typeface="Arial Unicode MS" pitchFamily="34" charset="-128"/>
                <a:cs typeface="Arial Unicode MS" pitchFamily="34" charset="-128"/>
              </a:rPr>
              <a:t>-l </a:t>
            </a:r>
            <a:r>
              <a:rPr lang="fr-FR" sz="5100" dirty="0" err="1" smtClean="0">
                <a:solidFill>
                  <a:srgbClr val="FFFF00"/>
                </a:solidFill>
                <a:latin typeface="Arial Unicode MS" pitchFamily="34" charset="-128"/>
                <a:ea typeface="Arial Unicode MS" pitchFamily="34" charset="-128"/>
                <a:cs typeface="Arial Unicode MS" pitchFamily="34" charset="-128"/>
              </a:rPr>
              <a:t>vivan</a:t>
            </a:r>
            <a:r>
              <a:rPr lang="fr-FR" sz="5100" dirty="0" smtClean="0">
                <a:solidFill>
                  <a:srgbClr val="FFFF00"/>
                </a:solidFill>
                <a:latin typeface="Arial Unicode MS" pitchFamily="34" charset="-128"/>
                <a:ea typeface="Arial Unicode MS" pitchFamily="34" charset="-128"/>
                <a:cs typeface="Arial Unicode MS" pitchFamily="34" charset="-128"/>
              </a:rPr>
              <a:t>, Ma-p </a:t>
            </a:r>
            <a:r>
              <a:rPr lang="fr-FR" sz="5100" dirty="0" err="1" smtClean="0">
                <a:solidFill>
                  <a:srgbClr val="FFFF00"/>
                </a:solidFill>
                <a:latin typeface="Arial Unicode MS" pitchFamily="34" charset="-128"/>
                <a:ea typeface="Arial Unicode MS" pitchFamily="34" charset="-128"/>
                <a:cs typeface="Arial Unicode MS" pitchFamily="34" charset="-128"/>
              </a:rPr>
              <a:t>konte</a:t>
            </a:r>
            <a:r>
              <a:rPr lang="fr-FR" sz="5100" dirty="0" smtClean="0">
                <a:solidFill>
                  <a:srgbClr val="FFFF00"/>
                </a:solidFill>
                <a:latin typeface="Arial Unicode MS" pitchFamily="34" charset="-128"/>
                <a:ea typeface="Arial Unicode MS" pitchFamily="34" charset="-128"/>
                <a:cs typeface="Arial Unicode MS" pitchFamily="34" charset="-128"/>
              </a:rPr>
              <a:t> sou </a:t>
            </a:r>
            <a:r>
              <a:rPr lang="fr-FR" sz="5100" dirty="0" err="1" smtClean="0">
                <a:solidFill>
                  <a:srgbClr val="FFFF00"/>
                </a:solidFill>
                <a:latin typeface="Arial Unicode MS" pitchFamily="34" charset="-128"/>
                <a:ea typeface="Arial Unicode MS" pitchFamily="34" charset="-128"/>
                <a:cs typeface="Arial Unicode MS" pitchFamily="34" charset="-128"/>
              </a:rPr>
              <a:t>demen</a:t>
            </a:r>
            <a:r>
              <a:rPr lang="fr-FR" sz="5100" dirty="0" smtClean="0">
                <a:solidFill>
                  <a:srgbClr val="FFFF00"/>
                </a:solidFill>
                <a:latin typeface="Arial Unicode MS" pitchFamily="34" charset="-128"/>
                <a:ea typeface="Arial Unicode MS" pitchFamily="34" charset="-128"/>
                <a:cs typeface="Arial Unicode MS" pitchFamily="34" charset="-128"/>
              </a:rPr>
              <a:t>,</a:t>
            </a:r>
            <a:endParaRPr lang="en-US" sz="5100"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en-US" sz="5100" dirty="0" err="1" smtClean="0">
                <a:solidFill>
                  <a:srgbClr val="FFFF00"/>
                </a:solidFill>
                <a:latin typeface="Arial Unicode MS" pitchFamily="34" charset="-128"/>
                <a:ea typeface="Arial Unicode MS" pitchFamily="34" charset="-128"/>
                <a:cs typeface="Arial Unicode MS" pitchFamily="34" charset="-128"/>
              </a:rPr>
              <a:t>Paske</a:t>
            </a:r>
            <a:r>
              <a:rPr lang="en-US" sz="5100" dirty="0" smtClean="0">
                <a:solidFill>
                  <a:srgbClr val="FFFF00"/>
                </a:solidFill>
                <a:latin typeface="Arial Unicode MS" pitchFamily="34" charset="-128"/>
                <a:ea typeface="Arial Unicode MS" pitchFamily="34" charset="-128"/>
                <a:cs typeface="Arial Unicode MS" pitchFamily="34" charset="-128"/>
              </a:rPr>
              <a:t> </a:t>
            </a:r>
            <a:r>
              <a:rPr lang="en-US" sz="5100" dirty="0" err="1" smtClean="0">
                <a:solidFill>
                  <a:srgbClr val="FFFF00"/>
                </a:solidFill>
                <a:latin typeface="Arial Unicode MS" pitchFamily="34" charset="-128"/>
                <a:ea typeface="Arial Unicode MS" pitchFamily="34" charset="-128"/>
                <a:cs typeface="Arial Unicode MS" pitchFamily="34" charset="-128"/>
              </a:rPr>
              <a:t>vivan</a:t>
            </a:r>
            <a:r>
              <a:rPr lang="en-US" sz="5100" dirty="0" smtClean="0">
                <a:solidFill>
                  <a:srgbClr val="FFFF00"/>
                </a:solidFill>
                <a:latin typeface="Arial Unicode MS" pitchFamily="34" charset="-128"/>
                <a:ea typeface="Arial Unicode MS" pitchFamily="34" charset="-128"/>
                <a:cs typeface="Arial Unicode MS" pitchFamily="34" charset="-128"/>
              </a:rPr>
              <a:t>, </a:t>
            </a:r>
            <a:r>
              <a:rPr lang="en-US" sz="5100" dirty="0" err="1" smtClean="0">
                <a:solidFill>
                  <a:srgbClr val="FFFF00"/>
                </a:solidFill>
                <a:latin typeface="Arial Unicode MS" pitchFamily="34" charset="-128"/>
                <a:ea typeface="Arial Unicode MS" pitchFamily="34" charset="-128"/>
                <a:cs typeface="Arial Unicode MS" pitchFamily="34" charset="-128"/>
              </a:rPr>
              <a:t>Inkyetud</a:t>
            </a:r>
            <a:r>
              <a:rPr lang="en-US" sz="5100" dirty="0" smtClean="0">
                <a:solidFill>
                  <a:srgbClr val="FFFF00"/>
                </a:solidFill>
                <a:latin typeface="Arial Unicode MS" pitchFamily="34" charset="-128"/>
                <a:ea typeface="Arial Unicode MS" pitchFamily="34" charset="-128"/>
                <a:cs typeface="Arial Unicode MS" pitchFamily="34" charset="-128"/>
              </a:rPr>
              <a:t> </a:t>
            </a:r>
            <a:r>
              <a:rPr lang="en-US" sz="5100" dirty="0" err="1" smtClean="0">
                <a:solidFill>
                  <a:srgbClr val="FFFF00"/>
                </a:solidFill>
                <a:latin typeface="Arial Unicode MS" pitchFamily="34" charset="-128"/>
                <a:ea typeface="Arial Unicode MS" pitchFamily="34" charset="-128"/>
                <a:cs typeface="Arial Unicode MS" pitchFamily="34" charset="-128"/>
              </a:rPr>
              <a:t>yo</a:t>
            </a:r>
            <a:r>
              <a:rPr lang="en-US" sz="5100" dirty="0" smtClean="0">
                <a:solidFill>
                  <a:srgbClr val="FFFF00"/>
                </a:solidFill>
                <a:latin typeface="Arial Unicode MS" pitchFamily="34" charset="-128"/>
                <a:ea typeface="Arial Unicode MS" pitchFamily="34" charset="-128"/>
                <a:cs typeface="Arial Unicode MS" pitchFamily="34" charset="-128"/>
              </a:rPr>
              <a:t> ale ;</a:t>
            </a:r>
          </a:p>
          <a:p>
            <a:pPr algn="ctr">
              <a:buNone/>
            </a:pPr>
            <a:r>
              <a:rPr lang="fr-FR" sz="5100" dirty="0" err="1" smtClean="0">
                <a:solidFill>
                  <a:srgbClr val="FFFF00"/>
                </a:solidFill>
                <a:latin typeface="Arial Unicode MS" pitchFamily="34" charset="-128"/>
                <a:ea typeface="Arial Unicode MS" pitchFamily="34" charset="-128"/>
                <a:cs typeface="Arial Unicode MS" pitchFamily="34" charset="-128"/>
              </a:rPr>
              <a:t>Paske</a:t>
            </a:r>
            <a:r>
              <a:rPr lang="fr-FR" sz="5100" dirty="0" smtClean="0">
                <a:solidFill>
                  <a:srgbClr val="FFFF00"/>
                </a:solidFill>
                <a:latin typeface="Arial Unicode MS" pitchFamily="34" charset="-128"/>
                <a:ea typeface="Arial Unicode MS" pitchFamily="34" charset="-128"/>
                <a:cs typeface="Arial Unicode MS" pitchFamily="34" charset="-128"/>
              </a:rPr>
              <a:t>-m </a:t>
            </a:r>
            <a:r>
              <a:rPr lang="fr-FR" sz="5100" dirty="0" err="1" smtClean="0">
                <a:solidFill>
                  <a:srgbClr val="FFFF00"/>
                </a:solidFill>
                <a:latin typeface="Arial Unicode MS" pitchFamily="34" charset="-128"/>
                <a:ea typeface="Arial Unicode MS" pitchFamily="34" charset="-128"/>
                <a:cs typeface="Arial Unicode MS" pitchFamily="34" charset="-128"/>
              </a:rPr>
              <a:t>konnen</a:t>
            </a:r>
            <a:r>
              <a:rPr lang="fr-FR" sz="5100" dirty="0" smtClean="0">
                <a:solidFill>
                  <a:srgbClr val="FFFF00"/>
                </a:solidFill>
                <a:latin typeface="Arial Unicode MS" pitchFamily="34" charset="-128"/>
                <a:ea typeface="Arial Unicode MS" pitchFamily="34" charset="-128"/>
                <a:cs typeface="Arial Unicode MS" pitchFamily="34" charset="-128"/>
              </a:rPr>
              <a:t>; O, m-</a:t>
            </a:r>
            <a:r>
              <a:rPr lang="fr-FR" sz="5100" dirty="0" err="1" smtClean="0">
                <a:solidFill>
                  <a:srgbClr val="FFFF00"/>
                </a:solidFill>
                <a:latin typeface="Arial Unicode MS" pitchFamily="34" charset="-128"/>
                <a:ea typeface="Arial Unicode MS" pitchFamily="34" charset="-128"/>
                <a:cs typeface="Arial Unicode MS" pitchFamily="34" charset="-128"/>
              </a:rPr>
              <a:t>konnen</a:t>
            </a:r>
            <a:endParaRPr lang="en-US" sz="5100"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5100" dirty="0" smtClean="0">
                <a:solidFill>
                  <a:srgbClr val="FFFF00"/>
                </a:solidFill>
                <a:latin typeface="Arial Unicode MS" pitchFamily="34" charset="-128"/>
                <a:ea typeface="Arial Unicode MS" pitchFamily="34" charset="-128"/>
                <a:cs typeface="Arial Unicode MS" pitchFamily="34" charset="-128"/>
              </a:rPr>
              <a:t>Li se tout </a:t>
            </a:r>
            <a:r>
              <a:rPr lang="fr-FR" sz="5100" dirty="0" err="1" smtClean="0">
                <a:solidFill>
                  <a:srgbClr val="FFFF00"/>
                </a:solidFill>
                <a:latin typeface="Arial Unicode MS" pitchFamily="34" charset="-128"/>
                <a:ea typeface="Arial Unicode MS" pitchFamily="34" charset="-128"/>
                <a:cs typeface="Arial Unicode MS" pitchFamily="34" charset="-128"/>
              </a:rPr>
              <a:t>lavi</a:t>
            </a:r>
            <a:r>
              <a:rPr lang="fr-FR" sz="5100" dirty="0" smtClean="0">
                <a:solidFill>
                  <a:srgbClr val="FFFF00"/>
                </a:solidFill>
                <a:latin typeface="Arial Unicode MS" pitchFamily="34" charset="-128"/>
                <a:ea typeface="Arial Unicode MS" pitchFamily="34" charset="-128"/>
                <a:cs typeface="Arial Unicode MS" pitchFamily="34" charset="-128"/>
              </a:rPr>
              <a:t> </a:t>
            </a:r>
            <a:r>
              <a:rPr lang="fr-FR" sz="5100" dirty="0" err="1" smtClean="0">
                <a:solidFill>
                  <a:srgbClr val="FFFF00"/>
                </a:solidFill>
                <a:latin typeface="Arial Unicode MS" pitchFamily="34" charset="-128"/>
                <a:ea typeface="Arial Unicode MS" pitchFamily="34" charset="-128"/>
                <a:cs typeface="Arial Unicode MS" pitchFamily="34" charset="-128"/>
              </a:rPr>
              <a:t>mwen</a:t>
            </a:r>
            <a:r>
              <a:rPr lang="fr-FR" sz="5100" dirty="0" smtClean="0">
                <a:solidFill>
                  <a:srgbClr val="FFFF00"/>
                </a:solidFill>
                <a:latin typeface="Arial Unicode MS" pitchFamily="34" charset="-128"/>
                <a:ea typeface="Arial Unicode MS" pitchFamily="34" charset="-128"/>
                <a:cs typeface="Arial Unicode MS" pitchFamily="34" charset="-128"/>
              </a:rPr>
              <a:t>,</a:t>
            </a:r>
            <a:endParaRPr lang="en-US" sz="5100"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5100" dirty="0" smtClean="0">
                <a:solidFill>
                  <a:srgbClr val="FFFF00"/>
                </a:solidFill>
                <a:latin typeface="Arial Unicode MS" pitchFamily="34" charset="-128"/>
                <a:ea typeface="Arial Unicode MS" pitchFamily="34" charset="-128"/>
                <a:cs typeface="Arial Unicode MS" pitchFamily="34" charset="-128"/>
              </a:rPr>
              <a:t>M-</a:t>
            </a:r>
            <a:r>
              <a:rPr lang="fr-FR" sz="5100" dirty="0" err="1" smtClean="0">
                <a:solidFill>
                  <a:srgbClr val="FFFF00"/>
                </a:solidFill>
                <a:latin typeface="Arial Unicode MS" pitchFamily="34" charset="-128"/>
                <a:ea typeface="Arial Unicode MS" pitchFamily="34" charset="-128"/>
                <a:cs typeface="Arial Unicode MS" pitchFamily="34" charset="-128"/>
              </a:rPr>
              <a:t>ap</a:t>
            </a:r>
            <a:r>
              <a:rPr lang="fr-FR" sz="5100" dirty="0" smtClean="0">
                <a:solidFill>
                  <a:srgbClr val="FFFF00"/>
                </a:solidFill>
                <a:latin typeface="Arial Unicode MS" pitchFamily="34" charset="-128"/>
                <a:ea typeface="Arial Unicode MS" pitchFamily="34" charset="-128"/>
                <a:cs typeface="Arial Unicode MS" pitchFamily="34" charset="-128"/>
              </a:rPr>
              <a:t> </a:t>
            </a:r>
            <a:r>
              <a:rPr lang="fr-FR" sz="5100" dirty="0" err="1" smtClean="0">
                <a:solidFill>
                  <a:srgbClr val="FFFF00"/>
                </a:solidFill>
                <a:latin typeface="Arial Unicode MS" pitchFamily="34" charset="-128"/>
                <a:ea typeface="Arial Unicode MS" pitchFamily="34" charset="-128"/>
                <a:cs typeface="Arial Unicode MS" pitchFamily="34" charset="-128"/>
              </a:rPr>
              <a:t>konte</a:t>
            </a:r>
            <a:r>
              <a:rPr lang="fr-FR" sz="5100" dirty="0" smtClean="0">
                <a:solidFill>
                  <a:srgbClr val="FFFF00"/>
                </a:solidFill>
                <a:latin typeface="Arial Unicode MS" pitchFamily="34" charset="-128"/>
                <a:ea typeface="Arial Unicode MS" pitchFamily="34" charset="-128"/>
                <a:cs typeface="Arial Unicode MS" pitchFamily="34" charset="-128"/>
              </a:rPr>
              <a:t> </a:t>
            </a:r>
            <a:r>
              <a:rPr lang="fr-FR" sz="5100" dirty="0" err="1" smtClean="0">
                <a:solidFill>
                  <a:srgbClr val="FFFF00"/>
                </a:solidFill>
                <a:latin typeface="Arial Unicode MS" pitchFamily="34" charset="-128"/>
                <a:ea typeface="Arial Unicode MS" pitchFamily="34" charset="-128"/>
                <a:cs typeface="Arial Unicode MS" pitchFamily="34" charset="-128"/>
              </a:rPr>
              <a:t>jou</a:t>
            </a:r>
            <a:r>
              <a:rPr lang="fr-FR" sz="5100" dirty="0" smtClean="0">
                <a:solidFill>
                  <a:srgbClr val="FFFF00"/>
                </a:solidFill>
                <a:latin typeface="Arial Unicode MS" pitchFamily="34" charset="-128"/>
                <a:ea typeface="Arial Unicode MS" pitchFamily="34" charset="-128"/>
                <a:cs typeface="Arial Unicode MS" pitchFamily="34" charset="-128"/>
              </a:rPr>
              <a:t>, pou-L </a:t>
            </a:r>
            <a:r>
              <a:rPr lang="fr-FR" sz="5100" dirty="0" err="1" smtClean="0">
                <a:solidFill>
                  <a:srgbClr val="FFFF00"/>
                </a:solidFill>
                <a:latin typeface="Arial Unicode MS" pitchFamily="34" charset="-128"/>
                <a:ea typeface="Arial Unicode MS" pitchFamily="34" charset="-128"/>
                <a:cs typeface="Arial Unicode MS" pitchFamily="34" charset="-128"/>
              </a:rPr>
              <a:t>vi-n</a:t>
            </a:r>
            <a:r>
              <a:rPr lang="fr-FR" sz="5100" dirty="0" smtClean="0">
                <a:solidFill>
                  <a:srgbClr val="FFFF00"/>
                </a:solidFill>
                <a:latin typeface="Arial Unicode MS" pitchFamily="34" charset="-128"/>
                <a:ea typeface="Arial Unicode MS" pitchFamily="34" charset="-128"/>
                <a:cs typeface="Arial Unicode MS" pitchFamily="34" charset="-128"/>
              </a:rPr>
              <a:t> </a:t>
            </a:r>
            <a:r>
              <a:rPr lang="fr-FR" sz="5100" dirty="0" err="1" smtClean="0">
                <a:solidFill>
                  <a:srgbClr val="FFFF00"/>
                </a:solidFill>
                <a:latin typeface="Arial Unicode MS" pitchFamily="34" charset="-128"/>
                <a:ea typeface="Arial Unicode MS" pitchFamily="34" charset="-128"/>
                <a:cs typeface="Arial Unicode MS" pitchFamily="34" charset="-128"/>
              </a:rPr>
              <a:t>chèhe</a:t>
            </a:r>
            <a:r>
              <a:rPr lang="fr-FR" sz="5100" dirty="0" smtClean="0">
                <a:solidFill>
                  <a:srgbClr val="FFFF00"/>
                </a:solidFill>
                <a:latin typeface="Arial Unicode MS" pitchFamily="34" charset="-128"/>
                <a:ea typeface="Arial Unicode MS" pitchFamily="34" charset="-128"/>
                <a:cs typeface="Arial Unicode MS" pitchFamily="34" charset="-128"/>
              </a:rPr>
              <a:t>-m </a:t>
            </a:r>
            <a:r>
              <a:rPr lang="fr-FR" sz="5100" dirty="0" err="1" smtClean="0">
                <a:solidFill>
                  <a:srgbClr val="FFFF00"/>
                </a:solidFill>
                <a:latin typeface="Arial Unicode MS" pitchFamily="34" charset="-128"/>
                <a:ea typeface="Arial Unicode MS" pitchFamily="34" charset="-128"/>
                <a:cs typeface="Arial Unicode MS" pitchFamily="34" charset="-128"/>
              </a:rPr>
              <a:t>Paske</a:t>
            </a:r>
            <a:r>
              <a:rPr lang="fr-FR" sz="5100" dirty="0" smtClean="0">
                <a:solidFill>
                  <a:srgbClr val="FFFF00"/>
                </a:solidFill>
                <a:latin typeface="Arial Unicode MS" pitchFamily="34" charset="-128"/>
                <a:ea typeface="Arial Unicode MS" pitchFamily="34" charset="-128"/>
                <a:cs typeface="Arial Unicode MS" pitchFamily="34" charset="-128"/>
              </a:rPr>
              <a:t>-l </a:t>
            </a:r>
            <a:r>
              <a:rPr lang="fr-FR" sz="5100" dirty="0" err="1" smtClean="0">
                <a:solidFill>
                  <a:srgbClr val="FFFF00"/>
                </a:solidFill>
                <a:latin typeface="Arial Unicode MS" pitchFamily="34" charset="-128"/>
                <a:ea typeface="Arial Unicode MS" pitchFamily="34" charset="-128"/>
                <a:cs typeface="Arial Unicode MS" pitchFamily="34" charset="-128"/>
              </a:rPr>
              <a:t>vivan</a:t>
            </a:r>
            <a:endParaRPr lang="en-US" sz="51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4701</TotalTime>
  <Words>2290</Words>
  <Application>Microsoft Office PowerPoint</Application>
  <PresentationFormat>On-screen Show (4:3)</PresentationFormat>
  <Paragraphs>161</Paragraphs>
  <Slides>48</Slides>
  <Notes>5</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CHRIST THE ROCK CONGREGATION EASTER SUNDAY APRIL 4TH 2021  Sermon by Pastor Marc E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MAY 10TH 2020  Sermon by Pastor Marc E Simeon</dc:title>
  <dc:creator>MARC EDOUARD SIMEON</dc:creator>
  <cp:lastModifiedBy>MARC EDOUARD SIMEON</cp:lastModifiedBy>
  <cp:revision>14</cp:revision>
  <dcterms:created xsi:type="dcterms:W3CDTF">2020-05-09T15:06:37Z</dcterms:created>
  <dcterms:modified xsi:type="dcterms:W3CDTF">2021-04-03T02:32:14Z</dcterms:modified>
</cp:coreProperties>
</file>