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sldIdLst>
    <p:sldId id="256" r:id="rId2"/>
    <p:sldId id="667" r:id="rId3"/>
    <p:sldId id="804" r:id="rId4"/>
    <p:sldId id="861" r:id="rId5"/>
    <p:sldId id="796" r:id="rId6"/>
    <p:sldId id="806" r:id="rId7"/>
    <p:sldId id="799" r:id="rId8"/>
    <p:sldId id="805" r:id="rId9"/>
    <p:sldId id="840" r:id="rId10"/>
    <p:sldId id="716" r:id="rId11"/>
    <p:sldId id="800" r:id="rId12"/>
    <p:sldId id="878" r:id="rId13"/>
    <p:sldId id="879" r:id="rId14"/>
    <p:sldId id="742" r:id="rId15"/>
    <p:sldId id="669" r:id="rId16"/>
    <p:sldId id="699" r:id="rId17"/>
    <p:sldId id="405" r:id="rId18"/>
    <p:sldId id="411" r:id="rId19"/>
    <p:sldId id="882" r:id="rId20"/>
    <p:sldId id="807" r:id="rId21"/>
    <p:sldId id="880" r:id="rId22"/>
    <p:sldId id="881" r:id="rId23"/>
    <p:sldId id="771" r:id="rId24"/>
    <p:sldId id="772" r:id="rId25"/>
    <p:sldId id="883" r:id="rId26"/>
    <p:sldId id="775" r:id="rId27"/>
    <p:sldId id="776" r:id="rId28"/>
    <p:sldId id="884" r:id="rId29"/>
    <p:sldId id="695" r:id="rId30"/>
    <p:sldId id="729" r:id="rId31"/>
    <p:sldId id="865" r:id="rId32"/>
    <p:sldId id="885" r:id="rId33"/>
    <p:sldId id="886" r:id="rId34"/>
    <p:sldId id="631" r:id="rId35"/>
    <p:sldId id="501" r:id="rId36"/>
    <p:sldId id="461" r:id="rId37"/>
    <p:sldId id="471" r:id="rId38"/>
    <p:sldId id="284" r:id="rId39"/>
    <p:sldId id="502" r:id="rId40"/>
    <p:sldId id="696" r:id="rId41"/>
    <p:sldId id="869" r:id="rId42"/>
    <p:sldId id="887" r:id="rId43"/>
    <p:sldId id="888" r:id="rId44"/>
    <p:sldId id="889" r:id="rId45"/>
    <p:sldId id="697" r:id="rId46"/>
    <p:sldId id="503" r:id="rId47"/>
    <p:sldId id="295" r:id="rId48"/>
    <p:sldId id="700" r:id="rId49"/>
    <p:sldId id="823" r:id="rId50"/>
    <p:sldId id="890" r:id="rId51"/>
    <p:sldId id="891" r:id="rId52"/>
    <p:sldId id="892" r:id="rId53"/>
    <p:sldId id="893" r:id="rId54"/>
    <p:sldId id="64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FF"/>
    <a:srgbClr val="33CC33"/>
    <a:srgbClr val="006600"/>
    <a:srgbClr val="FF99CC"/>
    <a:srgbClr val="00FFCC"/>
    <a:srgbClr val="66FFFF"/>
    <a:srgbClr val="003300"/>
    <a:srgbClr val="66FF33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95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4/22/2021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7338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800" b="1" dirty="0" smtClean="0"/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Sunday, April </a:t>
            </a:r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25</a:t>
            </a:r>
            <a:r>
              <a:rPr lang="en-US" sz="5400" baseline="30000" dirty="0" smtClean="0">
                <a:solidFill>
                  <a:schemeClr val="bg1"/>
                </a:solidFill>
                <a:latin typeface="Agency FB" pitchFamily="34" charset="0"/>
              </a:rPr>
              <a:t>th</a:t>
            </a:r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2021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Rev </a:t>
            </a:r>
            <a:r>
              <a:rPr lang="en-US" sz="5400" dirty="0" smtClean="0">
                <a:solidFill>
                  <a:schemeClr val="bg1"/>
                </a:solidFill>
                <a:latin typeface="Agency FB" pitchFamily="34" charset="0"/>
              </a:rPr>
              <a:t>Marc E Simeon</a:t>
            </a: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86000" cy="81253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</a:t>
            </a:r>
            <a:r>
              <a:rPr lang="en-US" dirty="0" smtClean="0">
                <a:solidFill>
                  <a:srgbClr val="C00000"/>
                </a:solidFill>
              </a:rPr>
              <a:t>@@@@@@@@@@@@@@@@@@@@@@@@@@@@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CHRIST THE ROCK CONGREGATION</a:t>
            </a:r>
            <a:br>
              <a:rPr lang="en-US" b="1" dirty="0" smtClean="0">
                <a:solidFill>
                  <a:srgbClr val="0000CC"/>
                </a:solidFill>
              </a:rPr>
            </a:br>
            <a:r>
              <a:rPr lang="en-US" b="1" dirty="0" smtClean="0">
                <a:solidFill>
                  <a:srgbClr val="0000CC"/>
                </a:solidFill>
              </a:rPr>
              <a:t/>
            </a:r>
            <a:br>
              <a:rPr lang="en-US" b="1" dirty="0" smtClean="0">
                <a:solidFill>
                  <a:srgbClr val="0000CC"/>
                </a:solidFill>
              </a:rPr>
            </a:br>
            <a:r>
              <a:rPr lang="en-US" b="1" dirty="0" smtClean="0">
                <a:solidFill>
                  <a:srgbClr val="0000CC"/>
                </a:solidFill>
              </a:rPr>
              <a:t>WORSHIP SERVICE</a:t>
            </a:r>
            <a:endParaRPr 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66FF"/>
          </a:solidFill>
          <a:ln w="9525">
            <a:solidFill>
              <a:srgbClr val="33CC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b="1" dirty="0" smtClean="0">
                <a:latin typeface="Arial Rounded MT Bold" pitchFamily="34" charset="0"/>
              </a:rPr>
              <a:t>You are Alpha and Omega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>We worship You our Lord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>You are worthy to be praised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>You are Alpha and Omega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>We worship You our Lord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>You are worthy to be praised</a:t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latin typeface="Arial Rounded MT Bold" pitchFamily="34" charset="0"/>
              </a:rPr>
              <a:t/>
            </a:r>
            <a:br>
              <a:rPr lang="en-US" sz="4400" b="1" dirty="0" smtClean="0"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We give You all the glory</a:t>
            </a:r>
            <a:b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We worship You our Lord</a:t>
            </a:r>
            <a:b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You are worthy to be praised</a:t>
            </a:r>
            <a:b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We give You all the glory</a:t>
            </a:r>
            <a:b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We worship You our Lord</a:t>
            </a:r>
            <a:b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en-US" sz="4400" b="1" dirty="0" smtClean="0">
                <a:solidFill>
                  <a:srgbClr val="0000CC"/>
                </a:solidFill>
                <a:latin typeface="Arial Rounded MT Bold" pitchFamily="34" charset="0"/>
              </a:rPr>
              <a:t>You are worthy to be praised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fr-FR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pou’m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pou-m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l’Eternel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byinfe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anve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pou’m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pou-m </a:t>
            </a:r>
            <a:r>
              <a:rPr lang="fr-FR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l’Eternel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byinfe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anve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en-US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en-US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M’ap</a:t>
            </a:r>
            <a:r>
              <a:rPr lang="en-US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leve</a:t>
            </a:r>
            <a:r>
              <a:rPr lang="en-US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tab </a:t>
            </a:r>
            <a:r>
              <a:rPr lang="en-US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delivrans</a:t>
            </a:r>
            <a:r>
              <a:rPr lang="en-US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prezans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tout pep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li-a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pou’m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pou-m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bay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l’Eternel</a:t>
            </a:r>
            <a:endParaRPr lang="en-US" sz="4000" dirty="0" smtClean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tout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byinfe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anve</a:t>
            </a:r>
            <a:r>
              <a:rPr lang="fr-FR" sz="4000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err="1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endParaRPr lang="en-US" sz="4000" dirty="0">
              <a:solidFill>
                <a:srgbClr val="00FF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lovely-tulip-flowers-hd-wallpapers-cool-desktop-background-image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66FF33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3200" b="1" dirty="0" err="1" smtClean="0">
                <a:latin typeface="Arial Rounded MT Bold" pitchFamily="34" charset="0"/>
              </a:rPr>
              <a:t>Jezu</a:t>
            </a:r>
            <a:r>
              <a:rPr lang="fr-FR" sz="3200" b="1" dirty="0" smtClean="0">
                <a:latin typeface="Arial Rounded MT Bold" pitchFamily="34" charset="0"/>
              </a:rPr>
              <a:t> Ou </a:t>
            </a:r>
            <a:r>
              <a:rPr lang="fr-FR" sz="3200" b="1" dirty="0" err="1" smtClean="0">
                <a:latin typeface="Arial Rounded MT Bold" pitchFamily="34" charset="0"/>
              </a:rPr>
              <a:t>Merite</a:t>
            </a:r>
            <a:r>
              <a:rPr lang="fr-FR" sz="3200" b="1" dirty="0" smtClean="0">
                <a:latin typeface="Arial Rounded MT Bold" pitchFamily="34" charset="0"/>
              </a:rPr>
              <a:t> </a:t>
            </a:r>
            <a:r>
              <a:rPr lang="fr-FR" sz="3200" b="1" dirty="0" err="1" smtClean="0">
                <a:latin typeface="Arial Rounded MT Bold" pitchFamily="34" charset="0"/>
              </a:rPr>
              <a:t>Louanj</a:t>
            </a:r>
            <a:r>
              <a:rPr lang="fr-FR" sz="3200" b="1" dirty="0" smtClean="0">
                <a:latin typeface="Arial Rounded MT Bold" pitchFamily="34" charset="0"/>
              </a:rPr>
              <a:t>,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err="1" smtClean="0">
                <a:latin typeface="Arial Rounded MT Bold" pitchFamily="34" charset="0"/>
              </a:rPr>
              <a:t>Jezu</a:t>
            </a:r>
            <a:r>
              <a:rPr lang="fr-FR" sz="3200" dirty="0" smtClean="0">
                <a:latin typeface="Arial Rounded MT Bold" pitchFamily="34" charset="0"/>
              </a:rPr>
              <a:t> Ou </a:t>
            </a:r>
            <a:r>
              <a:rPr lang="fr-FR" sz="3200" dirty="0" err="1" smtClean="0">
                <a:latin typeface="Arial Rounded MT Bold" pitchFamily="34" charset="0"/>
              </a:rPr>
              <a:t>Merite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Louanj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Nan </a:t>
            </a:r>
            <a:r>
              <a:rPr lang="fr-FR" sz="3200" dirty="0" err="1" smtClean="0">
                <a:latin typeface="Arial Rounded MT Bold" pitchFamily="34" charset="0"/>
              </a:rPr>
              <a:t>vale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yo</a:t>
            </a:r>
            <a:r>
              <a:rPr lang="fr-FR" sz="3200" dirty="0" smtClean="0">
                <a:latin typeface="Arial Rounded MT Bold" pitchFamily="34" charset="0"/>
              </a:rPr>
              <a:t>, Sou </a:t>
            </a:r>
            <a:r>
              <a:rPr lang="fr-FR" sz="3200" dirty="0" err="1" smtClean="0">
                <a:latin typeface="Arial Rounded MT Bold" pitchFamily="34" charset="0"/>
              </a:rPr>
              <a:t>montagn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yo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err="1" smtClean="0">
                <a:latin typeface="Arial Rounded MT Bold" pitchFamily="34" charset="0"/>
              </a:rPr>
              <a:t>Jezu</a:t>
            </a:r>
            <a:r>
              <a:rPr lang="fr-FR" sz="3200" dirty="0" smtClean="0">
                <a:latin typeface="Arial Rounded MT Bold" pitchFamily="34" charset="0"/>
              </a:rPr>
              <a:t> Ou </a:t>
            </a:r>
            <a:r>
              <a:rPr lang="fr-FR" sz="3200" dirty="0" err="1" smtClean="0">
                <a:latin typeface="Arial Rounded MT Bold" pitchFamily="34" charset="0"/>
              </a:rPr>
              <a:t>Merite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LouanJ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 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Saint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Espri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Ou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Merite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Louanj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,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Espri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Ou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merite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louanj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Nan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vale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, Sou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montagn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yo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Saint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Espri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Ou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Merite</a:t>
            </a:r>
            <a:r>
              <a:rPr lang="fr-FR" sz="3200" dirty="0" smtClean="0">
                <a:solidFill>
                  <a:srgbClr val="0000CC"/>
                </a:solidFill>
                <a:latin typeface="Arial Rounded MT Bold" pitchFamily="34" charset="0"/>
              </a:rPr>
              <a:t> </a:t>
            </a:r>
            <a:r>
              <a:rPr lang="fr-FR" sz="3200" dirty="0" err="1" smtClean="0">
                <a:solidFill>
                  <a:srgbClr val="0000CC"/>
                </a:solidFill>
                <a:latin typeface="Arial Rounded MT Bold" pitchFamily="34" charset="0"/>
              </a:rPr>
              <a:t>Louanj</a:t>
            </a:r>
            <a:endParaRPr lang="en-US" sz="3200" dirty="0" smtClean="0">
              <a:solidFill>
                <a:srgbClr val="0000CC"/>
              </a:solidFill>
              <a:latin typeface="Arial Rounded MT Bold" pitchFamily="34" charset="0"/>
            </a:endParaRPr>
          </a:p>
          <a:p>
            <a:pPr algn="ctr">
              <a:buNone/>
            </a:pP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Bon Dieu Ou </a:t>
            </a:r>
            <a:r>
              <a:rPr lang="fr-FR" sz="3200" dirty="0" err="1" smtClean="0">
                <a:latin typeface="Arial Rounded MT Bold" pitchFamily="34" charset="0"/>
              </a:rPr>
              <a:t>Merite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Louanj</a:t>
            </a:r>
            <a:r>
              <a:rPr lang="fr-FR" sz="3200" dirty="0" smtClean="0">
                <a:latin typeface="Arial Rounded MT Bold" pitchFamily="34" charset="0"/>
              </a:rPr>
              <a:t>,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Bon Dieu Ou </a:t>
            </a:r>
            <a:r>
              <a:rPr lang="fr-FR" sz="3200" dirty="0" err="1" smtClean="0">
                <a:latin typeface="Arial Rounded MT Bold" pitchFamily="34" charset="0"/>
              </a:rPr>
              <a:t>Merite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Louanj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Nan </a:t>
            </a:r>
            <a:r>
              <a:rPr lang="fr-FR" sz="3200" dirty="0" err="1" smtClean="0">
                <a:latin typeface="Arial Rounded MT Bold" pitchFamily="34" charset="0"/>
              </a:rPr>
              <a:t>vale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yo</a:t>
            </a:r>
            <a:r>
              <a:rPr lang="fr-FR" sz="3200" dirty="0" smtClean="0">
                <a:latin typeface="Arial Rounded MT Bold" pitchFamily="34" charset="0"/>
              </a:rPr>
              <a:t>, Sou </a:t>
            </a:r>
            <a:r>
              <a:rPr lang="fr-FR" sz="3200" dirty="0" err="1" smtClean="0">
                <a:latin typeface="Arial Rounded MT Bold" pitchFamily="34" charset="0"/>
              </a:rPr>
              <a:t>montagn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yo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sz="3200" dirty="0" smtClean="0">
                <a:latin typeface="Arial Rounded MT Bold" pitchFamily="34" charset="0"/>
              </a:rPr>
              <a:t>Bon Dieu Ou </a:t>
            </a:r>
            <a:r>
              <a:rPr lang="fr-FR" sz="3200" dirty="0" err="1" smtClean="0">
                <a:latin typeface="Arial Rounded MT Bold" pitchFamily="34" charset="0"/>
              </a:rPr>
              <a:t>Merite</a:t>
            </a:r>
            <a:r>
              <a:rPr lang="fr-FR" sz="3200" dirty="0" smtClean="0">
                <a:latin typeface="Arial Rounded MT Bold" pitchFamily="34" charset="0"/>
              </a:rPr>
              <a:t> </a:t>
            </a:r>
            <a:r>
              <a:rPr lang="fr-FR" sz="3200" dirty="0" err="1" smtClean="0">
                <a:latin typeface="Arial Rounded MT Bold" pitchFamily="34" charset="0"/>
              </a:rPr>
              <a:t>Louanj</a:t>
            </a:r>
            <a:endParaRPr lang="en-US" sz="3200" dirty="0" smtClean="0">
              <a:latin typeface="Arial Rounded MT Bold" pitchFamily="34" charset="0"/>
            </a:endParaRPr>
          </a:p>
          <a:p>
            <a:pPr algn="ctr">
              <a:buNone/>
            </a:pPr>
            <a:endParaRPr lang="en-US" sz="3600" b="1" dirty="0" smtClean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66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MIGHTY GOD WE SERVE.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MIGHTY GOD WE SERVE.</a:t>
            </a: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ANGELS BOW BEFORE HIM.</a:t>
            </a: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HEAVEN AND EARTH ADORE HIM.</a:t>
            </a:r>
          </a:p>
          <a:p>
            <a:pPr algn="ctr">
              <a:buNone/>
            </a:pP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 MIGHTY GOD WE SERVE.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4400" b="1" u="sng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65 FCE Jésus par ton Sang Précieux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1.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Jésus, par ton sang précieux,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Enlève mon iniquité!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Regarde-moi du haut des cieux,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Dis-moi que tu m’as pardonné…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J’ai longtemps erré, cœur rebelle,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Mais j’entends ta voix qui m’appelle,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Au pied de ta croix, maintenant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Tout confus, brisé, je me rends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Blanc, plus blanc que neige (bis)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Lavé dans le sang de l’Agneau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Je serai plus blanc que la neige</a:t>
            </a: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Oh! Le fardeau de mon péché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Dieu très saint, est trop grand pour moi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Je veux en être délivré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A cette heure, oh! Révèle-toi!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Jésus viens, sois ma délivrance,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Seul tu peux calmer ma souffrance.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err="1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Blanc, plus blanc que neige (bis)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Lavé dans le sang de l’Agneau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99CC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Je serai plus blanc que la neige!</a:t>
            </a:r>
            <a:endParaRPr lang="en-US" sz="4400" dirty="0" smtClean="0">
              <a:solidFill>
                <a:srgbClr val="FF99CC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Oh ! Jésus ton sang précieux,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A lavé mon iniquité,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Oui, tu m’as répondu des cieux,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Ton amour m’a tout pardonné.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Je te contemple et je puis croire,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Qu’en toi j’ai complète victoire...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Au pied de ta croix, maintenant,</a:t>
            </a:r>
            <a:b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Je me relève, triomphant.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400" dirty="0" smtClean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Blanc, plus blanc que neige, ( Bis )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Lavé dans le sang de l’Agneau,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On cœur est plus blanc que la neige.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helpingadvisors.com/wp-content/uploads/2013/06/Stages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4724400"/>
            <a:ext cx="8686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Enseigne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-nous à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bien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compter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jours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,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Afin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que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nous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appliquions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notre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coeur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 à la </a:t>
            </a:r>
            <a:r>
              <a:rPr lang="en-US" sz="3200" b="1" dirty="0" err="1" smtClean="0">
                <a:solidFill>
                  <a:srgbClr val="0000CC"/>
                </a:solidFill>
                <a:latin typeface="Agency FB" pitchFamily="34" charset="0"/>
              </a:rPr>
              <a:t>sagesse</a:t>
            </a:r>
            <a:r>
              <a:rPr lang="en-US" sz="3200" b="1" dirty="0" smtClean="0">
                <a:solidFill>
                  <a:srgbClr val="0000CC"/>
                </a:solidFill>
                <a:latin typeface="Agency FB" pitchFamily="34" charset="0"/>
              </a:rPr>
              <a:t>. </a:t>
            </a:r>
          </a:p>
          <a:p>
            <a:r>
              <a:rPr lang="en-US" sz="3200" b="1" dirty="0" smtClean="0">
                <a:latin typeface="Agency FB" pitchFamily="34" charset="0"/>
              </a:rPr>
              <a:t> So teach us to number our days, That we may gain a heart of wisdom. </a:t>
            </a:r>
            <a:r>
              <a:rPr lang="en-US" sz="2400" dirty="0" smtClean="0"/>
              <a:t>Ps 90:12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beautiful-rose-pictur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clickalifecoachblog.com/wp-content/uploads/2014/11/Download-Flower-Wide-HD-Wallpap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137 Fr </a:t>
            </a:r>
            <a:r>
              <a:rPr lang="fr-FR" b="1" dirty="0" err="1" smtClean="0">
                <a:solidFill>
                  <a:srgbClr val="FF0000"/>
                </a:solidFill>
                <a:latin typeface="Arial Rounded MT Bold" pitchFamily="34" charset="0"/>
              </a:rPr>
              <a:t>Cht</a:t>
            </a: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 Esp Gémissant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1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Gémissant sous l'esclavage,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Amis, reprenez courage 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Déjà l'aube luit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3600" dirty="0" smtClean="0">
                <a:latin typeface="Arial Rounded MT Bold" pitchFamily="34" charset="0"/>
              </a:rPr>
              <a:t/>
            </a:r>
            <a:br>
              <a:rPr lang="fr-FR" sz="3600" dirty="0" smtClean="0"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Oh! joyeuse espérance.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Voici la délivrance!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Nous connaissons la puissance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De notre grand Libérateur,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Venez, donnez-lui votre </a:t>
            </a:r>
            <a:r>
              <a:rPr lang="fr-FR" sz="3600" dirty="0" smtClean="0">
                <a:solidFill>
                  <a:srgbClr val="0000CC"/>
                </a:solidFill>
                <a:latin typeface="Arial Rounded MT Bold" pitchFamily="34" charset="0"/>
              </a:rPr>
              <a:t>cœur!</a:t>
            </a:r>
            <a:endParaRPr lang="en-US" sz="36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2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 de larmes, que de chutes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Voici la fin de vos luttes :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Déjà l'aube luit.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Oh! joyeuse espérance.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Nous connaissons la puissance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Venez, donnez-lui votre cœur!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Prenant en dégoût la vie,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err="1" smtClean="0">
                <a:latin typeface="Arial Rounded MT Bold" pitchFamily="34" charset="0"/>
              </a:rPr>
              <a:t>Coeurs</a:t>
            </a:r>
            <a:r>
              <a:rPr lang="fr-FR" sz="4000" dirty="0" smtClean="0">
                <a:latin typeface="Arial Rounded MT Bold" pitchFamily="34" charset="0"/>
              </a:rPr>
              <a:t> découragés!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Que pourrait votre énergie,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Pauvres naufragés,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Oh! joyeuse espérance.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Nous connaissons la puissance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Et nous vous disons : confiance!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Venez, donnez-lui votre cœur!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4</a:t>
            </a:r>
            <a:r>
              <a:rPr lang="fr-FR" dirty="0" smtClean="0">
                <a:latin typeface="Arial Rounded MT Bold" pitchFamily="34" charset="0"/>
              </a:rPr>
              <a:t/>
            </a:r>
            <a:br>
              <a:rPr lang="fr-FR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Lui, qui fit tomber nos chaînes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Et nous affranchit,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Voit aussi vos luttes vaines </a:t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latin typeface="Arial Rounded MT Bold" pitchFamily="34" charset="0"/>
              </a:rPr>
              <a:t>Dans la sombre nuit</a:t>
            </a:r>
            <a:r>
              <a:rPr lang="fr-FR" sz="4000" dirty="0" smtClean="0">
                <a:latin typeface="Arial Rounded MT Bold" pitchFamily="34" charset="0"/>
              </a:rPr>
              <a:t>...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Refrain</a:t>
            </a:r>
            <a:r>
              <a:rPr lang="fr-FR" sz="4000" dirty="0" smtClean="0">
                <a:latin typeface="Arial Rounded MT Bold" pitchFamily="34" charset="0"/>
              </a:rPr>
              <a:t/>
            </a:r>
            <a:br>
              <a:rPr lang="fr-FR" sz="4000" dirty="0" smtClean="0"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Oh! joyeuse espérance,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Voici la délivrance!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Croyez donc à la puissance 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De notre Grand Libérateur,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Et venez avec confiance;</a:t>
            </a:r>
            <a:b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</a:br>
            <a:r>
              <a:rPr lang="fr-FR" sz="4000" dirty="0" smtClean="0">
                <a:solidFill>
                  <a:srgbClr val="0000CC"/>
                </a:solidFill>
                <a:latin typeface="Arial Rounded MT Bold" pitchFamily="34" charset="0"/>
              </a:rPr>
              <a:t>Venez, donnez-lui votre cœur!</a:t>
            </a:r>
            <a:endParaRPr lang="en-US" sz="4000" dirty="0">
              <a:solidFill>
                <a:srgbClr val="00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LECTURE ALTERNATIVE</a:t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Psalm </a:t>
            </a:r>
            <a:r>
              <a:rPr lang="en-US" sz="9600" dirty="0" smtClean="0">
                <a:solidFill>
                  <a:srgbClr val="002060"/>
                </a:solidFill>
              </a:rPr>
              <a:t>121</a:t>
            </a:r>
            <a:endParaRPr lang="en-US" sz="96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9600" dirty="0" smtClean="0">
                <a:solidFill>
                  <a:srgbClr val="002060"/>
                </a:solidFill>
              </a:rPr>
              <a:t>1-8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121:1 ¶ &lt;&lt;A Song of Ascents.&gt;&gt; I will lift up my eyes to the hills-From whence comes my help?</a:t>
            </a:r>
          </a:p>
          <a:p>
            <a:pPr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My help comes from the LORD, Who made heaven and earth.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He will not allow your foot to be moved; He who keeps you will not slumber.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Behold, He who keeps Israel Shall neither slumber nor sleep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LORD is your keeper; The LORD is your shade at your right hand.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The sun shall not strike you by day, Nor the moon by night.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The LORD shall preserve you from all evil; He shall preserve your soul.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The LORD shall preserve your going out and your coming in From this time forth, and even forevermore.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121:1 ¶ Cantique des degrés. Je lève mes yeux vers les montagnes... D'où me viendra le secours?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Le secours me vient de l'Éternel, Qui a fait les cieux et la terre.</a:t>
            </a:r>
            <a:endParaRPr lang="en-US" sz="40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Il ne permettra point que ton pied chancelle; Celui qui te garde ne sommeillera point.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Voici, il ne sommeille ni ne dort, Celui qui garde Israël</a:t>
            </a:r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celui qui te garde, L'Éternel est ton ombre à ta main droite.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Pendant le jour le soleil ne te frappera point, Ni la lune pendant la nuit.</a:t>
            </a:r>
            <a:endParaRPr lang="en-US" sz="40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L'Éternel te gardera de tout mal, Il gardera ton âme;</a:t>
            </a:r>
            <a:endParaRPr lang="en-US" sz="40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L'Éternel gardera ton départ et ton arrivée, Dès maintenant et à jamais.</a:t>
            </a:r>
            <a:endParaRPr lang="en-US" sz="40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hdwallpaperscool.com/wp-content/uploads/2013/12/beautiful-tulip-flowers-hd-wallpapers-cool-desktop-background-photographs-widescre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amazing-and-beautiful-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Cr. </a:t>
            </a:r>
            <a:r>
              <a:rPr lang="fr-FR" b="1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Reveillons</a:t>
            </a:r>
            <a:r>
              <a:rPr lang="fr-FR" b="1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fr-FR" b="1" u="sng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 </a:t>
            </a:r>
            <a:r>
              <a:rPr lang="fr-FR" b="1" u="sng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b="1" u="sng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b="1" u="sng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b="1" u="sng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Multiplye</a:t>
            </a:r>
            <a:endParaRPr lang="en-US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multiplye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 Ou gras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kanpe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douat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goch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 ou gras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rekonèt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000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 Dieu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damou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rekonèt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Adiltè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vòl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mechanste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multiplye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rekonèt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Lang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kouto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bò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 ou gras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Bouch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pale sa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mande ou gras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33CC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33CC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Segnè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gras,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padone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Gras, gras pou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rekonèt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peche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VISITORS 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239000" cy="4245936"/>
          </a:xfrm>
        </p:spPr>
        <p:txBody>
          <a:bodyPr/>
          <a:lstStyle/>
          <a:p>
            <a:r>
              <a:rPr lang="en-US" sz="4400" dirty="0" smtClean="0"/>
              <a:t>ANNOUNCEMENT</a:t>
            </a:r>
          </a:p>
          <a:p>
            <a:endParaRPr lang="en-US" sz="4400" dirty="0" smtClean="0"/>
          </a:p>
          <a:p>
            <a:r>
              <a:rPr lang="en-US" sz="4400" dirty="0" smtClean="0"/>
              <a:t>MUSICAL PROGRAM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4000000/Flowers-flowers-34015066-1920-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66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REV-NS SA </a:t>
            </a:r>
            <a:r>
              <a:rPr lang="fr-FR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FE’M SI ROUT LA MOVE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si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rout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move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move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pa-a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I'ap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nwa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Nenpot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rive-m 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chante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66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Sikonstans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chanje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Deske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chwazi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Plan papa-m bon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nwa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Nenpot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rive-m 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chante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66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deja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rout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-la,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pazapa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konfyans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santye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a</a:t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mennen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sydl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nwa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Nenpot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rive-m m'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chante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66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Selman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limye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rejwisans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tan-n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la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Donk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soufrans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Refren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 nan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nwa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Nenpot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sak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rive-m m'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 chante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kapab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Papa-m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ranje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-l </a:t>
            </a:r>
            <a:r>
              <a:rPr lang="fr-FR" sz="44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konsa</a:t>
            </a:r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s://wikiepedia.files.wordpress.com/2014/05/flowers-wallpapers-hd-desktop-beautiful-back-ground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MARC EDOUARD SIMEON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oseynews.com/wp-content/uploads/2014/08/flowers-look-like-animals-people-monkeys-orchids-pareidolia-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voix du Seigneur m'appelle   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voix du Seigneur m'appelle :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Prends ta croix et viens, suis-moi!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réponds: «Sauveur fidèle,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voici, je suis à toi!»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Jusqu'au bout, je veux te suivre,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bons, les mauvais jours,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pour mourir et vivre,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toi, Jésus, pour toujours. 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le chemin du calvaire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étroit et périlleux,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un chemin solitaire,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Difficile et ténébreux.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Jusqu'au bout, je veux te suivre,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bons, les mauvais jours,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pour mourir et vivre,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toi, Jésus, pour toujours. 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faut quitter ceux qu'on aime,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Savoir être mal jugé,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Endurer l'injure même,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monde être méprisé.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Jusqu'au bout, je veux te suivre,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bons, les mauvais jours,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pour mourir et vivre,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toi, Jésus, pour toujours.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perdre sa propre vie,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Consentir à n'être rien,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N'avoir qu'une seule envie :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Aimer Jésus, le seul bien!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Refrain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Jusqu'au bout, je veux te suivre,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bons, les mauvais jours,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pour mourir et vivre,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toi, Jésus, pour toujours. 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8991600" cy="685800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donne grâce et gloire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le suivre pas à pas,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Avec lui, joie et victoire, </a:t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Paix et bonheur ici-bas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 </a:t>
            </a:r>
            <a: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Jusqu'au bout, je veux te suivre,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les bons, les mauvais jours,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 pour mourir et vivre, </a:t>
            </a:r>
            <a:b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toi, Jésus, pour toujours.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FF33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4800" b="1" dirty="0" smtClean="0">
                <a:solidFill>
                  <a:srgbClr val="002060"/>
                </a:solidFill>
              </a:rPr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48253</TotalTime>
  <Words>898</Words>
  <Application>Microsoft Office PowerPoint</Application>
  <PresentationFormat>On-screen Show (4:3)</PresentationFormat>
  <Paragraphs>167</Paragraphs>
  <Slides>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Equity</vt:lpstr>
      <vt:lpstr>CHRIST THE ROCK CONGREGATION  WORSHIP SERVICE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LECTURE ALTERNATIVE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PRIERE COMMUNE</vt:lpstr>
      <vt:lpstr>Slide 35</vt:lpstr>
      <vt:lpstr>Slide 36</vt:lpstr>
      <vt:lpstr>Slide 37</vt:lpstr>
      <vt:lpstr>VISITORS WELCOME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178</cp:revision>
  <dcterms:created xsi:type="dcterms:W3CDTF">2012-11-25T13:28:17Z</dcterms:created>
  <dcterms:modified xsi:type="dcterms:W3CDTF">2021-04-22T16:13:25Z</dcterms:modified>
</cp:coreProperties>
</file>