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3" r:id="rId3"/>
    <p:sldId id="259" r:id="rId4"/>
    <p:sldId id="262" r:id="rId5"/>
    <p:sldId id="263" r:id="rId6"/>
    <p:sldId id="265" r:id="rId7"/>
    <p:sldId id="294" r:id="rId8"/>
    <p:sldId id="297" r:id="rId9"/>
    <p:sldId id="298" r:id="rId10"/>
    <p:sldId id="286" r:id="rId11"/>
    <p:sldId id="267" r:id="rId12"/>
    <p:sldId id="287" r:id="rId13"/>
    <p:sldId id="269" r:id="rId14"/>
    <p:sldId id="270" r:id="rId15"/>
    <p:sldId id="289" r:id="rId16"/>
    <p:sldId id="299" r:id="rId17"/>
    <p:sldId id="271" r:id="rId18"/>
    <p:sldId id="272" r:id="rId19"/>
    <p:sldId id="273" r:id="rId20"/>
    <p:sldId id="290" r:id="rId21"/>
    <p:sldId id="274" r:id="rId22"/>
    <p:sldId id="275" r:id="rId23"/>
    <p:sldId id="276" r:id="rId24"/>
    <p:sldId id="277" r:id="rId25"/>
    <p:sldId id="278" r:id="rId26"/>
    <p:sldId id="291" r:id="rId27"/>
    <p:sldId id="300" r:id="rId28"/>
    <p:sldId id="279" r:id="rId29"/>
    <p:sldId id="280" r:id="rId30"/>
    <p:sldId id="292" r:id="rId31"/>
    <p:sldId id="302" r:id="rId32"/>
    <p:sldId id="301" r:id="rId33"/>
    <p:sldId id="281" r:id="rId34"/>
    <p:sldId id="303" r:id="rId35"/>
    <p:sldId id="282" r:id="rId36"/>
    <p:sldId id="283" r:id="rId37"/>
    <p:sldId id="304" r:id="rId38"/>
    <p:sldId id="295" r:id="rId39"/>
    <p:sldId id="30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5DE9E-F067-49C5-8FA7-4CB0B5C64768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435EB-F03F-479D-9D58-7AA58915AE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CHRIST THE ROCK CONGREGATION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002060"/>
                </a:solidFill>
              </a:rPr>
              <a:t>SUNDAY </a:t>
            </a:r>
            <a:r>
              <a:rPr lang="en-US" b="1" dirty="0" smtClean="0">
                <a:solidFill>
                  <a:srgbClr val="002060"/>
                </a:solidFill>
              </a:rPr>
              <a:t>JULY 12</a:t>
            </a:r>
            <a:r>
              <a:rPr lang="en-US" b="1" baseline="30000" dirty="0" smtClean="0">
                <a:solidFill>
                  <a:srgbClr val="002060"/>
                </a:solidFill>
              </a:rPr>
              <a:t>TH</a:t>
            </a:r>
            <a:r>
              <a:rPr lang="en-US" b="1" dirty="0" smtClean="0">
                <a:solidFill>
                  <a:srgbClr val="002060"/>
                </a:solidFill>
              </a:rPr>
              <a:t>  </a:t>
            </a:r>
            <a:r>
              <a:rPr lang="en-US" b="1" dirty="0" smtClean="0">
                <a:solidFill>
                  <a:srgbClr val="002060"/>
                </a:solidFill>
              </a:rPr>
              <a:t>2020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C00000"/>
                </a:solidFill>
              </a:rPr>
              <a:t>Sermon by Pastor Marc E Simeon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chemeClr val="bg1"/>
                </a:solidFill>
              </a:rPr>
              <a:t>L’AUTORITE INVESTIE DANS LE NOM DE JESUS</a:t>
            </a:r>
            <a:endParaRPr lang="en-US" sz="4800" dirty="0">
              <a:solidFill>
                <a:schemeClr val="bg1"/>
              </a:solidFill>
            </a:endParaRPr>
          </a:p>
          <a:p>
            <a:r>
              <a:rPr lang="fr-FR" sz="4800" dirty="0"/>
              <a:t> </a:t>
            </a:r>
            <a:endParaRPr lang="en-US" sz="4800" dirty="0"/>
          </a:p>
          <a:p>
            <a:r>
              <a:rPr lang="en-US" sz="4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POWER OF A BIG NAME</a:t>
            </a:r>
            <a:endParaRPr lang="en-US" sz="48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en-US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/>
          </a:bodyPr>
          <a:lstStyle/>
          <a:p>
            <a:pPr algn="just"/>
            <a:r>
              <a:rPr lang="fr-FR" baseline="30000" dirty="0" err="1" smtClean="0">
                <a:latin typeface="Arial Rounded MT Bold" pitchFamily="34" charset="0"/>
              </a:rPr>
              <a:t>Ephesiens</a:t>
            </a:r>
            <a:r>
              <a:rPr lang="fr-FR" baseline="30000" dirty="0" smtClean="0">
                <a:latin typeface="Arial Rounded MT Bold" pitchFamily="34" charset="0"/>
              </a:rPr>
              <a:t> 2 :5 :11</a:t>
            </a:r>
            <a:endParaRPr lang="en-US" dirty="0" smtClean="0">
              <a:latin typeface="Arial Rounded MT Bold" pitchFamily="34" charset="0"/>
            </a:endParaRPr>
          </a:p>
          <a:p>
            <a:pPr algn="just"/>
            <a:r>
              <a:rPr lang="fr-FR" sz="3600" baseline="30000" dirty="0" smtClean="0">
                <a:latin typeface="Arial Rounded MT Bold" pitchFamily="34" charset="0"/>
              </a:rPr>
              <a:t>5</a:t>
            </a:r>
            <a:r>
              <a:rPr lang="fr-FR" sz="3600" dirty="0" smtClean="0">
                <a:latin typeface="Arial Rounded MT Bold" pitchFamily="34" charset="0"/>
              </a:rPr>
              <a:t>Ayez en vous les </a:t>
            </a:r>
            <a:r>
              <a:rPr lang="fr-FR" sz="3600" b="1" dirty="0" smtClean="0">
                <a:latin typeface="Arial Rounded MT Bold" pitchFamily="34" charset="0"/>
              </a:rPr>
              <a:t>sentiments</a:t>
            </a:r>
            <a:r>
              <a:rPr lang="fr-FR" sz="3600" dirty="0" smtClean="0">
                <a:latin typeface="Arial Rounded MT Bold" pitchFamily="34" charset="0"/>
              </a:rPr>
              <a:t> qui étaient en Jésus Christ, </a:t>
            </a:r>
          </a:p>
          <a:p>
            <a:pPr algn="just"/>
            <a:r>
              <a:rPr lang="fr-FR" sz="3600" baseline="30000" dirty="0" smtClean="0">
                <a:solidFill>
                  <a:srgbClr val="FF0000"/>
                </a:solidFill>
                <a:latin typeface="Arial Rounded MT Bold" pitchFamily="34" charset="0"/>
              </a:rPr>
              <a:t>6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lequel, existant 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en forme de Dieu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, n'a point regardé comme une proie à arracher 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d'être égal avec Dieu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</a:p>
          <a:p>
            <a:pPr algn="just"/>
            <a:r>
              <a:rPr lang="fr-FR" sz="3600" baseline="30000" dirty="0" smtClean="0">
                <a:latin typeface="Arial Rounded MT Bold" pitchFamily="34" charset="0"/>
              </a:rPr>
              <a:t>7</a:t>
            </a:r>
            <a:r>
              <a:rPr lang="fr-FR" sz="3600" dirty="0" smtClean="0">
                <a:latin typeface="Arial Rounded MT Bold" pitchFamily="34" charset="0"/>
              </a:rPr>
              <a:t>mais </a:t>
            </a:r>
            <a:r>
              <a:rPr lang="fr-FR" sz="3600" b="1" dirty="0" smtClean="0">
                <a:latin typeface="Arial Rounded MT Bold" pitchFamily="34" charset="0"/>
              </a:rPr>
              <a:t>s'est dépouillé lui-même</a:t>
            </a:r>
            <a:r>
              <a:rPr lang="fr-FR" sz="3600" dirty="0" smtClean="0">
                <a:latin typeface="Arial Rounded MT Bold" pitchFamily="34" charset="0"/>
              </a:rPr>
              <a:t>, en prenant </a:t>
            </a:r>
            <a:r>
              <a:rPr lang="fr-FR" sz="3600" b="1" dirty="0" smtClean="0">
                <a:latin typeface="Arial Rounded MT Bold" pitchFamily="34" charset="0"/>
              </a:rPr>
              <a:t>une forme de serviteur</a:t>
            </a:r>
            <a:r>
              <a:rPr lang="fr-FR" sz="3600" dirty="0" smtClean="0">
                <a:latin typeface="Arial Rounded MT Bold" pitchFamily="34" charset="0"/>
              </a:rPr>
              <a:t>, en devenant</a:t>
            </a:r>
            <a:r>
              <a:rPr lang="fr-FR" sz="3600" b="1" dirty="0" smtClean="0">
                <a:latin typeface="Arial Rounded MT Bold" pitchFamily="34" charset="0"/>
              </a:rPr>
              <a:t> semblable aux hommes</a:t>
            </a:r>
            <a:r>
              <a:rPr lang="fr-FR" sz="3600" dirty="0" smtClean="0">
                <a:latin typeface="Arial Rounded MT Bold" pitchFamily="34" charset="0"/>
              </a:rPr>
              <a:t>; et ayant paru comme un </a:t>
            </a:r>
            <a:r>
              <a:rPr lang="fr-FR" sz="3600" b="1" dirty="0" smtClean="0">
                <a:latin typeface="Arial Rounded MT Bold" pitchFamily="34" charset="0"/>
              </a:rPr>
              <a:t>simple homme</a:t>
            </a:r>
            <a:r>
              <a:rPr lang="fr-FR" sz="3600" dirty="0" smtClean="0">
                <a:latin typeface="Arial Rounded MT Bold" pitchFamily="34" charset="0"/>
              </a:rPr>
              <a:t>, 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3600" baseline="30000" dirty="0" smtClean="0">
                <a:solidFill>
                  <a:srgbClr val="FF0000"/>
                </a:solidFill>
                <a:latin typeface="Arial Rounded MT Bold" pitchFamily="34" charset="0"/>
              </a:rPr>
              <a:t>8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il </a:t>
            </a:r>
            <a:r>
              <a:rPr lang="fr-FR" sz="3600" dirty="0">
                <a:solidFill>
                  <a:srgbClr val="FF0000"/>
                </a:solidFill>
                <a:latin typeface="Arial Rounded MT Bold" pitchFamily="34" charset="0"/>
              </a:rPr>
              <a:t>s'est humilié lui-même, se rendant obéissant jusqu'à la mort, même jusqu'à la mort de la croix. </a:t>
            </a:r>
            <a:endParaRPr lang="fr-FR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u="sng" baseline="30000" dirty="0" smtClean="0">
                <a:latin typeface="Arial Rounded MT Bold" pitchFamily="34" charset="0"/>
              </a:rPr>
              <a:t>9</a:t>
            </a:r>
            <a:r>
              <a:rPr lang="fr-FR" sz="3600" u="sng" dirty="0" smtClean="0">
                <a:latin typeface="Arial Rounded MT Bold" pitchFamily="34" charset="0"/>
              </a:rPr>
              <a:t>C'est pourquoi</a:t>
            </a:r>
            <a:r>
              <a:rPr lang="fr-FR" sz="3600" dirty="0" smtClean="0">
                <a:latin typeface="Arial Rounded MT Bold" pitchFamily="34" charset="0"/>
              </a:rPr>
              <a:t> aussi Dieu l'a souverainement élevé, et lui a donné le nom qui est au-dessus de tout nom, </a:t>
            </a:r>
          </a:p>
          <a:p>
            <a:pPr algn="just"/>
            <a:r>
              <a:rPr lang="fr-FR" sz="3600" baseline="30000" dirty="0" smtClean="0">
                <a:solidFill>
                  <a:srgbClr val="FF0000"/>
                </a:solidFill>
                <a:latin typeface="Arial Rounded MT Bold" pitchFamily="34" charset="0"/>
              </a:rPr>
              <a:t>10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afin qu'au </a:t>
            </a:r>
            <a:r>
              <a:rPr lang="fr-FR" sz="3600" u="sng" dirty="0" smtClean="0">
                <a:solidFill>
                  <a:srgbClr val="FF0000"/>
                </a:solidFill>
                <a:latin typeface="Arial Rounded MT Bold" pitchFamily="34" charset="0"/>
              </a:rPr>
              <a:t>nom de Jésus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tout genou fléchisse dans les </a:t>
            </a:r>
            <a:r>
              <a:rPr lang="fr-FR" sz="3600" u="sng" dirty="0" smtClean="0">
                <a:solidFill>
                  <a:srgbClr val="FF0000"/>
                </a:solidFill>
                <a:latin typeface="Arial Rounded MT Bold" pitchFamily="34" charset="0"/>
              </a:rPr>
              <a:t>cieux, sur la terre et sous la terre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</a:p>
          <a:p>
            <a:pPr algn="just"/>
            <a:r>
              <a:rPr lang="fr-FR" sz="3600" baseline="30000" dirty="0" smtClean="0">
                <a:latin typeface="Arial Rounded MT Bold" pitchFamily="34" charset="0"/>
              </a:rPr>
              <a:t>11</a:t>
            </a:r>
            <a:r>
              <a:rPr lang="fr-FR" sz="3600" dirty="0" smtClean="0">
                <a:latin typeface="Arial Rounded MT Bold" pitchFamily="34" charset="0"/>
              </a:rPr>
              <a:t>et que toute langue confesse </a:t>
            </a:r>
            <a:r>
              <a:rPr lang="fr-FR" sz="3600" u="sng" dirty="0" smtClean="0">
                <a:latin typeface="Arial Rounded MT Bold" pitchFamily="34" charset="0"/>
              </a:rPr>
              <a:t>que Jésus Christ est Seigneur</a:t>
            </a:r>
            <a:r>
              <a:rPr lang="fr-FR" sz="3600" dirty="0" smtClean="0">
                <a:latin typeface="Arial Rounded MT Bold" pitchFamily="34" charset="0"/>
              </a:rPr>
              <a:t>, à la gloire de Dieu le Père.</a:t>
            </a:r>
            <a:endParaRPr lang="en-US" sz="36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i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INTRODUCTION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  <a:latin typeface="Arial Rounded MT Bold" pitchFamily="34" charset="0"/>
            </a:endParaRPr>
          </a:p>
          <a:p>
            <a:pPr lvl="0" algn="just"/>
            <a:r>
              <a:rPr lang="en-US" sz="3600" dirty="0"/>
              <a:t>A Name is a very powerful entity. </a:t>
            </a:r>
          </a:p>
          <a:p>
            <a:pPr lvl="0" algn="just"/>
            <a: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Each name transmits a message.</a:t>
            </a:r>
          </a:p>
          <a:p>
            <a:pPr lvl="0" algn="just"/>
            <a:r>
              <a:rPr lang="en-US" sz="3600" dirty="0"/>
              <a:t>The name of a person is sometimes linked to his or her destiny.</a:t>
            </a:r>
          </a:p>
          <a:p>
            <a:pPr lvl="0" algn="just"/>
            <a: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Many a time you find people who change their names because their former names misrepresented them.</a:t>
            </a:r>
          </a:p>
          <a:p>
            <a:pPr lvl="0" algn="just"/>
            <a:r>
              <a:rPr lang="en-US" sz="3600" dirty="0"/>
              <a:t>Many people were given names after demons.</a:t>
            </a:r>
          </a:p>
          <a:p>
            <a:pPr lvl="0" algn="just"/>
            <a:r>
              <a:rPr lang="en-US" sz="3600" dirty="0"/>
              <a:t>God changed the name of Abram to Abraham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lvl="0" algn="just"/>
            <a:r>
              <a:rPr lang="en-US" sz="4000" dirty="0"/>
              <a:t>God changed the name of </a:t>
            </a:r>
            <a:r>
              <a:rPr lang="en-US" sz="4000" dirty="0" err="1"/>
              <a:t>Sarai</a:t>
            </a:r>
            <a:r>
              <a:rPr lang="en-US" sz="4000" dirty="0"/>
              <a:t> to Sara</a:t>
            </a:r>
          </a:p>
          <a:p>
            <a:pPr lvl="0" algn="just"/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God changed the name of Jacob to Israel</a:t>
            </a:r>
          </a:p>
          <a:p>
            <a:pPr lvl="0" algn="just"/>
            <a:r>
              <a:rPr lang="en-US" sz="4000" dirty="0"/>
              <a:t>Jesus changed the name of Simon to Peter</a:t>
            </a:r>
          </a:p>
          <a:p>
            <a:pPr lvl="0" algn="just"/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The name of Saul of Tarsus was changed to Paul.</a:t>
            </a:r>
          </a:p>
          <a:p>
            <a:pPr lvl="0" algn="just"/>
            <a:r>
              <a:rPr lang="en-US" sz="4000" dirty="0"/>
              <a:t>Each Christian will be given a new name in heaven.</a:t>
            </a:r>
          </a:p>
          <a:p>
            <a:pPr lvl="0" algn="just"/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Jesus Himself will have a new name.</a:t>
            </a:r>
          </a:p>
          <a:p>
            <a:pPr lvl="0"/>
            <a:endParaRPr lang="en-US" sz="40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0000"/>
          </a:solidFill>
        </p:spPr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bg1"/>
                </a:solidFill>
              </a:rPr>
              <a:t>In the spirit world, a name is not just a means of identification but a title and a statement.</a:t>
            </a:r>
          </a:p>
          <a:p>
            <a:pPr lvl="0" algn="just"/>
            <a:r>
              <a:rPr lang="en-US" sz="4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 name carries distinction, glory, power, ability, endowment, etc.</a:t>
            </a:r>
          </a:p>
          <a:p>
            <a:pPr lvl="0" algn="just"/>
            <a:r>
              <a:rPr lang="en-US" sz="4400" dirty="0">
                <a:solidFill>
                  <a:schemeClr val="bg1"/>
                </a:solidFill>
              </a:rPr>
              <a:t>Before the fall the former name of Satan was Lucifer meaning angel of light and influence.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0000"/>
          </a:solidFill>
        </p:spPr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bg1"/>
                </a:solidFill>
              </a:rPr>
              <a:t>After the fall, the name Satan was given to him because it means adversary.</a:t>
            </a:r>
          </a:p>
          <a:p>
            <a:pPr lvl="0" algn="just"/>
            <a:r>
              <a:rPr lang="en-US" sz="4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Some names are so powerful that it is forbidden for others to pronounce that name.</a:t>
            </a:r>
          </a:p>
          <a:p>
            <a:pPr lvl="0" algn="just"/>
            <a:r>
              <a:rPr lang="en-US" sz="4400" dirty="0">
                <a:solidFill>
                  <a:schemeClr val="bg1"/>
                </a:solidFill>
              </a:rPr>
              <a:t>The Jewish people in the Old testament had what is rendered as Yahweh for the name of God</a:t>
            </a:r>
            <a:r>
              <a:rPr lang="en-US" sz="4400" dirty="0" smtClean="0">
                <a:solidFill>
                  <a:schemeClr val="bg1"/>
                </a:solidFill>
              </a:rPr>
              <a:t>.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/>
              <a:t>The </a:t>
            </a:r>
            <a:r>
              <a:rPr lang="en-US" sz="4000" dirty="0"/>
              <a:t>Jews never pronounced this name; and wherever it occurs in the Hebrew Scriptures, the substituted for it, in reading, the word ADONAI, Lord, or ELOHIM, God. (American Tract Society)</a:t>
            </a:r>
          </a:p>
          <a:p>
            <a:pPr lvl="0" algn="just"/>
            <a:r>
              <a:rPr lang="en-US" sz="4000" dirty="0">
                <a:solidFill>
                  <a:srgbClr val="FFFF00"/>
                </a:solidFill>
              </a:rPr>
              <a:t>When a scribe had to write the letters designated to God, they would change the feather or pen that they were using in reverence for the awesome Name of Jehovah</a:t>
            </a:r>
            <a:r>
              <a:rPr lang="en-US" sz="4000" dirty="0" smtClean="0">
                <a:solidFill>
                  <a:srgbClr val="FFFF00"/>
                </a:solidFill>
              </a:rPr>
              <a:t>.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/>
              <a:t>What </a:t>
            </a:r>
            <a:r>
              <a:rPr lang="en-US" sz="4800" dirty="0"/>
              <a:t>a name is in the spirit world is equivalent to what we spend our entire life trying to make a name for ourselves in the physical </a:t>
            </a:r>
            <a:r>
              <a:rPr lang="en-US" sz="4800" dirty="0" smtClean="0"/>
              <a:t>world, </a:t>
            </a:r>
          </a:p>
          <a:p>
            <a:pPr lvl="0" algn="just"/>
            <a:r>
              <a:rPr lang="en-US" sz="4800" dirty="0" smtClean="0"/>
              <a:t>in </a:t>
            </a:r>
            <a:r>
              <a:rPr lang="en-US" sz="4800" dirty="0"/>
              <a:t>order to partake with the dignity and honor that is tagged to that name.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txBody>
          <a:bodyPr/>
          <a:lstStyle/>
          <a:p>
            <a:pPr lvl="0" algn="just"/>
            <a:r>
              <a:rPr lang="en-US" sz="4800" b="1" dirty="0">
                <a:solidFill>
                  <a:schemeClr val="bg1"/>
                </a:solidFill>
              </a:rPr>
              <a:t>WHY DO POLITICIANS GO TO SO MUCH TROUBLE TO GET ELECTED</a:t>
            </a:r>
            <a:endParaRPr lang="en-US" sz="4800" dirty="0">
              <a:solidFill>
                <a:schemeClr val="bg1"/>
              </a:solidFill>
            </a:endParaRPr>
          </a:p>
          <a:p>
            <a:pPr lvl="0" algn="just"/>
            <a:r>
              <a:rPr lang="en-US" sz="4800" b="1" dirty="0">
                <a:solidFill>
                  <a:srgbClr val="FFFF00"/>
                </a:solidFill>
              </a:rPr>
              <a:t>CAN IT BE MORE THAN JUST BECOMING A PUBLIC SERVANT ?</a:t>
            </a:r>
            <a:endParaRPr lang="en-US" sz="4800" dirty="0">
              <a:solidFill>
                <a:srgbClr val="FFFF00"/>
              </a:solidFill>
            </a:endParaRPr>
          </a:p>
          <a:p>
            <a:pPr lvl="0" algn="just"/>
            <a:r>
              <a:rPr lang="en-US" sz="4800" b="1" dirty="0">
                <a:solidFill>
                  <a:schemeClr val="bg1"/>
                </a:solidFill>
              </a:rPr>
              <a:t>WHY PUTTING YOUR FAMILY IN SO MUCH ORDEAL ?</a:t>
            </a:r>
            <a:endParaRPr lang="en-US" sz="4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/>
            <a:r>
              <a:rPr lang="en-US" sz="4400" b="1" dirty="0" smtClean="0"/>
              <a:t>Could </a:t>
            </a:r>
            <a:r>
              <a:rPr lang="en-US" sz="4400" b="1" dirty="0"/>
              <a:t>other aims be mixed into it?</a:t>
            </a:r>
            <a:endParaRPr lang="en-US" sz="4400" dirty="0"/>
          </a:p>
          <a:p>
            <a:pPr lvl="2"/>
            <a:r>
              <a:rPr lang="en-US" sz="3200" b="1" dirty="0"/>
              <a:t>ENTOURAGE</a:t>
            </a:r>
          </a:p>
          <a:p>
            <a:pPr lvl="2"/>
            <a:r>
              <a:rPr lang="en-US" sz="3200" b="1" dirty="0"/>
              <a:t>Helicopters</a:t>
            </a:r>
          </a:p>
          <a:p>
            <a:pPr lvl="2"/>
            <a:r>
              <a:rPr lang="en-US" sz="3200" b="1" dirty="0"/>
              <a:t>CIA at your command</a:t>
            </a:r>
          </a:p>
          <a:p>
            <a:pPr lvl="2"/>
            <a:r>
              <a:rPr lang="en-US" sz="3200" b="1" dirty="0"/>
              <a:t>Secret Service</a:t>
            </a:r>
          </a:p>
          <a:p>
            <a:pPr lvl="2"/>
            <a:r>
              <a:rPr lang="en-US" sz="3200" b="1" dirty="0"/>
              <a:t>Limousine</a:t>
            </a:r>
          </a:p>
          <a:p>
            <a:pPr lvl="2"/>
            <a:r>
              <a:rPr lang="en-US" sz="3200" b="1" dirty="0"/>
              <a:t>Security</a:t>
            </a:r>
          </a:p>
          <a:p>
            <a:pPr lvl="2"/>
            <a:r>
              <a:rPr lang="en-US" sz="3200" b="1" dirty="0"/>
              <a:t>Mass Media—International Press</a:t>
            </a:r>
          </a:p>
          <a:p>
            <a:pPr lvl="2"/>
            <a:r>
              <a:rPr lang="en-US" sz="3200" b="1" dirty="0"/>
              <a:t>Worldly Recognition</a:t>
            </a:r>
          </a:p>
          <a:p>
            <a:pPr lvl="2"/>
            <a:r>
              <a:rPr lang="en-US" sz="3200" b="1" dirty="0"/>
              <a:t>The world at your feet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858838" lvl="2" indent="-401638" algn="just"/>
            <a:r>
              <a:rPr lang="fr-FR" sz="4000" b="1" dirty="0">
                <a:latin typeface="Arial Rounded MT Bold" pitchFamily="34" charset="0"/>
              </a:rPr>
              <a:t>En Haïti, avoir liaison avec une personne en autorité est d’une importance capitale</a:t>
            </a:r>
            <a:r>
              <a:rPr lang="fr-FR" sz="4000" dirty="0">
                <a:latin typeface="Arial Rounded MT Bold" pitchFamily="34" charset="0"/>
              </a:rPr>
              <a:t>.</a:t>
            </a:r>
            <a:endParaRPr lang="en-US" sz="4000" dirty="0">
              <a:latin typeface="Arial Rounded MT Bold" pitchFamily="34" charset="0"/>
            </a:endParaRPr>
          </a:p>
          <a:p>
            <a:pPr marL="858838" lvl="2" indent="-401638" algn="just"/>
            <a:r>
              <a:rPr lang="en-US" sz="4000" dirty="0">
                <a:latin typeface="Arial Rounded MT Bold" pitchFamily="34" charset="0"/>
              </a:rPr>
              <a:t>It’s not what you know, but it’s who you know</a:t>
            </a:r>
          </a:p>
          <a:p>
            <a:pPr marL="858838" lvl="2" indent="-401638" algn="just"/>
            <a:r>
              <a:rPr lang="fr-FR" sz="4000" dirty="0">
                <a:latin typeface="Arial Rounded MT Bold" pitchFamily="34" charset="0"/>
              </a:rPr>
              <a:t>Etre de la même famille avec une personne hautement placée dans la société est très bénéfique</a:t>
            </a:r>
            <a:endParaRPr lang="en-US" sz="4000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fr-FR" b="1" dirty="0"/>
              <a:t>PORTONS LES REGARDS MAINTENANT SUR JESUS</a:t>
            </a:r>
            <a:endParaRPr lang="en-US" sz="2800" dirty="0"/>
          </a:p>
          <a:p>
            <a:pPr lvl="2"/>
            <a:r>
              <a:rPr lang="fr-FR" sz="4000" dirty="0"/>
              <a:t>LE FILS ETERNEL DE DIEU</a:t>
            </a:r>
            <a:endParaRPr lang="en-US" sz="4000" dirty="0"/>
          </a:p>
          <a:p>
            <a:pPr lvl="2"/>
            <a:r>
              <a:rPr lang="fr-FR" sz="4000" dirty="0"/>
              <a:t>LA PERSONNIFICATION DE LA SAGESSE</a:t>
            </a:r>
            <a:endParaRPr lang="en-US" sz="4000" dirty="0"/>
          </a:p>
          <a:p>
            <a:pPr lvl="2"/>
            <a:r>
              <a:rPr lang="fr-FR" sz="4000" dirty="0"/>
              <a:t>LA DEUXIEME PERSONNE DE LA TRINITE DIVINE</a:t>
            </a:r>
            <a:endParaRPr lang="en-US" sz="4000" dirty="0"/>
          </a:p>
          <a:p>
            <a:pPr lvl="2"/>
            <a:r>
              <a:rPr lang="fr-FR" sz="4000" dirty="0"/>
              <a:t>CELUI QUI HABITE DANS LA LUMIERE INNACCESSIBLE</a:t>
            </a:r>
            <a:endParaRPr lang="en-US" sz="4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lvl="2" algn="just"/>
            <a:r>
              <a:rPr lang="fr-FR" sz="4000" dirty="0">
                <a:solidFill>
                  <a:schemeClr val="bg1"/>
                </a:solidFill>
              </a:rPr>
              <a:t>S’EST DEPOUILLE LUI-MEME DE SES PRIVILEGES</a:t>
            </a:r>
            <a:endParaRPr lang="en-US" sz="4000" dirty="0">
              <a:solidFill>
                <a:schemeClr val="bg1"/>
              </a:solidFill>
            </a:endParaRPr>
          </a:p>
          <a:p>
            <a:pPr lvl="2" algn="just"/>
            <a:r>
              <a:rPr lang="fr-FR" sz="4000" dirty="0">
                <a:solidFill>
                  <a:schemeClr val="bg1"/>
                </a:solidFill>
              </a:rPr>
              <a:t>ACCEPTA DE LAISSER SON TRONE DE GLOIRE</a:t>
            </a:r>
            <a:endParaRPr lang="en-US" sz="4000" dirty="0">
              <a:solidFill>
                <a:schemeClr val="bg1"/>
              </a:solidFill>
            </a:endParaRPr>
          </a:p>
          <a:p>
            <a:pPr lvl="2" algn="just"/>
            <a:r>
              <a:rPr lang="fr-FR" sz="4000" dirty="0">
                <a:solidFill>
                  <a:schemeClr val="bg1"/>
                </a:solidFill>
              </a:rPr>
              <a:t>ACCEPTA DE DESCENDRE AU DESSOUS DES ANGES</a:t>
            </a:r>
            <a:endParaRPr lang="en-US" sz="4000" dirty="0">
              <a:solidFill>
                <a:schemeClr val="bg1"/>
              </a:solidFill>
            </a:endParaRPr>
          </a:p>
          <a:p>
            <a:pPr lvl="2" algn="just"/>
            <a:r>
              <a:rPr lang="fr-FR" sz="4000" dirty="0">
                <a:solidFill>
                  <a:schemeClr val="bg1"/>
                </a:solidFill>
              </a:rPr>
              <a:t>PRENDRE LA FORME D’UN HOMME</a:t>
            </a:r>
            <a:endParaRPr lang="en-US" sz="4000" dirty="0">
              <a:solidFill>
                <a:schemeClr val="bg1"/>
              </a:solidFill>
            </a:endParaRPr>
          </a:p>
          <a:p>
            <a:pPr lvl="2" algn="just"/>
            <a:r>
              <a:rPr lang="fr-FR" sz="4000" dirty="0">
                <a:solidFill>
                  <a:schemeClr val="bg1"/>
                </a:solidFill>
              </a:rPr>
              <a:t>HABITA PARMI NOUS COMME UN SIMPLE HOMME</a:t>
            </a:r>
            <a:endParaRPr lang="en-US" sz="4000" dirty="0">
              <a:solidFill>
                <a:schemeClr val="bg1"/>
              </a:solidFill>
            </a:endParaRPr>
          </a:p>
          <a:p>
            <a:r>
              <a:rPr lang="fr-FR" dirty="0"/>
              <a:t> 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u="sng" baseline="30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5</a:t>
            </a:r>
            <a:r>
              <a:rPr lang="fr-FR" sz="4000" b="1" u="sng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Ayez en vous les sentiments qui étaient en Jésus Christ,</a:t>
            </a:r>
            <a:endParaRPr lang="en-US" sz="40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lvl="0" algn="just"/>
            <a:r>
              <a:rPr lang="fr-FR" sz="4000" dirty="0"/>
              <a:t>Devenez comme Christ</a:t>
            </a:r>
            <a:endParaRPr lang="en-US" sz="4000" dirty="0"/>
          </a:p>
          <a:p>
            <a:pPr lvl="0" algn="just"/>
            <a:r>
              <a:rPr lang="fr-FR" sz="4000" dirty="0"/>
              <a:t>Conduisez-vous de la même manière de Christ.</a:t>
            </a:r>
            <a:endParaRPr lang="en-US" sz="4000" dirty="0"/>
          </a:p>
          <a:p>
            <a:pPr lvl="0" algn="just"/>
            <a:r>
              <a:rPr lang="fr-FR" sz="4000" dirty="0"/>
              <a:t>Aspirez à avoir l’humilité de Jésus.</a:t>
            </a:r>
            <a:endParaRPr lang="en-US" sz="4000" dirty="0"/>
          </a:p>
          <a:p>
            <a:pPr lvl="0" algn="just"/>
            <a:r>
              <a:rPr lang="fr-FR" sz="4000" dirty="0"/>
              <a:t>Tout le monde cherche à répliquer leur vie à la manière des gens qu’ils admirent.</a:t>
            </a:r>
            <a:endParaRPr lang="en-US" sz="40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/>
              <a:t>Les </a:t>
            </a:r>
            <a:r>
              <a:rPr lang="fr-FR" sz="4000" dirty="0"/>
              <a:t>vedettes ont toujours des gens qui les copient leur style de vie.</a:t>
            </a:r>
            <a:endParaRPr lang="en-US" sz="4000" dirty="0"/>
          </a:p>
          <a:p>
            <a:pPr lvl="0" algn="just"/>
            <a:r>
              <a:rPr lang="fr-FR" sz="4000" dirty="0"/>
              <a:t>Dieu veut que notre vie coïncide a celle de Jésus.</a:t>
            </a:r>
            <a:endParaRPr lang="en-US" sz="4000" dirty="0"/>
          </a:p>
          <a:p>
            <a:pPr lvl="0" algn="just"/>
            <a:r>
              <a:rPr lang="fr-FR" sz="4000" dirty="0"/>
              <a:t>C’est même un impératif. Nous devons avoir les sentiments qui étaient en Jésus. </a:t>
            </a:r>
            <a:endParaRPr lang="en-US" sz="4000" dirty="0"/>
          </a:p>
          <a:p>
            <a:pPr lvl="0" algn="just"/>
            <a:r>
              <a:rPr lang="fr-FR" sz="4000" dirty="0"/>
              <a:t>Jésus est le modèle par excellence.</a:t>
            </a:r>
            <a:endParaRPr lang="en-US" sz="4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C0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u="sng" baseline="30000" dirty="0">
                <a:solidFill>
                  <a:srgbClr val="FFFF00"/>
                </a:solidFill>
              </a:rPr>
              <a:t>6</a:t>
            </a:r>
            <a:r>
              <a:rPr lang="fr-FR" sz="4000" b="1" u="sng" dirty="0">
                <a:solidFill>
                  <a:srgbClr val="FFFF00"/>
                </a:solidFill>
              </a:rPr>
              <a:t>lequel, existant en forme de Dieu,</a:t>
            </a:r>
            <a:endParaRPr lang="en-US" sz="4000" b="1" dirty="0">
              <a:solidFill>
                <a:srgbClr val="FFFF00"/>
              </a:solidFill>
            </a:endParaRPr>
          </a:p>
          <a:p>
            <a:pPr lvl="0" algn="just"/>
            <a:r>
              <a:rPr lang="fr-FR" sz="4000" dirty="0"/>
              <a:t>Lequel était le Dieu incarné.</a:t>
            </a:r>
            <a:endParaRPr lang="en-US" sz="4000" dirty="0"/>
          </a:p>
          <a:p>
            <a:pPr lvl="0" algn="just"/>
            <a:r>
              <a:rPr lang="fr-FR" sz="4000" dirty="0"/>
              <a:t>Lequel était 100% Dieu en essence</a:t>
            </a:r>
            <a:endParaRPr lang="en-US" sz="4000" dirty="0"/>
          </a:p>
          <a:p>
            <a:pPr lvl="0" algn="just"/>
            <a:r>
              <a:rPr lang="fr-FR" sz="4000" dirty="0"/>
              <a:t>Lequel était La personnification de la sagesse</a:t>
            </a:r>
            <a:endParaRPr lang="en-US" sz="4000" dirty="0"/>
          </a:p>
          <a:p>
            <a:pPr lvl="0" algn="just"/>
            <a:r>
              <a:rPr lang="fr-FR" sz="4000" dirty="0"/>
              <a:t> Lequel était la deuxième Personne de la Trinité divine</a:t>
            </a:r>
            <a:endParaRPr lang="en-US" sz="4000" dirty="0"/>
          </a:p>
          <a:p>
            <a:pPr lvl="0" algn="just"/>
            <a:r>
              <a:rPr lang="fr-FR" sz="4000" dirty="0"/>
              <a:t>Lequel en qui tout pouvoir était investi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b="1" u="sng" dirty="0">
                <a:solidFill>
                  <a:srgbClr val="FFFF00"/>
                </a:solidFill>
              </a:rPr>
              <a:t>N’a point regardé comme une proie à arracher d'être égal avec Dieu,</a:t>
            </a:r>
            <a:endParaRPr lang="en-US" sz="4400" b="1" dirty="0">
              <a:solidFill>
                <a:srgbClr val="FFFF00"/>
              </a:solidFill>
            </a:endParaRPr>
          </a:p>
          <a:p>
            <a:pPr lvl="0" algn="just"/>
            <a:r>
              <a:rPr lang="fr-FR" sz="4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Il a mis de coté ses privilèges et ses mérites.</a:t>
            </a:r>
            <a:endParaRPr lang="en-US" sz="4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lvl="0" algn="just"/>
            <a:r>
              <a:rPr lang="fr-FR" sz="4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Il a passé outre de sa grande position et de sa hiérarchie.</a:t>
            </a:r>
            <a:endParaRPr lang="en-US" sz="4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lvl="0" algn="just"/>
            <a:r>
              <a:rPr lang="fr-FR" sz="4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Il préféra de se faire appeler fils de l’homme</a:t>
            </a:r>
            <a:endParaRPr lang="en-US" sz="4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lvl="0" algn="just"/>
            <a:r>
              <a:rPr lang="fr-FR" sz="4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Il préféra de faire des miracles a hui clos défendant toujours aux bénéficiaires de révéler son identité.  </a:t>
            </a:r>
            <a:endParaRPr lang="en-US" sz="4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u="sng" dirty="0">
                <a:solidFill>
                  <a:srgbClr val="7030A0"/>
                </a:solidFill>
              </a:rPr>
              <a:t> </a:t>
            </a:r>
            <a:r>
              <a:rPr lang="fr-FR" sz="4400" b="1" u="sng" baseline="30000" dirty="0">
                <a:solidFill>
                  <a:srgbClr val="7030A0"/>
                </a:solidFill>
              </a:rPr>
              <a:t>7</a:t>
            </a:r>
            <a:r>
              <a:rPr lang="fr-FR" sz="4400" b="1" u="sng" dirty="0">
                <a:solidFill>
                  <a:srgbClr val="7030A0"/>
                </a:solidFill>
              </a:rPr>
              <a:t>mais s'est dépouillé lui-même, </a:t>
            </a:r>
            <a:endParaRPr lang="en-US" sz="4400" b="1" dirty="0">
              <a:solidFill>
                <a:srgbClr val="7030A0"/>
              </a:solidFill>
            </a:endParaRPr>
          </a:p>
          <a:p>
            <a:pPr lvl="0" algn="just"/>
            <a:r>
              <a:rPr lang="fr-FR" sz="4400" dirty="0"/>
              <a:t>Dépouillement volontaire</a:t>
            </a:r>
            <a:endParaRPr lang="en-US" sz="4400" dirty="0"/>
          </a:p>
          <a:p>
            <a:pPr lvl="0" algn="just"/>
            <a:r>
              <a:rPr lang="fr-FR" sz="4400" dirty="0"/>
              <a:t>Accepter volontairement une diminution de son statut pour se conformer à la tache en question.</a:t>
            </a:r>
            <a:endParaRPr lang="en-US" sz="4400" dirty="0"/>
          </a:p>
          <a:p>
            <a:pPr lvl="0" algn="just"/>
            <a:r>
              <a:rPr lang="fr-FR" sz="4400" dirty="0"/>
              <a:t>Accepter de revertier l’image d’un homme simple.</a:t>
            </a:r>
            <a:endParaRPr lang="en-US" sz="4400" dirty="0"/>
          </a:p>
          <a:p>
            <a:pPr lvl="0" algn="just"/>
            <a:r>
              <a:rPr lang="fr-FR" sz="4400" dirty="0"/>
              <a:t>Se dépouiller de ses droits et de ses mérites. (exemple : distribution des surettes en Haïti)</a:t>
            </a:r>
            <a:endParaRPr lang="en-US" sz="4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7030A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fr-FR" sz="4000" b="1" u="sng" dirty="0">
                <a:solidFill>
                  <a:srgbClr val="FFFF00"/>
                </a:solidFill>
              </a:rPr>
              <a:t>En prenant une forme de serviteur,</a:t>
            </a:r>
            <a:endParaRPr lang="en-US" sz="4000" b="1" dirty="0">
              <a:solidFill>
                <a:srgbClr val="FFFF00"/>
              </a:solidFill>
            </a:endParaRPr>
          </a:p>
          <a:p>
            <a:pPr lvl="0" algn="just"/>
            <a:r>
              <a:rPr lang="fr-FR" sz="4000" dirty="0"/>
              <a:t>Acceptant de devenir serviteur</a:t>
            </a:r>
            <a:endParaRPr lang="en-US" sz="4000" dirty="0"/>
          </a:p>
          <a:p>
            <a:pPr lvl="0" algn="just"/>
            <a:r>
              <a:rPr lang="fr-FR" sz="4000" dirty="0"/>
              <a:t> Un Simple envoyé</a:t>
            </a:r>
            <a:endParaRPr lang="en-US" sz="4000" dirty="0"/>
          </a:p>
          <a:p>
            <a:pPr lvl="0" algn="just"/>
            <a:r>
              <a:rPr lang="fr-FR" sz="4000" dirty="0"/>
              <a:t>Une personne dépendante</a:t>
            </a:r>
            <a:endParaRPr lang="en-US" sz="4000" dirty="0"/>
          </a:p>
          <a:p>
            <a:pPr lvl="0" algn="just"/>
            <a:r>
              <a:rPr lang="fr-FR" sz="4000" dirty="0"/>
              <a:t>Une personne qui répond à un supérieur. </a:t>
            </a:r>
            <a:endParaRPr lang="en-US" sz="4000" dirty="0"/>
          </a:p>
          <a:p>
            <a:pPr lvl="0" algn="just"/>
            <a:r>
              <a:rPr lang="fr-FR" sz="4000" dirty="0"/>
              <a:t>Jésus joua ce rôle si parfaitement bien que certains novices questionnent son égalité avec le Père.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en-US" sz="4400" b="1" u="sng" dirty="0"/>
              <a:t> </a:t>
            </a:r>
            <a:r>
              <a:rPr lang="fr-FR" sz="4400" b="1" u="sng" dirty="0"/>
              <a:t>En devenant semblable aux hommes; </a:t>
            </a:r>
            <a:endParaRPr lang="en-US" sz="4400" b="1" dirty="0"/>
          </a:p>
          <a:p>
            <a:pPr lvl="0" algn="just"/>
            <a:r>
              <a:rPr lang="fr-FR" sz="4400" dirty="0">
                <a:solidFill>
                  <a:srgbClr val="7030A0"/>
                </a:solidFill>
              </a:rPr>
              <a:t>Le Dieu invisible omni présent accepta les limitations du corps humain</a:t>
            </a:r>
            <a:endParaRPr lang="en-US" sz="4400" dirty="0">
              <a:solidFill>
                <a:srgbClr val="7030A0"/>
              </a:solidFill>
            </a:endParaRPr>
          </a:p>
          <a:p>
            <a:pPr lvl="0" algn="just"/>
            <a:r>
              <a:rPr lang="fr-FR" sz="4400" dirty="0">
                <a:solidFill>
                  <a:srgbClr val="7030A0"/>
                </a:solidFill>
              </a:rPr>
              <a:t>Le Dieu omnipotent accepta de devenir une créature en besoin d’aide</a:t>
            </a:r>
            <a:endParaRPr lang="en-US" sz="4400" dirty="0">
              <a:solidFill>
                <a:srgbClr val="7030A0"/>
              </a:solidFill>
            </a:endParaRPr>
          </a:p>
          <a:p>
            <a:pPr lvl="0" algn="just"/>
            <a:r>
              <a:rPr lang="fr-FR" sz="4400" dirty="0">
                <a:solidFill>
                  <a:srgbClr val="7030A0"/>
                </a:solidFill>
              </a:rPr>
              <a:t>Le Dieu Créateur accepte de vivre la totalité de l’expérience humaine</a:t>
            </a:r>
            <a:endParaRPr lang="en-US" sz="4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000" b="1" u="sng" dirty="0">
                <a:solidFill>
                  <a:srgbClr val="7030A0"/>
                </a:solidFill>
              </a:rPr>
              <a:t>Et ayant paru comme un simple homme, </a:t>
            </a:r>
            <a:endParaRPr lang="en-US" sz="4000" b="1" dirty="0">
              <a:solidFill>
                <a:srgbClr val="7030A0"/>
              </a:solidFill>
            </a:endParaRPr>
          </a:p>
          <a:p>
            <a:pPr lvl="0"/>
            <a:r>
              <a:rPr lang="fr-FR" sz="4000" dirty="0"/>
              <a:t>Il refusa même de faire l’expérience d’une âme bien née</a:t>
            </a:r>
            <a:endParaRPr lang="en-US" sz="4000" dirty="0"/>
          </a:p>
          <a:p>
            <a:pPr lvl="0"/>
            <a:r>
              <a:rPr lang="fr-FR" sz="4000" dirty="0">
                <a:solidFill>
                  <a:srgbClr val="FF0000"/>
                </a:solidFill>
              </a:rPr>
              <a:t>Il refusa même l’expérience de la noblesse</a:t>
            </a:r>
            <a:endParaRPr lang="en-US" sz="4000" dirty="0">
              <a:solidFill>
                <a:srgbClr val="FF0000"/>
              </a:solidFill>
            </a:endParaRPr>
          </a:p>
          <a:p>
            <a:pPr lvl="0"/>
            <a:r>
              <a:rPr lang="fr-FR" sz="4000" dirty="0"/>
              <a:t>Sa naissance était célébrée par les bergers</a:t>
            </a:r>
            <a:endParaRPr lang="en-US" sz="4000" dirty="0"/>
          </a:p>
          <a:p>
            <a:pPr lvl="0"/>
            <a:r>
              <a:rPr lang="fr-FR" sz="4000" dirty="0">
                <a:solidFill>
                  <a:srgbClr val="FF0000"/>
                </a:solidFill>
              </a:rPr>
              <a:t>Son ministère s’est déroulé parmi les simples</a:t>
            </a:r>
            <a:endParaRPr lang="en-US" sz="4000" dirty="0">
              <a:solidFill>
                <a:srgbClr val="FF0000"/>
              </a:solidFill>
            </a:endParaRPr>
          </a:p>
          <a:p>
            <a:pPr lvl="0"/>
            <a:r>
              <a:rPr lang="fr-FR" sz="4000" dirty="0"/>
              <a:t>Il a eut un métier comme tout homme, celui de charpentier.</a:t>
            </a:r>
            <a:endParaRPr lang="en-US" sz="4000" dirty="0"/>
          </a:p>
          <a:p>
            <a:pPr lvl="0"/>
            <a:r>
              <a:rPr lang="fr-FR" sz="4000" dirty="0">
                <a:solidFill>
                  <a:srgbClr val="FF0000"/>
                </a:solidFill>
              </a:rPr>
              <a:t>Il connu la faim, la soif, la nudité et le manque d’argent etc.</a:t>
            </a:r>
            <a:endParaRPr lang="en-US" sz="40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algn="ctr">
              <a:buNone/>
            </a:pPr>
            <a:r>
              <a:rPr lang="fr-FR" sz="3600" b="1" u="sng" baseline="30000" dirty="0">
                <a:solidFill>
                  <a:schemeClr val="tx2"/>
                </a:solidFill>
              </a:rPr>
              <a:t>8</a:t>
            </a:r>
            <a:r>
              <a:rPr lang="fr-FR" sz="3600" b="1" u="sng" dirty="0">
                <a:solidFill>
                  <a:schemeClr val="tx2"/>
                </a:solidFill>
              </a:rPr>
              <a:t>il s'est humilié lui-même, se rendant obéissant jusqu'à la mort, </a:t>
            </a:r>
            <a:endParaRPr lang="en-US" sz="3600" b="1" dirty="0">
              <a:solidFill>
                <a:schemeClr val="tx2"/>
              </a:solidFill>
            </a:endParaRPr>
          </a:p>
          <a:p>
            <a:pPr lvl="0" algn="just"/>
            <a:r>
              <a:rPr lang="fr-FR" sz="3600" dirty="0">
                <a:solidFill>
                  <a:srgbClr val="FF0000"/>
                </a:solidFill>
              </a:rPr>
              <a:t>Etant sans tache, la mort n’avait pas de pouvoir sur Lui</a:t>
            </a:r>
            <a:endParaRPr lang="en-US" sz="3600" dirty="0">
              <a:solidFill>
                <a:srgbClr val="FF0000"/>
              </a:solidFill>
            </a:endParaRPr>
          </a:p>
          <a:p>
            <a:pPr lvl="0" algn="just"/>
            <a:r>
              <a:rPr lang="fr-FR" sz="3600" dirty="0">
                <a:solidFill>
                  <a:schemeClr val="accent2">
                    <a:lumMod val="50000"/>
                  </a:schemeClr>
                </a:solidFill>
              </a:rPr>
              <a:t>Il accepta volontairement l’expérience de la mort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  <a:p>
            <a:pPr lvl="0" algn="just"/>
            <a:r>
              <a:rPr lang="fr-FR" sz="3600" dirty="0">
                <a:solidFill>
                  <a:srgbClr val="FF0000"/>
                </a:solidFill>
              </a:rPr>
              <a:t>Il ne mérita pas même la mort d’un homme juste étant sans péché.</a:t>
            </a:r>
            <a:endParaRPr lang="en-US" sz="3600" dirty="0">
              <a:solidFill>
                <a:srgbClr val="FF0000"/>
              </a:solidFill>
            </a:endParaRPr>
          </a:p>
          <a:p>
            <a:pPr lvl="0" algn="just"/>
            <a:r>
              <a:rPr lang="fr-FR" sz="3600" dirty="0">
                <a:solidFill>
                  <a:schemeClr val="accent2">
                    <a:lumMod val="50000"/>
                  </a:schemeClr>
                </a:solidFill>
              </a:rPr>
              <a:t>Il accepta l’expérience complète de l’homme faible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fr-FR" sz="3600" b="1" u="sng" dirty="0"/>
              <a:t>Même jusqu'à la mort de la croix. </a:t>
            </a:r>
            <a:endParaRPr lang="en-US" sz="3600" b="1" dirty="0"/>
          </a:p>
          <a:p>
            <a:pPr lvl="0" algn="just"/>
            <a:r>
              <a:rPr lang="fr-FR" sz="4000" dirty="0">
                <a:solidFill>
                  <a:srgbClr val="002060"/>
                </a:solidFill>
              </a:rPr>
              <a:t>Non seulement qu’il accepta la mort qui est le sort commun de tous les êtres  vivants,</a:t>
            </a:r>
            <a:endParaRPr lang="en-US" sz="4000" dirty="0">
              <a:solidFill>
                <a:srgbClr val="002060"/>
              </a:solidFill>
            </a:endParaRPr>
          </a:p>
          <a:p>
            <a:pPr lvl="0" algn="just"/>
            <a:r>
              <a:rPr lang="fr-FR" sz="4000" dirty="0">
                <a:solidFill>
                  <a:srgbClr val="FFC000"/>
                </a:solidFill>
              </a:rPr>
              <a:t>Il accepta la mort du plus vil des hommes.</a:t>
            </a:r>
            <a:endParaRPr lang="en-US" sz="4000" dirty="0">
              <a:solidFill>
                <a:srgbClr val="FFC000"/>
              </a:solidFill>
            </a:endParaRPr>
          </a:p>
          <a:p>
            <a:pPr lvl="0" algn="just"/>
            <a:r>
              <a:rPr lang="fr-FR" sz="4000" dirty="0">
                <a:solidFill>
                  <a:srgbClr val="002060"/>
                </a:solidFill>
              </a:rPr>
              <a:t>Il accepta la mort la plus cruelle, la mort d’un criminel, la mort d’un maudit</a:t>
            </a:r>
            <a:endParaRPr lang="en-US" sz="4000" dirty="0">
              <a:solidFill>
                <a:srgbClr val="002060"/>
              </a:solidFill>
            </a:endParaRPr>
          </a:p>
          <a:p>
            <a:pPr lvl="0" algn="just"/>
            <a:r>
              <a:rPr lang="fr-FR" sz="4000" dirty="0">
                <a:solidFill>
                  <a:srgbClr val="FFC000"/>
                </a:solidFill>
              </a:rPr>
              <a:t>Jésus accepta de devenir péché pour nous.</a:t>
            </a:r>
            <a:endParaRPr lang="en-US" sz="4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u="sng" baseline="30000" dirty="0">
                <a:solidFill>
                  <a:srgbClr val="FFC000"/>
                </a:solidFill>
              </a:rPr>
              <a:t>9</a:t>
            </a:r>
            <a:r>
              <a:rPr lang="fr-FR" sz="4400" b="1" u="sng" dirty="0">
                <a:solidFill>
                  <a:srgbClr val="FFC000"/>
                </a:solidFill>
              </a:rPr>
              <a:t>C'est pourquoi aussi</a:t>
            </a:r>
            <a:r>
              <a:rPr lang="fr-FR" sz="4400" b="1" dirty="0">
                <a:solidFill>
                  <a:srgbClr val="FFC000"/>
                </a:solidFill>
              </a:rPr>
              <a:t> </a:t>
            </a:r>
            <a:endParaRPr lang="en-US" sz="4400" b="1" dirty="0">
              <a:solidFill>
                <a:srgbClr val="FFC000"/>
              </a:solidFill>
            </a:endParaRPr>
          </a:p>
          <a:p>
            <a:pPr lvl="0"/>
            <a:r>
              <a:rPr lang="fr-FR" sz="4400" dirty="0"/>
              <a:t>En raison d’être, en Vêtu de l’action posée</a:t>
            </a:r>
            <a:endParaRPr lang="en-US" sz="4400" dirty="0"/>
          </a:p>
          <a:p>
            <a:pPr lvl="0"/>
            <a:r>
              <a:rPr lang="fr-FR" sz="4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En conséquence de son humilité</a:t>
            </a:r>
            <a:endParaRPr lang="en-US" sz="4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fr-FR" sz="4400" dirty="0"/>
              <a:t>Comme rémunération pour son sacrifice.</a:t>
            </a:r>
            <a:endParaRPr lang="en-US" sz="4400" dirty="0"/>
          </a:p>
          <a:p>
            <a:pPr lvl="0"/>
            <a:r>
              <a:rPr lang="fr-FR" sz="4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Proportionnellement à son humilité, </a:t>
            </a:r>
            <a:endParaRPr lang="en-US" sz="4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u="sng" dirty="0">
                <a:solidFill>
                  <a:srgbClr val="FFFF00"/>
                </a:solidFill>
              </a:rPr>
              <a:t>Dieu l'a souverainement élevé,</a:t>
            </a:r>
            <a:endParaRPr lang="en-US" sz="4000" b="1" dirty="0">
              <a:solidFill>
                <a:srgbClr val="FFFF00"/>
              </a:solidFill>
            </a:endParaRPr>
          </a:p>
          <a:p>
            <a:pPr lvl="0" algn="just"/>
            <a:r>
              <a:rPr lang="fr-FR" sz="4000" dirty="0">
                <a:solidFill>
                  <a:schemeClr val="bg1"/>
                </a:solidFill>
              </a:rPr>
              <a:t>Puisqu’Il avait mis de coté sa souveraineté pour accomplir la mission du salut</a:t>
            </a:r>
            <a:endParaRPr lang="en-US" sz="4000" dirty="0">
              <a:solidFill>
                <a:schemeClr val="bg1"/>
              </a:solidFill>
            </a:endParaRPr>
          </a:p>
          <a:p>
            <a:pPr lvl="0" algn="just"/>
            <a:r>
              <a:rPr lang="fr-FR" sz="4000" dirty="0">
                <a:solidFill>
                  <a:schemeClr val="bg1"/>
                </a:solidFill>
              </a:rPr>
              <a:t>Puisqu’il s’était humilie volontairement pour accomplir le dessein de Dieu</a:t>
            </a:r>
            <a:endParaRPr lang="en-US" sz="4000" dirty="0">
              <a:solidFill>
                <a:schemeClr val="bg1"/>
              </a:solidFill>
            </a:endParaRPr>
          </a:p>
          <a:p>
            <a:pPr lvl="0" algn="just"/>
            <a:r>
              <a:rPr lang="fr-FR" sz="4000" dirty="0">
                <a:solidFill>
                  <a:schemeClr val="bg1"/>
                </a:solidFill>
              </a:rPr>
              <a:t>Puisqu’Il a accepté de se descendre jusqu’au règne des </a:t>
            </a:r>
            <a:r>
              <a:rPr lang="fr-FR" sz="4000" dirty="0" smtClean="0">
                <a:solidFill>
                  <a:schemeClr val="bg1"/>
                </a:solidFill>
              </a:rPr>
              <a:t>hommes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chemeClr val="bg1"/>
                </a:solidFill>
              </a:rPr>
              <a:t>Puisqu’il </a:t>
            </a:r>
            <a:r>
              <a:rPr lang="fr-FR" sz="4800" dirty="0">
                <a:solidFill>
                  <a:schemeClr val="bg1"/>
                </a:solidFill>
              </a:rPr>
              <a:t>a accepté une apparente diminution en devenant homme</a:t>
            </a:r>
            <a:endParaRPr lang="en-US" sz="4800" dirty="0">
              <a:solidFill>
                <a:schemeClr val="bg1"/>
              </a:solidFill>
            </a:endParaRPr>
          </a:p>
          <a:p>
            <a:pPr lvl="0" algn="just"/>
            <a:r>
              <a:rPr lang="fr-FR" sz="4800" dirty="0">
                <a:solidFill>
                  <a:schemeClr val="bg1"/>
                </a:solidFill>
              </a:rPr>
              <a:t>Dieu le Père, Lui a donné la plus grande des promotions imaginables.</a:t>
            </a:r>
            <a:endParaRPr lang="en-US" sz="4800" dirty="0">
              <a:solidFill>
                <a:schemeClr val="bg1"/>
              </a:solidFill>
            </a:endParaRPr>
          </a:p>
          <a:p>
            <a:pPr lvl="0" algn="just"/>
            <a:r>
              <a:rPr lang="fr-FR" sz="4800" dirty="0">
                <a:solidFill>
                  <a:schemeClr val="bg1"/>
                </a:solidFill>
              </a:rPr>
              <a:t>Dieu l’a souverainement élevé</a:t>
            </a:r>
            <a:endParaRPr lang="en-US" sz="4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4400" b="1" u="sng" dirty="0"/>
              <a:t> </a:t>
            </a:r>
            <a:r>
              <a:rPr lang="fr-FR" sz="4400" b="1" u="sng" dirty="0"/>
              <a:t>Et lui a donné le nom qui est au-dessus de tout nom</a:t>
            </a:r>
            <a:r>
              <a:rPr lang="fr-FR" sz="4400" b="1" u="sng" dirty="0" smtClean="0"/>
              <a:t>,</a:t>
            </a:r>
          </a:p>
          <a:p>
            <a:pPr algn="ctr">
              <a:buNone/>
            </a:pPr>
            <a:endParaRPr lang="en-US" sz="4400" b="1" dirty="0"/>
          </a:p>
          <a:p>
            <a:pPr lvl="0" algn="just"/>
            <a:r>
              <a:rPr lang="fr-FR" sz="4400" dirty="0">
                <a:solidFill>
                  <a:srgbClr val="FFFF00"/>
                </a:solidFill>
              </a:rPr>
              <a:t>Le nom au dessus de tout nom</a:t>
            </a:r>
            <a:endParaRPr lang="en-US" sz="4400" dirty="0">
              <a:solidFill>
                <a:srgbClr val="FFFF00"/>
              </a:solidFill>
            </a:endParaRPr>
          </a:p>
          <a:p>
            <a:pPr lvl="0" algn="just"/>
            <a:r>
              <a:rPr lang="fr-FR" sz="4400" dirty="0">
                <a:solidFill>
                  <a:srgbClr val="FFFF00"/>
                </a:solidFill>
              </a:rPr>
              <a:t>Le nom muni de toute autorité</a:t>
            </a:r>
            <a:endParaRPr lang="en-US" sz="4400" dirty="0">
              <a:solidFill>
                <a:srgbClr val="FFFF00"/>
              </a:solidFill>
            </a:endParaRPr>
          </a:p>
          <a:p>
            <a:pPr lvl="0" algn="just"/>
            <a:r>
              <a:rPr lang="fr-FR" sz="4400" dirty="0">
                <a:solidFill>
                  <a:srgbClr val="FFFF00"/>
                </a:solidFill>
              </a:rPr>
              <a:t>Le nom le plus puissant de la terre</a:t>
            </a:r>
            <a:endParaRPr lang="en-US" sz="4400" dirty="0">
              <a:solidFill>
                <a:srgbClr val="FFFF00"/>
              </a:solidFill>
            </a:endParaRPr>
          </a:p>
          <a:p>
            <a:pPr lvl="0" algn="just"/>
            <a:r>
              <a:rPr lang="fr-FR" sz="4400" dirty="0">
                <a:solidFill>
                  <a:srgbClr val="FFFF00"/>
                </a:solidFill>
              </a:rPr>
              <a:t>Le nom qui correspond à son statut. 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4800" b="1" u="sng" baseline="30000" dirty="0"/>
              <a:t>10</a:t>
            </a:r>
            <a:r>
              <a:rPr lang="fr-FR" sz="4800" b="1" u="sng" dirty="0"/>
              <a:t>afin qu'au nom de Jésus tout genou fléchisse </a:t>
            </a:r>
            <a:endParaRPr lang="en-US" sz="4800" b="1" dirty="0"/>
          </a:p>
          <a:p>
            <a:pPr lvl="0" algn="just"/>
            <a:r>
              <a:rPr lang="fr-FR" sz="4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Tout genou fléchisse</a:t>
            </a:r>
            <a:endParaRPr lang="en-US" sz="4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0" algn="just"/>
            <a:r>
              <a:rPr lang="fr-FR" sz="4800" dirty="0">
                <a:solidFill>
                  <a:srgbClr val="00B0F0"/>
                </a:solidFill>
              </a:rPr>
              <a:t>Dignité absolu, respect, autorité, puissance, valeur, pouvoir, domination. </a:t>
            </a:r>
            <a:endParaRPr lang="en-US" sz="4800" dirty="0">
              <a:solidFill>
                <a:srgbClr val="00B0F0"/>
              </a:solidFill>
            </a:endParaRPr>
          </a:p>
          <a:p>
            <a:pPr lvl="0" algn="just"/>
            <a:r>
              <a:rPr lang="fr-FR" sz="4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Tout être créée lui est assujetti</a:t>
            </a:r>
            <a:endParaRPr lang="en-US" sz="4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0" algn="just"/>
            <a:r>
              <a:rPr lang="fr-FR" sz="4800" dirty="0">
                <a:solidFill>
                  <a:srgbClr val="00B0F0"/>
                </a:solidFill>
              </a:rPr>
              <a:t>Tout l’univers est au dessous de Jésus</a:t>
            </a:r>
            <a:endParaRPr lang="en-US" sz="4800" dirty="0">
              <a:solidFill>
                <a:srgbClr val="00B0F0"/>
              </a:solidFill>
            </a:endParaRPr>
          </a:p>
          <a:p>
            <a:pPr lvl="0" algn="just"/>
            <a:r>
              <a:rPr lang="fr-FR" sz="4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Toutes les forces de la nature sont soumises à l’autorité de Jésus.</a:t>
            </a:r>
            <a:endParaRPr lang="en-US" sz="4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0" algn="just"/>
            <a:r>
              <a:rPr lang="fr-FR" sz="4800" dirty="0">
                <a:solidFill>
                  <a:srgbClr val="00B0F0"/>
                </a:solidFill>
              </a:rPr>
              <a:t>Tout genou fléchisse</a:t>
            </a:r>
            <a:endParaRPr lang="en-US" sz="4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u="sng" dirty="0">
                <a:solidFill>
                  <a:schemeClr val="tx1"/>
                </a:solidFill>
              </a:rPr>
              <a:t>Dans les cieux, sur la terre et sous la terre, et dans toutes juridictions</a:t>
            </a:r>
            <a:r>
              <a:rPr lang="fr-FR" sz="4000" b="1" u="sng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buNone/>
            </a:pPr>
            <a:endParaRPr lang="en-US" sz="2800" b="1" dirty="0">
              <a:solidFill>
                <a:schemeClr val="tx1"/>
              </a:solidFill>
            </a:endParaRPr>
          </a:p>
          <a:p>
            <a:pPr lvl="0"/>
            <a:r>
              <a:rPr lang="fr-FR" sz="4800" b="1" dirty="0">
                <a:solidFill>
                  <a:srgbClr val="7030A0"/>
                </a:solidFill>
              </a:rPr>
              <a:t>Dans les cieux</a:t>
            </a:r>
            <a:endParaRPr lang="en-US" sz="4800" b="1" dirty="0">
              <a:solidFill>
                <a:srgbClr val="7030A0"/>
              </a:solidFill>
            </a:endParaRPr>
          </a:p>
          <a:p>
            <a:pPr lvl="1"/>
            <a:r>
              <a:rPr lang="fr-FR" sz="4800" dirty="0">
                <a:solidFill>
                  <a:srgbClr val="7030A0"/>
                </a:solidFill>
              </a:rPr>
              <a:t>Le monde spirituel</a:t>
            </a:r>
            <a:endParaRPr lang="en-US" sz="4800" dirty="0">
              <a:solidFill>
                <a:srgbClr val="7030A0"/>
              </a:solidFill>
            </a:endParaRPr>
          </a:p>
          <a:p>
            <a:pPr lvl="1"/>
            <a:r>
              <a:rPr lang="fr-FR" sz="4800" dirty="0">
                <a:solidFill>
                  <a:srgbClr val="7030A0"/>
                </a:solidFill>
              </a:rPr>
              <a:t>Les êtres célestes</a:t>
            </a:r>
            <a:endParaRPr lang="en-US" sz="4800" dirty="0">
              <a:solidFill>
                <a:srgbClr val="7030A0"/>
              </a:solidFill>
            </a:endParaRPr>
          </a:p>
          <a:p>
            <a:pPr lvl="1"/>
            <a:r>
              <a:rPr lang="fr-FR" sz="4800" dirty="0">
                <a:solidFill>
                  <a:srgbClr val="7030A0"/>
                </a:solidFill>
              </a:rPr>
              <a:t>Le monde </a:t>
            </a:r>
            <a:r>
              <a:rPr lang="fr-FR" sz="4800" dirty="0" smtClean="0">
                <a:solidFill>
                  <a:srgbClr val="7030A0"/>
                </a:solidFill>
              </a:rPr>
              <a:t>invisible</a:t>
            </a:r>
            <a:endParaRPr lang="en-US" sz="4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fr-FR" sz="6600" b="1" dirty="0" smtClean="0">
                <a:solidFill>
                  <a:srgbClr val="7030A0"/>
                </a:solidFill>
              </a:rPr>
              <a:t>Sur </a:t>
            </a:r>
            <a:r>
              <a:rPr lang="fr-FR" sz="6600" b="1" dirty="0">
                <a:solidFill>
                  <a:srgbClr val="7030A0"/>
                </a:solidFill>
              </a:rPr>
              <a:t>la terre</a:t>
            </a:r>
            <a:endParaRPr lang="en-US" sz="6600" b="1" dirty="0">
              <a:solidFill>
                <a:srgbClr val="7030A0"/>
              </a:solidFill>
            </a:endParaRPr>
          </a:p>
          <a:p>
            <a:pPr lvl="1" algn="just"/>
            <a:r>
              <a:rPr lang="fr-FR" sz="5400" dirty="0">
                <a:solidFill>
                  <a:schemeClr val="tx1"/>
                </a:solidFill>
              </a:rPr>
              <a:t>Dans le visible</a:t>
            </a:r>
            <a:endParaRPr lang="en-US" sz="5400" dirty="0">
              <a:solidFill>
                <a:schemeClr val="tx1"/>
              </a:solidFill>
            </a:endParaRPr>
          </a:p>
          <a:p>
            <a:pPr lvl="1" algn="just"/>
            <a:r>
              <a:rPr lang="fr-FR" sz="5400" dirty="0">
                <a:solidFill>
                  <a:schemeClr val="tx1"/>
                </a:solidFill>
              </a:rPr>
              <a:t>Dans le cosmos</a:t>
            </a:r>
            <a:endParaRPr lang="en-US" sz="5400" dirty="0">
              <a:solidFill>
                <a:schemeClr val="tx1"/>
              </a:solidFill>
            </a:endParaRPr>
          </a:p>
          <a:p>
            <a:pPr lvl="1" algn="just"/>
            <a:r>
              <a:rPr lang="fr-FR" sz="5400" dirty="0">
                <a:solidFill>
                  <a:schemeClr val="tx1"/>
                </a:solidFill>
              </a:rPr>
              <a:t>Dans le monde </a:t>
            </a:r>
            <a:r>
              <a:rPr lang="fr-FR" sz="5400" dirty="0" smtClean="0">
                <a:solidFill>
                  <a:schemeClr val="tx1"/>
                </a:solidFill>
              </a:rPr>
              <a:t>matériel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fr-FR" sz="4800" b="1" dirty="0" smtClean="0">
                <a:solidFill>
                  <a:schemeClr val="tx1"/>
                </a:solidFill>
              </a:rPr>
              <a:t>Sous </a:t>
            </a:r>
            <a:r>
              <a:rPr lang="fr-FR" sz="4800" b="1" dirty="0">
                <a:solidFill>
                  <a:schemeClr val="tx1"/>
                </a:solidFill>
              </a:rPr>
              <a:t>la terre</a:t>
            </a:r>
            <a:endParaRPr lang="en-US" sz="4800" b="1" dirty="0">
              <a:solidFill>
                <a:schemeClr val="tx1"/>
              </a:solidFill>
            </a:endParaRPr>
          </a:p>
          <a:p>
            <a:pPr lvl="1"/>
            <a:r>
              <a:rPr lang="fr-FR" sz="4800" dirty="0">
                <a:solidFill>
                  <a:schemeClr val="tx2"/>
                </a:solidFill>
              </a:rPr>
              <a:t>Dans le monde des ténèbres</a:t>
            </a:r>
            <a:endParaRPr lang="en-US" sz="4800" dirty="0">
              <a:solidFill>
                <a:schemeClr val="tx2"/>
              </a:solidFill>
            </a:endParaRPr>
          </a:p>
          <a:p>
            <a:pPr lvl="1"/>
            <a:r>
              <a:rPr lang="fr-FR" sz="4800" dirty="0">
                <a:solidFill>
                  <a:schemeClr val="tx2"/>
                </a:solidFill>
              </a:rPr>
              <a:t>Dans le monde satanique</a:t>
            </a:r>
            <a:endParaRPr lang="en-US" sz="4800" dirty="0">
              <a:solidFill>
                <a:schemeClr val="tx2"/>
              </a:solidFill>
            </a:endParaRPr>
          </a:p>
          <a:p>
            <a:pPr lvl="1"/>
            <a:r>
              <a:rPr lang="fr-FR" sz="4800" dirty="0">
                <a:solidFill>
                  <a:schemeClr val="tx2"/>
                </a:solidFill>
              </a:rPr>
              <a:t>Dans le règne des anges déchus</a:t>
            </a:r>
            <a:endParaRPr lang="en-US" sz="4800" dirty="0">
              <a:solidFill>
                <a:schemeClr val="tx2"/>
              </a:solidFill>
            </a:endParaRPr>
          </a:p>
          <a:p>
            <a:pPr lvl="1"/>
            <a:r>
              <a:rPr lang="fr-FR" sz="4800" dirty="0">
                <a:solidFill>
                  <a:schemeClr val="tx2"/>
                </a:solidFill>
              </a:rPr>
              <a:t>Dans le séjour des morts</a:t>
            </a:r>
            <a:endParaRPr lang="en-US" sz="4800" dirty="0">
              <a:solidFill>
                <a:schemeClr val="tx2"/>
              </a:solidFill>
            </a:endParaRPr>
          </a:p>
          <a:p>
            <a:pPr lvl="1"/>
            <a:r>
              <a:rPr lang="fr-FR" sz="4800" dirty="0">
                <a:solidFill>
                  <a:schemeClr val="tx2"/>
                </a:solidFill>
              </a:rPr>
              <a:t>Dans le sein d’Abraham</a:t>
            </a:r>
            <a:endParaRPr lang="en-US" sz="4800" dirty="0">
              <a:solidFill>
                <a:schemeClr val="tx2"/>
              </a:solidFill>
            </a:endParaRPr>
          </a:p>
          <a:p>
            <a:pPr lvl="1"/>
            <a:r>
              <a:rPr lang="fr-FR" sz="4800" dirty="0">
                <a:solidFill>
                  <a:schemeClr val="tx2"/>
                </a:solidFill>
              </a:rPr>
              <a:t>Dans la géhenne éternelle</a:t>
            </a:r>
            <a:endParaRPr lang="en-US" sz="4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u="sng" baseline="30000" dirty="0"/>
              <a:t>11</a:t>
            </a:r>
            <a:r>
              <a:rPr lang="fr-FR" sz="4400" b="1" u="sng" dirty="0"/>
              <a:t>et que toute langue confesse </a:t>
            </a:r>
            <a:endParaRPr lang="en-US" sz="4400" b="1" dirty="0"/>
          </a:p>
          <a:p>
            <a:pPr lvl="0" algn="just"/>
            <a:r>
              <a:rPr lang="fr-FR" sz="4400" dirty="0">
                <a:solidFill>
                  <a:srgbClr val="FFFF00"/>
                </a:solidFill>
              </a:rPr>
              <a:t>Toute Lange confesse</a:t>
            </a:r>
            <a:endParaRPr lang="en-US" sz="4400" dirty="0">
              <a:solidFill>
                <a:srgbClr val="FFFF00"/>
              </a:solidFill>
            </a:endParaRPr>
          </a:p>
          <a:p>
            <a:pPr lvl="1" algn="just"/>
            <a:r>
              <a:rPr lang="fr-FR" sz="4400" dirty="0">
                <a:solidFill>
                  <a:srgbClr val="FFFF00"/>
                </a:solidFill>
              </a:rPr>
              <a:t>Soumission universelle</a:t>
            </a:r>
            <a:endParaRPr lang="en-US" sz="4400" dirty="0">
              <a:solidFill>
                <a:srgbClr val="FFFF00"/>
              </a:solidFill>
            </a:endParaRPr>
          </a:p>
          <a:p>
            <a:pPr lvl="1" algn="just"/>
            <a:r>
              <a:rPr lang="fr-FR" sz="4400" dirty="0">
                <a:solidFill>
                  <a:srgbClr val="FFFF00"/>
                </a:solidFill>
              </a:rPr>
              <a:t>Soumission globale</a:t>
            </a:r>
            <a:endParaRPr lang="en-US" sz="4400" dirty="0">
              <a:solidFill>
                <a:srgbClr val="FFFF00"/>
              </a:solidFill>
            </a:endParaRPr>
          </a:p>
          <a:p>
            <a:pPr lvl="1" algn="just"/>
            <a:r>
              <a:rPr lang="fr-FR" sz="4400" dirty="0">
                <a:solidFill>
                  <a:srgbClr val="FFFF00"/>
                </a:solidFill>
              </a:rPr>
              <a:t>Les langues des anges et celles des hommes</a:t>
            </a:r>
            <a:endParaRPr lang="en-US" sz="4400" dirty="0">
              <a:solidFill>
                <a:srgbClr val="FFFF00"/>
              </a:solidFill>
            </a:endParaRPr>
          </a:p>
          <a:p>
            <a:pPr lvl="1" algn="just"/>
            <a:r>
              <a:rPr lang="fr-FR" sz="4400" dirty="0">
                <a:solidFill>
                  <a:srgbClr val="FFFF00"/>
                </a:solidFill>
              </a:rPr>
              <a:t>Tout être </a:t>
            </a:r>
            <a:r>
              <a:rPr lang="fr-FR" sz="4400" dirty="0" smtClean="0">
                <a:solidFill>
                  <a:srgbClr val="FFFF00"/>
                </a:solidFill>
              </a:rPr>
              <a:t>vivant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206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 algn="just"/>
            <a:r>
              <a:rPr lang="fr-FR" sz="4400" dirty="0" smtClean="0">
                <a:solidFill>
                  <a:srgbClr val="FFFF00"/>
                </a:solidFill>
              </a:rPr>
              <a:t>Il </a:t>
            </a:r>
            <a:r>
              <a:rPr lang="fr-FR" sz="4400" dirty="0">
                <a:solidFill>
                  <a:srgbClr val="FFFF00"/>
                </a:solidFill>
              </a:rPr>
              <a:t>faut que toute être répète et avoue la seigneurie de Jésus.</a:t>
            </a:r>
            <a:endParaRPr lang="en-US" sz="4400" dirty="0">
              <a:solidFill>
                <a:srgbClr val="FFFF00"/>
              </a:solidFill>
            </a:endParaRPr>
          </a:p>
          <a:p>
            <a:pPr lvl="1" algn="just"/>
            <a:r>
              <a:rPr lang="fr-FR" sz="4400" dirty="0">
                <a:solidFill>
                  <a:srgbClr val="FFFF00"/>
                </a:solidFill>
              </a:rPr>
              <a:t>Cette tache sera la plus difficile à Satan qui  </a:t>
            </a:r>
            <a:r>
              <a:rPr lang="fr-FR" sz="4400" dirty="0" smtClean="0">
                <a:solidFill>
                  <a:srgbClr val="FFFF00"/>
                </a:solidFill>
              </a:rPr>
              <a:t>a voulu </a:t>
            </a:r>
            <a:r>
              <a:rPr lang="fr-FR" sz="4400" dirty="0">
                <a:solidFill>
                  <a:srgbClr val="FFFF00"/>
                </a:solidFill>
              </a:rPr>
              <a:t>usurper cette position de seigneur pour lui-même.</a:t>
            </a:r>
            <a:endParaRPr lang="en-US" sz="4400" dirty="0">
              <a:solidFill>
                <a:srgbClr val="FFFF00"/>
              </a:solidFill>
            </a:endParaRPr>
          </a:p>
          <a:p>
            <a:pPr lvl="1" algn="just"/>
            <a:r>
              <a:rPr lang="fr-FR" sz="4400" dirty="0">
                <a:solidFill>
                  <a:srgbClr val="FFFF00"/>
                </a:solidFill>
              </a:rPr>
              <a:t>Il va devoir répéter de concert avec le reste de la création que Jésus Christ est Seigneur.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800" b="1" u="sng" dirty="0">
                <a:solidFill>
                  <a:srgbClr val="FFFF00"/>
                </a:solidFill>
              </a:rPr>
              <a:t>Que Jésus Christ est Seigneur</a:t>
            </a:r>
            <a:r>
              <a:rPr lang="fr-FR" sz="4800" dirty="0" smtClean="0">
                <a:solidFill>
                  <a:srgbClr val="FFFF00"/>
                </a:solidFill>
              </a:rPr>
              <a:t>,</a:t>
            </a:r>
          </a:p>
          <a:p>
            <a:pPr algn="ctr">
              <a:buNone/>
            </a:pPr>
            <a:endParaRPr lang="en-US" sz="4800" dirty="0">
              <a:solidFill>
                <a:srgbClr val="FFFF00"/>
              </a:solidFill>
            </a:endParaRPr>
          </a:p>
          <a:p>
            <a:pPr lvl="0" algn="just"/>
            <a:r>
              <a:rPr lang="fr-FR" sz="4800" dirty="0">
                <a:solidFill>
                  <a:schemeClr val="bg1"/>
                </a:solidFill>
              </a:rPr>
              <a:t>Que Jésus est le chef suprême</a:t>
            </a:r>
            <a:endParaRPr lang="en-US" sz="4800" dirty="0">
              <a:solidFill>
                <a:schemeClr val="bg1"/>
              </a:solidFill>
            </a:endParaRPr>
          </a:p>
          <a:p>
            <a:pPr lvl="0" algn="just"/>
            <a:r>
              <a:rPr lang="fr-FR" sz="4800" dirty="0">
                <a:solidFill>
                  <a:schemeClr val="bg1"/>
                </a:solidFill>
              </a:rPr>
              <a:t>Que Jésus domine éternellement </a:t>
            </a:r>
            <a:endParaRPr lang="en-US" sz="4800" dirty="0">
              <a:solidFill>
                <a:schemeClr val="bg1"/>
              </a:solidFill>
            </a:endParaRPr>
          </a:p>
          <a:p>
            <a:pPr lvl="0" algn="just"/>
            <a:r>
              <a:rPr lang="fr-FR" sz="4800" dirty="0">
                <a:solidFill>
                  <a:schemeClr val="bg1"/>
                </a:solidFill>
              </a:rPr>
              <a:t>Que Jésus est le vainqueur</a:t>
            </a:r>
            <a:endParaRPr lang="en-US" sz="4800" dirty="0">
              <a:solidFill>
                <a:schemeClr val="bg1"/>
              </a:solidFill>
            </a:endParaRPr>
          </a:p>
          <a:p>
            <a:pPr lvl="0" algn="just"/>
            <a:r>
              <a:rPr lang="fr-FR" sz="4800" dirty="0">
                <a:solidFill>
                  <a:schemeClr val="bg1"/>
                </a:solidFill>
              </a:rPr>
              <a:t>Que Jésus est le commandant en chef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u="sng" dirty="0"/>
              <a:t> </a:t>
            </a:r>
            <a:r>
              <a:rPr lang="fr-FR" sz="4400" b="1" u="sng" dirty="0"/>
              <a:t>À la gloire de Dieu le Père.</a:t>
            </a:r>
            <a:endParaRPr lang="en-US" sz="4400" dirty="0"/>
          </a:p>
          <a:p>
            <a:pPr lvl="0" algn="just"/>
            <a: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Tout ceci pour plaire à Dieu le Père.</a:t>
            </a:r>
            <a:endParaRPr lang="en-US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lvl="0" algn="just"/>
            <a: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Tout ceci pour rendre hommage au créateur de l’univers</a:t>
            </a:r>
            <a:endParaRPr lang="en-US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lvl="0" algn="just"/>
            <a: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Tout ceci pour rendre hommage à la trinité céleste</a:t>
            </a:r>
            <a:endParaRPr lang="en-US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lvl="0" algn="just"/>
            <a: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Tout ceci pour rendre gloire au Dieu qui a frayé le plan du salut de l’humanité.</a:t>
            </a:r>
            <a:endParaRPr lang="en-US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Tout </a:t>
            </a:r>
            <a:r>
              <a:rPr lang="fr-FR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ceci pour rendre gloire à la patience et à la sagesse de Dieu pour ramener la création toute entière dans l’ordre qu’elle avait été avant la chute des anges.</a:t>
            </a:r>
            <a:endParaRPr lang="en-US" sz="4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lvl="0" algn="just"/>
            <a:endParaRPr lang="fr-FR" sz="48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lvl="0" algn="just"/>
            <a:r>
              <a:rPr lang="fr-FR" sz="4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Tout </a:t>
            </a:r>
            <a:r>
              <a:rPr lang="fr-FR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ceci pour vérifier la grandeur insondable de Dieu.</a:t>
            </a:r>
            <a:endParaRPr lang="en-US" sz="4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/>
              <a:t>CONCLUSION</a:t>
            </a:r>
            <a:r>
              <a:rPr lang="fr-FR" dirty="0"/>
              <a:t> </a:t>
            </a:r>
            <a:endParaRPr lang="en-US" dirty="0"/>
          </a:p>
          <a:p>
            <a:pPr lvl="0" algn="just"/>
            <a:r>
              <a:rPr lang="fr-FR" dirty="0"/>
              <a:t>Nous sommes exhortés à avoir les sentiments d’humilité qui étaient en Jésus Christ.</a:t>
            </a:r>
            <a:endParaRPr lang="en-US" dirty="0"/>
          </a:p>
          <a:p>
            <a:pPr lvl="0" algn="just"/>
            <a:r>
              <a:rPr lang="fr-FR" dirty="0">
                <a:solidFill>
                  <a:srgbClr val="FF0000"/>
                </a:solidFill>
                <a:latin typeface="Arial Rounded MT Bold" pitchFamily="34" charset="0"/>
              </a:rPr>
              <a:t>Lu 14:11 Car quiconque s'élève sera abaissé, et quiconque s'abaisse sera élevé.</a:t>
            </a:r>
            <a:endParaRPr lang="en-US" dirty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dirty="0">
                <a:latin typeface="Arial Rounded MT Bold" pitchFamily="34" charset="0"/>
              </a:rPr>
              <a:t>Pr 29:23 ¶ L'orgueil d'un homme l'abaisse, Mais celui qui est humble d'esprit obtient la gloire.</a:t>
            </a:r>
            <a:endParaRPr lang="en-US" dirty="0">
              <a:latin typeface="Arial Rounded MT Bold" pitchFamily="34" charset="0"/>
            </a:endParaRPr>
          </a:p>
          <a:p>
            <a:pPr lvl="0" algn="just"/>
            <a:r>
              <a:rPr lang="fr-FR" dirty="0">
                <a:solidFill>
                  <a:srgbClr val="FF0000"/>
                </a:solidFill>
                <a:latin typeface="Arial Rounded MT Bold" pitchFamily="34" charset="0"/>
              </a:rPr>
              <a:t>Pr 15:33 ¶ La crainte de l'Éternel enseigne la sagesse, Et l'humilité précède la gloire.</a:t>
            </a:r>
            <a:endParaRPr lang="en-US" dirty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dirty="0">
                <a:latin typeface="Arial Rounded MT Bold" pitchFamily="34" charset="0"/>
              </a:rPr>
              <a:t>Jas 4:6 c'est pourquoi l'Écriture dit: Dieu résiste aux orgueilleux, Mais il fait grâce aux humbles.</a:t>
            </a:r>
            <a:endParaRPr lang="en-US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/>
          </a:bodyPr>
          <a:lstStyle/>
          <a:p>
            <a:pPr lvl="0"/>
            <a:r>
              <a:rPr lang="fr-FR" i="1" baseline="30000" dirty="0" err="1"/>
              <a:t>Ephesiens</a:t>
            </a:r>
            <a:r>
              <a:rPr lang="fr-FR" i="1" baseline="30000" dirty="0"/>
              <a:t> 2 :5 :11</a:t>
            </a:r>
            <a:endParaRPr lang="en-US" dirty="0"/>
          </a:p>
          <a:p>
            <a:pPr algn="just"/>
            <a:r>
              <a:rPr lang="fr-FR" sz="3600" i="1" baseline="30000" dirty="0">
                <a:solidFill>
                  <a:srgbClr val="FF0000"/>
                </a:solidFill>
              </a:rPr>
              <a:t>5</a:t>
            </a:r>
            <a:r>
              <a:rPr lang="fr-FR" sz="3600" i="1" dirty="0">
                <a:solidFill>
                  <a:srgbClr val="FF0000"/>
                </a:solidFill>
              </a:rPr>
              <a:t>Ayez en vous les sentiments qui étaient en Jésus Christ, </a:t>
            </a:r>
            <a:r>
              <a:rPr lang="fr-FR" sz="3600" i="1" baseline="30000" dirty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fr-FR" sz="3600" i="1" dirty="0">
                <a:solidFill>
                  <a:schemeClr val="tx2">
                    <a:lumMod val="75000"/>
                  </a:schemeClr>
                </a:solidFill>
              </a:rPr>
              <a:t>lequel, existant en forme de Dieu, n'a point regardé comme une proie à arracher d'être égal avec Dieu, </a:t>
            </a:r>
            <a:r>
              <a:rPr lang="fr-FR" sz="3600" i="1" baseline="30000" dirty="0">
                <a:solidFill>
                  <a:srgbClr val="FF0000"/>
                </a:solidFill>
              </a:rPr>
              <a:t>7</a:t>
            </a:r>
            <a:r>
              <a:rPr lang="fr-FR" sz="3600" i="1" dirty="0">
                <a:solidFill>
                  <a:srgbClr val="FF0000"/>
                </a:solidFill>
              </a:rPr>
              <a:t>mais s'est dépouillé lui-même, en prenant une forme de serviteur, en devenant semblable aux hommes; et ayant paru comme un simple homme, </a:t>
            </a:r>
            <a:r>
              <a:rPr lang="fr-FR" sz="3600" i="1" baseline="30000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fr-FR" sz="3600" i="1" dirty="0">
                <a:solidFill>
                  <a:schemeClr val="tx2">
                    <a:lumMod val="75000"/>
                  </a:schemeClr>
                </a:solidFill>
              </a:rPr>
              <a:t>il s'est humilié lui-même, se rendant obéissant jusqu'à la mort, même jusqu'à la mort de la croix. </a:t>
            </a: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rmAutofit/>
          </a:bodyPr>
          <a:lstStyle/>
          <a:p>
            <a:pPr lvl="0" algn="just"/>
            <a:r>
              <a:rPr lang="fr-FR" sz="4400" i="1" u="sng" baseline="30000" dirty="0">
                <a:solidFill>
                  <a:srgbClr val="FF0000"/>
                </a:solidFill>
              </a:rPr>
              <a:t>9</a:t>
            </a:r>
            <a:r>
              <a:rPr lang="fr-FR" sz="4400" i="1" u="sng" dirty="0">
                <a:solidFill>
                  <a:srgbClr val="FF0000"/>
                </a:solidFill>
              </a:rPr>
              <a:t>C'est pourquoi</a:t>
            </a:r>
            <a:r>
              <a:rPr lang="fr-FR" sz="4400" i="1" dirty="0">
                <a:solidFill>
                  <a:srgbClr val="FF0000"/>
                </a:solidFill>
              </a:rPr>
              <a:t> aussi Dieu l'a souverainement élevé, et lui a donné le nom qui est au-dessus de tout nom, </a:t>
            </a:r>
            <a:r>
              <a:rPr lang="fr-FR" sz="4400" i="1" baseline="30000" dirty="0">
                <a:solidFill>
                  <a:schemeClr val="tx2">
                    <a:lumMod val="75000"/>
                  </a:schemeClr>
                </a:solidFill>
              </a:rPr>
              <a:t>10</a:t>
            </a:r>
            <a:r>
              <a:rPr lang="fr-FR" sz="4400" i="1" dirty="0">
                <a:solidFill>
                  <a:schemeClr val="tx2">
                    <a:lumMod val="75000"/>
                  </a:schemeClr>
                </a:solidFill>
              </a:rPr>
              <a:t>afin qu'au </a:t>
            </a:r>
            <a:r>
              <a:rPr lang="fr-FR" sz="4400" i="1" u="sng" dirty="0">
                <a:solidFill>
                  <a:schemeClr val="tx2">
                    <a:lumMod val="75000"/>
                  </a:schemeClr>
                </a:solidFill>
              </a:rPr>
              <a:t>nom de Jésus</a:t>
            </a:r>
            <a:r>
              <a:rPr lang="fr-FR" sz="4400" i="1" dirty="0">
                <a:solidFill>
                  <a:schemeClr val="tx2">
                    <a:lumMod val="75000"/>
                  </a:schemeClr>
                </a:solidFill>
              </a:rPr>
              <a:t> tout genou fléchisse dans les </a:t>
            </a:r>
            <a:r>
              <a:rPr lang="fr-FR" sz="4400" i="1" u="sng" dirty="0">
                <a:solidFill>
                  <a:schemeClr val="tx2">
                    <a:lumMod val="75000"/>
                  </a:schemeClr>
                </a:solidFill>
              </a:rPr>
              <a:t>cieux, sur la terre et sous la terre</a:t>
            </a:r>
            <a:r>
              <a:rPr lang="fr-FR" sz="4400" i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fr-FR" sz="4400" i="1" baseline="30000" dirty="0">
                <a:solidFill>
                  <a:srgbClr val="FF0000"/>
                </a:solidFill>
              </a:rPr>
              <a:t>11</a:t>
            </a:r>
            <a:r>
              <a:rPr lang="fr-FR" sz="4400" i="1" dirty="0">
                <a:solidFill>
                  <a:srgbClr val="FF0000"/>
                </a:solidFill>
              </a:rPr>
              <a:t>et que toute langue confesse </a:t>
            </a:r>
            <a:r>
              <a:rPr lang="fr-FR" sz="4400" i="1" u="sng" dirty="0">
                <a:solidFill>
                  <a:srgbClr val="FF0000"/>
                </a:solidFill>
              </a:rPr>
              <a:t>que Jésus Christ est Seigneur</a:t>
            </a:r>
            <a:r>
              <a:rPr lang="fr-FR" sz="4400" i="1" dirty="0">
                <a:solidFill>
                  <a:srgbClr val="FF0000"/>
                </a:solidFill>
              </a:rPr>
              <a:t>, à la gloire de Dieu le Père.</a:t>
            </a:r>
            <a:endParaRPr lang="en-US" sz="4400" dirty="0">
              <a:solidFill>
                <a:srgbClr val="FF0000"/>
              </a:solidFill>
            </a:endParaRPr>
          </a:p>
          <a:p>
            <a:pPr algn="r"/>
            <a:r>
              <a:rPr lang="fr-FR" sz="4400" i="1" dirty="0"/>
              <a:t>AMEN !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11437</TotalTime>
  <Words>1707</Words>
  <Application>Microsoft Office PowerPoint</Application>
  <PresentationFormat>On-screen Show (4:3)</PresentationFormat>
  <Paragraphs>190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CHRIST THE ROCK CONGREGATION SUNDAY JULY 12TH  2020  Sermon by Pastor Marc E Simeon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JULY 5TH  2020  Sermon by Pastor Marc E Simeon</dc:title>
  <dc:creator>MARC EDOUARD SIMEON</dc:creator>
  <cp:lastModifiedBy>MARC EDOUARD SIMEON</cp:lastModifiedBy>
  <cp:revision>8</cp:revision>
  <dcterms:created xsi:type="dcterms:W3CDTF">2020-07-03T22:20:25Z</dcterms:created>
  <dcterms:modified xsi:type="dcterms:W3CDTF">2020-07-11T20:57:47Z</dcterms:modified>
</cp:coreProperties>
</file>